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0D3B"/>
    <a:srgbClr val="EA1B64"/>
    <a:srgbClr val="F8B721"/>
    <a:srgbClr val="0C9DBF"/>
    <a:srgbClr val="2F528F"/>
    <a:srgbClr val="C8125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4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olfgangPernice\DEV\GitHub\MultiParseND2\benchmarks\CP_benchmarks_coll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hCP_11</c:v>
          </c:tx>
          <c:spPr>
            <a:ln w="19050" cap="rnd">
              <a:solidFill>
                <a:srgbClr val="8D0D3B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8D0D3B"/>
              </a:solidFill>
              <a:ln w="9525">
                <a:solidFill>
                  <a:srgbClr val="8D0D3B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(Sheet2!$L$6,Sheet2!$L$9,Sheet2!$L$12)</c:f>
                <c:numCache>
                  <c:formatCode>General</c:formatCode>
                  <c:ptCount val="3"/>
                  <c:pt idx="0">
                    <c:v>0.39417056930979549</c:v>
                  </c:pt>
                  <c:pt idx="1">
                    <c:v>0.58213059865768291</c:v>
                  </c:pt>
                  <c:pt idx="2">
                    <c:v>0.54579397793053663</c:v>
                  </c:pt>
                </c:numCache>
              </c:numRef>
            </c:plus>
            <c:minus>
              <c:numRef>
                <c:f>(Sheet2!$L$6,Sheet2!$L$9,Sheet2!$L$12)</c:f>
                <c:numCache>
                  <c:formatCode>General</c:formatCode>
                  <c:ptCount val="3"/>
                  <c:pt idx="0">
                    <c:v>0.39417056930979549</c:v>
                  </c:pt>
                  <c:pt idx="1">
                    <c:v>0.58213059865768291</c:v>
                  </c:pt>
                  <c:pt idx="2">
                    <c:v>0.54579397793053663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(Sheet2!$A$5,Sheet2!$A$8,Sheet2!$A$11)</c:f>
              <c:numCache>
                <c:formatCode>General</c:formatCode>
                <c:ptCount val="3"/>
                <c:pt idx="0">
                  <c:v>1</c:v>
                </c:pt>
                <c:pt idx="1">
                  <c:v>3</c:v>
                </c:pt>
                <c:pt idx="2">
                  <c:v>6</c:v>
                </c:pt>
              </c:numCache>
            </c:numRef>
          </c:xVal>
          <c:yVal>
            <c:numRef>
              <c:f>(Sheet2!$J$5,Sheet2!$J$8,Sheet2!$J$11)</c:f>
              <c:numCache>
                <c:formatCode>General</c:formatCode>
                <c:ptCount val="3"/>
                <c:pt idx="0">
                  <c:v>10.82062902121212</c:v>
                </c:pt>
                <c:pt idx="1">
                  <c:v>5.8736068242424233</c:v>
                </c:pt>
                <c:pt idx="2">
                  <c:v>5.8387534121212132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243-4F36-922E-ED81677F1C82}"/>
            </c:ext>
          </c:extLst>
        </c:ser>
        <c:ser>
          <c:idx val="1"/>
          <c:order val="1"/>
          <c:tx>
            <c:v>hCP_43</c:v>
          </c:tx>
          <c:spPr>
            <a:ln w="19050" cap="rnd">
              <a:solidFill>
                <a:srgbClr val="EA1B6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A1B64"/>
              </a:solidFill>
              <a:ln w="9525">
                <a:solidFill>
                  <a:srgbClr val="EA1B64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(Sheet2!$A$5,Sheet2!$A$8,Sheet2!$A$11)</c:f>
              <c:numCache>
                <c:formatCode>General</c:formatCode>
                <c:ptCount val="3"/>
                <c:pt idx="0">
                  <c:v>1</c:v>
                </c:pt>
                <c:pt idx="1">
                  <c:v>3</c:v>
                </c:pt>
                <c:pt idx="2">
                  <c:v>6</c:v>
                </c:pt>
              </c:numCache>
            </c:numRef>
          </c:xVal>
          <c:yVal>
            <c:numRef>
              <c:f>(Sheet2!$J$6,Sheet2!$J$9,Sheet2!$J$12)</c:f>
              <c:numCache>
                <c:formatCode>General</c:formatCode>
                <c:ptCount val="3"/>
                <c:pt idx="0">
                  <c:v>11.745142160465116</c:v>
                </c:pt>
                <c:pt idx="1">
                  <c:v>6.4279865627906974</c:v>
                </c:pt>
                <c:pt idx="2">
                  <c:v>4.9979477728682165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243-4F36-922E-ED81677F1C82}"/>
            </c:ext>
          </c:extLst>
        </c:ser>
        <c:ser>
          <c:idx val="2"/>
          <c:order val="2"/>
          <c:tx>
            <c:v>PPB_11</c:v>
          </c:tx>
          <c:spPr>
            <a:ln w="19050" cap="rnd">
              <a:solidFill>
                <a:srgbClr val="F8B72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8B721"/>
              </a:solidFill>
              <a:ln w="9525">
                <a:solidFill>
                  <a:srgbClr val="F8B72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(Sheet2!$M$6,Sheet2!$M$9,Sheet2!$M$12)</c:f>
                <c:numCache>
                  <c:formatCode>General</c:formatCode>
                  <c:ptCount val="3"/>
                  <c:pt idx="0">
                    <c:v>0.13631944241905428</c:v>
                  </c:pt>
                  <c:pt idx="1">
                    <c:v>0.10920537655391527</c:v>
                  </c:pt>
                  <c:pt idx="2">
                    <c:v>0.12442659672374458</c:v>
                  </c:pt>
                </c:numCache>
              </c:numRef>
            </c:plus>
            <c:minus>
              <c:numRef>
                <c:f>(Sheet2!$M$6,Sheet2!$M$9,Sheet2!$M$12)</c:f>
                <c:numCache>
                  <c:formatCode>General</c:formatCode>
                  <c:ptCount val="3"/>
                  <c:pt idx="0">
                    <c:v>0.13631944241905428</c:v>
                  </c:pt>
                  <c:pt idx="1">
                    <c:v>0.10920537655391527</c:v>
                  </c:pt>
                  <c:pt idx="2">
                    <c:v>0.12442659672374458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(Sheet2!$A$5,Sheet2!$A$8,Sheet2!$A$11)</c:f>
              <c:numCache>
                <c:formatCode>General</c:formatCode>
                <c:ptCount val="3"/>
                <c:pt idx="0">
                  <c:v>1</c:v>
                </c:pt>
                <c:pt idx="1">
                  <c:v>3</c:v>
                </c:pt>
                <c:pt idx="2">
                  <c:v>6</c:v>
                </c:pt>
              </c:numCache>
            </c:numRef>
          </c:xVal>
          <c:yVal>
            <c:numRef>
              <c:f>(Sheet2!$K$5,Sheet2!$K$8,Sheet2!$K$11)</c:f>
              <c:numCache>
                <c:formatCode>General</c:formatCode>
                <c:ptCount val="3"/>
                <c:pt idx="0">
                  <c:v>3.5381197929382302</c:v>
                </c:pt>
                <c:pt idx="1">
                  <c:v>1.8213895269881697</c:v>
                </c:pt>
                <c:pt idx="2">
                  <c:v>1.5200771346236668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243-4F36-922E-ED81677F1C82}"/>
            </c:ext>
          </c:extLst>
        </c:ser>
        <c:ser>
          <c:idx val="3"/>
          <c:order val="3"/>
          <c:tx>
            <c:v>PPB_43</c:v>
          </c:tx>
          <c:spPr>
            <a:ln w="19050" cap="rnd">
              <a:solidFill>
                <a:srgbClr val="0C9DB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C9DBF"/>
              </a:solidFill>
              <a:ln w="9525">
                <a:solidFill>
                  <a:srgbClr val="0C9DBF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(Sheet2!$M$5,Sheet2!$M$8,Sheet2!$M$11)</c:f>
                <c:numCache>
                  <c:formatCode>General</c:formatCode>
                  <c:ptCount val="3"/>
                  <c:pt idx="0">
                    <c:v>0.20834178185394298</c:v>
                  </c:pt>
                  <c:pt idx="1">
                    <c:v>4.9070418734017698E-2</c:v>
                  </c:pt>
                  <c:pt idx="2">
                    <c:v>2.4751672502377003E-2</c:v>
                  </c:pt>
                </c:numCache>
              </c:numRef>
            </c:plus>
            <c:minus>
              <c:numRef>
                <c:f>(Sheet2!$M$5,Sheet2!$M$8,Sheet2!$M$11)</c:f>
                <c:numCache>
                  <c:formatCode>General</c:formatCode>
                  <c:ptCount val="3"/>
                  <c:pt idx="0">
                    <c:v>0.20834178185394298</c:v>
                  </c:pt>
                  <c:pt idx="1">
                    <c:v>4.9070418734017698E-2</c:v>
                  </c:pt>
                  <c:pt idx="2">
                    <c:v>2.4751672502377003E-2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(Sheet2!$A$5,Sheet2!$A$8,Sheet2!$A$11)</c:f>
              <c:numCache>
                <c:formatCode>General</c:formatCode>
                <c:ptCount val="3"/>
                <c:pt idx="0">
                  <c:v>1</c:v>
                </c:pt>
                <c:pt idx="1">
                  <c:v>3</c:v>
                </c:pt>
                <c:pt idx="2">
                  <c:v>6</c:v>
                </c:pt>
              </c:numCache>
            </c:numRef>
          </c:xVal>
          <c:yVal>
            <c:numRef>
              <c:f>(Sheet2!$K$6,Sheet2!$K$9,Sheet2!$K$12)</c:f>
              <c:numCache>
                <c:formatCode>General</c:formatCode>
                <c:ptCount val="3"/>
                <c:pt idx="0">
                  <c:v>3.8789429886396358</c:v>
                </c:pt>
                <c:pt idx="1">
                  <c:v>1.8152531191360068</c:v>
                </c:pt>
                <c:pt idx="2">
                  <c:v>1.4129930374234199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A243-4F36-922E-ED81677F1C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831592"/>
        <c:axId val="548736336"/>
      </c:scatterChart>
      <c:valAx>
        <c:axId val="13831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</a:t>
                </a:r>
                <a:r>
                  <a:rPr lang="en-US" baseline="0" dirty="0"/>
                  <a:t> of workers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41501268591426071"/>
              <c:y val="0.8879396325459317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8736336"/>
        <c:crosses val="autoZero"/>
        <c:crossBetween val="midCat"/>
      </c:valAx>
      <c:valAx>
        <c:axId val="548736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Execution</a:t>
                </a:r>
                <a:r>
                  <a:rPr lang="en-US" baseline="0" dirty="0"/>
                  <a:t> time (seconds)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1.6666666666666666E-2"/>
              <c:y val="0.1711843832020997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31592"/>
        <c:crosses val="autoZero"/>
        <c:crossBetween val="midCat"/>
        <c:majorUnit val="1"/>
        <c:minorUnit val="0.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7690-AA2A-4ACC-886E-0237AF82CE64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0076-3F48-4AD3-9193-89685DA1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24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7690-AA2A-4ACC-886E-0237AF82CE64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0076-3F48-4AD3-9193-89685DA1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8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7690-AA2A-4ACC-886E-0237AF82CE64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0076-3F48-4AD3-9193-89685DA1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80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7690-AA2A-4ACC-886E-0237AF82CE64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0076-3F48-4AD3-9193-89685DA1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8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7690-AA2A-4ACC-886E-0237AF82CE64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0076-3F48-4AD3-9193-89685DA1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81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7690-AA2A-4ACC-886E-0237AF82CE64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0076-3F48-4AD3-9193-89685DA1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53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7690-AA2A-4ACC-886E-0237AF82CE64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0076-3F48-4AD3-9193-89685DA1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29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7690-AA2A-4ACC-886E-0237AF82CE64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0076-3F48-4AD3-9193-89685DA1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45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7690-AA2A-4ACC-886E-0237AF82CE64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0076-3F48-4AD3-9193-89685DA1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9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7690-AA2A-4ACC-886E-0237AF82CE64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0076-3F48-4AD3-9193-89685DA1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53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7690-AA2A-4ACC-886E-0237AF82CE64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80076-3F48-4AD3-9193-89685DA1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13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97690-AA2A-4ACC-886E-0237AF82CE64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0076-3F48-4AD3-9193-89685DA1C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7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ell profiler">
            <a:extLst>
              <a:ext uri="{FF2B5EF4-FFF2-40B4-BE49-F238E27FC236}">
                <a16:creationId xmlns:a16="http://schemas.microsoft.com/office/drawing/2014/main" id="{3DCB7B15-B628-4C05-9A4D-5840EDA28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04" y="1295807"/>
            <a:ext cx="2440973" cy="60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F0E4BD-851C-44C0-9EDC-2977D404F2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069" y="2467917"/>
            <a:ext cx="1176862" cy="10066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C97B46F-520D-4964-839B-04C676899FA0}"/>
              </a:ext>
            </a:extLst>
          </p:cNvPr>
          <p:cNvSpPr txBox="1"/>
          <p:nvPr/>
        </p:nvSpPr>
        <p:spPr>
          <a:xfrm>
            <a:off x="6369229" y="2009946"/>
            <a:ext cx="912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87A9AA2-5F15-403D-B14F-89802C498C5C}"/>
              </a:ext>
            </a:extLst>
          </p:cNvPr>
          <p:cNvGrpSpPr/>
          <p:nvPr/>
        </p:nvGrpSpPr>
        <p:grpSpPr>
          <a:xfrm>
            <a:off x="472895" y="880910"/>
            <a:ext cx="4572000" cy="3034987"/>
            <a:chOff x="831035" y="621830"/>
            <a:chExt cx="4572000" cy="3034987"/>
          </a:xfrm>
        </p:grpSpPr>
        <p:graphicFrame>
          <p:nvGraphicFramePr>
            <p:cNvPr id="2" name="Chart 1">
              <a:extLst>
                <a:ext uri="{FF2B5EF4-FFF2-40B4-BE49-F238E27FC236}">
                  <a16:creationId xmlns:a16="http://schemas.microsoft.com/office/drawing/2014/main" id="{61C36588-9A58-43F9-81F7-98AE4352FB3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134503743"/>
                </p:ext>
              </p:extLst>
            </p:nvPr>
          </p:nvGraphicFramePr>
          <p:xfrm>
            <a:off x="831035" y="913617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C4A16DA-B073-4D46-89A2-D3A766086E23}"/>
                </a:ext>
              </a:extLst>
            </p:cNvPr>
            <p:cNvGrpSpPr/>
            <p:nvPr/>
          </p:nvGrpSpPr>
          <p:grpSpPr>
            <a:xfrm>
              <a:off x="1931284" y="621830"/>
              <a:ext cx="1571625" cy="246221"/>
              <a:chOff x="2657475" y="452675"/>
              <a:chExt cx="1571625" cy="246221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DF6B75FC-506A-41D8-B04D-67B82E7A79DC}"/>
                  </a:ext>
                </a:extLst>
              </p:cNvPr>
              <p:cNvGrpSpPr/>
              <p:nvPr/>
            </p:nvGrpSpPr>
            <p:grpSpPr>
              <a:xfrm>
                <a:off x="2657475" y="542925"/>
                <a:ext cx="161925" cy="65723"/>
                <a:chOff x="2657475" y="542925"/>
                <a:chExt cx="161925" cy="65723"/>
              </a:xfrm>
              <a:solidFill>
                <a:srgbClr val="0C9DBF"/>
              </a:solidFill>
            </p:grpSpPr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5D18DA2C-A57B-424E-A539-33733D474020}"/>
                    </a:ext>
                  </a:extLst>
                </p:cNvPr>
                <p:cNvCxnSpPr/>
                <p:nvPr/>
              </p:nvCxnSpPr>
              <p:spPr>
                <a:xfrm>
                  <a:off x="2657475" y="576263"/>
                  <a:ext cx="161925" cy="0"/>
                </a:xfrm>
                <a:prstGeom prst="line">
                  <a:avLst/>
                </a:prstGeom>
                <a:grpFill/>
                <a:ln w="19050">
                  <a:solidFill>
                    <a:srgbClr val="EA1B6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790ADAE9-DE7C-4C82-8147-C38A06B747E2}"/>
                    </a:ext>
                  </a:extLst>
                </p:cNvPr>
                <p:cNvSpPr/>
                <p:nvPr/>
              </p:nvSpPr>
              <p:spPr>
                <a:xfrm>
                  <a:off x="2706052" y="542925"/>
                  <a:ext cx="65723" cy="65723"/>
                </a:xfrm>
                <a:prstGeom prst="ellipse">
                  <a:avLst/>
                </a:prstGeom>
                <a:solidFill>
                  <a:srgbClr val="EA1B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C4A11C4-F329-4BCF-A241-61EB905BCE91}"/>
                  </a:ext>
                </a:extLst>
              </p:cNvPr>
              <p:cNvSpPr txBox="1"/>
              <p:nvPr/>
            </p:nvSpPr>
            <p:spPr>
              <a:xfrm>
                <a:off x="2819400" y="452675"/>
                <a:ext cx="14097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CP 43-multipoints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63756A0-425E-443B-B2BD-7810EBB46E73}"/>
                </a:ext>
              </a:extLst>
            </p:cNvPr>
            <p:cNvGrpSpPr/>
            <p:nvPr/>
          </p:nvGrpSpPr>
          <p:grpSpPr>
            <a:xfrm>
              <a:off x="1931284" y="790506"/>
              <a:ext cx="1571625" cy="246221"/>
              <a:chOff x="2657475" y="452675"/>
              <a:chExt cx="1571625" cy="246221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FF7A73C4-D465-496E-8750-1DB8096F5DAE}"/>
                  </a:ext>
                </a:extLst>
              </p:cNvPr>
              <p:cNvGrpSpPr/>
              <p:nvPr/>
            </p:nvGrpSpPr>
            <p:grpSpPr>
              <a:xfrm>
                <a:off x="2657475" y="542925"/>
                <a:ext cx="161925" cy="65723"/>
                <a:chOff x="2657475" y="542925"/>
                <a:chExt cx="161925" cy="65723"/>
              </a:xfrm>
              <a:solidFill>
                <a:srgbClr val="0C9DBF"/>
              </a:solidFill>
            </p:grpSpPr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9D061AD6-92DE-4096-A9F0-FF12D832CA03}"/>
                    </a:ext>
                  </a:extLst>
                </p:cNvPr>
                <p:cNvCxnSpPr/>
                <p:nvPr/>
              </p:nvCxnSpPr>
              <p:spPr>
                <a:xfrm>
                  <a:off x="2657475" y="576263"/>
                  <a:ext cx="161925" cy="0"/>
                </a:xfrm>
                <a:prstGeom prst="line">
                  <a:avLst/>
                </a:prstGeom>
                <a:grpFill/>
                <a:ln w="19050">
                  <a:solidFill>
                    <a:srgbClr val="8D0D3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D74DB6C5-2EDB-43F5-85A0-661C43277D9C}"/>
                    </a:ext>
                  </a:extLst>
                </p:cNvPr>
                <p:cNvSpPr/>
                <p:nvPr/>
              </p:nvSpPr>
              <p:spPr>
                <a:xfrm>
                  <a:off x="2706052" y="542925"/>
                  <a:ext cx="65723" cy="65723"/>
                </a:xfrm>
                <a:prstGeom prst="ellipse">
                  <a:avLst/>
                </a:prstGeom>
                <a:solidFill>
                  <a:srgbClr val="8D0D3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6E2251A-64AF-4874-8615-52AABF27778F}"/>
                  </a:ext>
                </a:extLst>
              </p:cNvPr>
              <p:cNvSpPr txBox="1"/>
              <p:nvPr/>
            </p:nvSpPr>
            <p:spPr>
              <a:xfrm>
                <a:off x="2819400" y="452675"/>
                <a:ext cx="14097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CP 11-multipoints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09A1387-E9A6-4FFD-BE65-F1BB232D1EFA}"/>
                </a:ext>
              </a:extLst>
            </p:cNvPr>
            <p:cNvGrpSpPr/>
            <p:nvPr/>
          </p:nvGrpSpPr>
          <p:grpSpPr>
            <a:xfrm>
              <a:off x="3350610" y="790506"/>
              <a:ext cx="1571625" cy="246221"/>
              <a:chOff x="2657475" y="452675"/>
              <a:chExt cx="1571625" cy="246221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743ED487-E43E-4C83-AA94-141BCDE9B868}"/>
                  </a:ext>
                </a:extLst>
              </p:cNvPr>
              <p:cNvGrpSpPr/>
              <p:nvPr/>
            </p:nvGrpSpPr>
            <p:grpSpPr>
              <a:xfrm>
                <a:off x="2657475" y="542925"/>
                <a:ext cx="161925" cy="65723"/>
                <a:chOff x="2657475" y="542925"/>
                <a:chExt cx="161925" cy="65723"/>
              </a:xfrm>
              <a:solidFill>
                <a:srgbClr val="0C9DBF"/>
              </a:solidFill>
            </p:grpSpPr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E488C8BB-7A7E-490C-AC4C-8B154B8717AE}"/>
                    </a:ext>
                  </a:extLst>
                </p:cNvPr>
                <p:cNvCxnSpPr/>
                <p:nvPr/>
              </p:nvCxnSpPr>
              <p:spPr>
                <a:xfrm>
                  <a:off x="2657475" y="576263"/>
                  <a:ext cx="161925" cy="0"/>
                </a:xfrm>
                <a:prstGeom prst="line">
                  <a:avLst/>
                </a:prstGeom>
                <a:grpFill/>
                <a:ln w="19050">
                  <a:solidFill>
                    <a:srgbClr val="F8B72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8EB69D9D-FE59-473B-BB98-B9E1AC71167F}"/>
                    </a:ext>
                  </a:extLst>
                </p:cNvPr>
                <p:cNvSpPr/>
                <p:nvPr/>
              </p:nvSpPr>
              <p:spPr>
                <a:xfrm>
                  <a:off x="2706052" y="542925"/>
                  <a:ext cx="65723" cy="65723"/>
                </a:xfrm>
                <a:prstGeom prst="ellipse">
                  <a:avLst/>
                </a:prstGeom>
                <a:solidFill>
                  <a:srgbClr val="F8B72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A2BA75E-840E-4994-B905-3CC45405FDD2}"/>
                  </a:ext>
                </a:extLst>
              </p:cNvPr>
              <p:cNvSpPr txBox="1"/>
              <p:nvPr/>
            </p:nvSpPr>
            <p:spPr>
              <a:xfrm>
                <a:off x="2819400" y="452675"/>
                <a:ext cx="14097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PPB 11-multipoints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299606F-7A5A-4702-872C-84BFDC70490F}"/>
                </a:ext>
              </a:extLst>
            </p:cNvPr>
            <p:cNvGrpSpPr/>
            <p:nvPr/>
          </p:nvGrpSpPr>
          <p:grpSpPr>
            <a:xfrm>
              <a:off x="3350610" y="621830"/>
              <a:ext cx="1571625" cy="246221"/>
              <a:chOff x="2657475" y="452675"/>
              <a:chExt cx="1571625" cy="246221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7A4116F8-7BD4-4E10-876E-9392596F1620}"/>
                  </a:ext>
                </a:extLst>
              </p:cNvPr>
              <p:cNvGrpSpPr/>
              <p:nvPr/>
            </p:nvGrpSpPr>
            <p:grpSpPr>
              <a:xfrm>
                <a:off x="2657475" y="542925"/>
                <a:ext cx="161925" cy="65723"/>
                <a:chOff x="2657475" y="542925"/>
                <a:chExt cx="161925" cy="65723"/>
              </a:xfrm>
              <a:solidFill>
                <a:srgbClr val="0C9DBF"/>
              </a:solidFill>
            </p:grpSpPr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E2C80F54-90D1-4B8D-946D-9A91ADCF1335}"/>
                    </a:ext>
                  </a:extLst>
                </p:cNvPr>
                <p:cNvCxnSpPr/>
                <p:nvPr/>
              </p:nvCxnSpPr>
              <p:spPr>
                <a:xfrm>
                  <a:off x="2657475" y="576263"/>
                  <a:ext cx="161925" cy="0"/>
                </a:xfrm>
                <a:prstGeom prst="line">
                  <a:avLst/>
                </a:prstGeom>
                <a:grpFill/>
                <a:ln w="19050">
                  <a:solidFill>
                    <a:srgbClr val="0C9DB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72341C75-2CC4-4881-AD3C-359BB6DD9CE3}"/>
                    </a:ext>
                  </a:extLst>
                </p:cNvPr>
                <p:cNvSpPr/>
                <p:nvPr/>
              </p:nvSpPr>
              <p:spPr>
                <a:xfrm>
                  <a:off x="2706052" y="542925"/>
                  <a:ext cx="65723" cy="6572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4754DBD-9064-4A85-B29F-4A647816E18F}"/>
                  </a:ext>
                </a:extLst>
              </p:cNvPr>
              <p:cNvSpPr txBox="1"/>
              <p:nvPr/>
            </p:nvSpPr>
            <p:spPr>
              <a:xfrm>
                <a:off x="2819400" y="452675"/>
                <a:ext cx="14097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PPB 43-multipoints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9305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C5B2969E-594C-4088-8275-D461038ACC17}"/>
              </a:ext>
            </a:extLst>
          </p:cNvPr>
          <p:cNvGrpSpPr/>
          <p:nvPr/>
        </p:nvGrpSpPr>
        <p:grpSpPr>
          <a:xfrm>
            <a:off x="1447910" y="1226543"/>
            <a:ext cx="1844733" cy="1607145"/>
            <a:chOff x="1695560" y="1859956"/>
            <a:chExt cx="1844733" cy="160714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F2398A7-3366-4315-953E-A74A64807084}"/>
                </a:ext>
              </a:extLst>
            </p:cNvPr>
            <p:cNvSpPr txBox="1"/>
            <p:nvPr/>
          </p:nvSpPr>
          <p:spPr>
            <a:xfrm>
              <a:off x="1695560" y="1859956"/>
              <a:ext cx="12573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PyParse</a:t>
              </a:r>
            </a:p>
            <a:p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Bio</a:t>
              </a:r>
            </a:p>
          </p:txBody>
        </p:sp>
        <p:pic>
          <p:nvPicPr>
            <p:cNvPr id="2" name="Picture 4" descr="Image result for python">
              <a:extLst>
                <a:ext uri="{FF2B5EF4-FFF2-40B4-BE49-F238E27FC236}">
                  <a16:creationId xmlns:a16="http://schemas.microsoft.com/office/drawing/2014/main" id="{F4B6AC9E-CB8F-49F5-A56E-5A829A26CF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05" b="21750"/>
            <a:stretch/>
          </p:blipFill>
          <p:spPr bwMode="auto">
            <a:xfrm>
              <a:off x="1747838" y="1896375"/>
              <a:ext cx="1792455" cy="1570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F1AE991-D7CA-4D62-B3BE-113F82C2D4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41625" y="2264569"/>
              <a:ext cx="47531" cy="457235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A34D149-7A07-49E0-8665-C046646E94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1691" y="2475706"/>
              <a:ext cx="409202" cy="285443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4243259-CEE2-4C6F-BA23-E91EBC823EFB}"/>
                </a:ext>
              </a:extLst>
            </p:cNvPr>
            <p:cNvSpPr/>
            <p:nvPr/>
          </p:nvSpPr>
          <p:spPr>
            <a:xfrm>
              <a:off x="2828868" y="1896374"/>
              <a:ext cx="654275" cy="65427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3F0C3C23-1F63-45C0-A1B5-8FF552B9775F}"/>
                </a:ext>
              </a:extLst>
            </p:cNvPr>
            <p:cNvSpPr/>
            <p:nvPr/>
          </p:nvSpPr>
          <p:spPr>
            <a:xfrm rot="13419715" flipV="1">
              <a:off x="2857831" y="2741300"/>
              <a:ext cx="73874" cy="66173"/>
            </a:xfrm>
            <a:custGeom>
              <a:avLst/>
              <a:gdLst>
                <a:gd name="connsiteX0" fmla="*/ 206890 w 941448"/>
                <a:gd name="connsiteY0" fmla="*/ 104468 h 843303"/>
                <a:gd name="connsiteX1" fmla="*/ 130690 w 941448"/>
                <a:gd name="connsiteY1" fmla="*/ 590243 h 843303"/>
                <a:gd name="connsiteX2" fmla="*/ 16390 w 941448"/>
                <a:gd name="connsiteY2" fmla="*/ 818843 h 843303"/>
                <a:gd name="connsiteX3" fmla="*/ 521215 w 941448"/>
                <a:gd name="connsiteY3" fmla="*/ 752168 h 843303"/>
                <a:gd name="connsiteX4" fmla="*/ 892690 w 941448"/>
                <a:gd name="connsiteY4" fmla="*/ 828368 h 843303"/>
                <a:gd name="connsiteX5" fmla="*/ 883165 w 941448"/>
                <a:gd name="connsiteY5" fmla="*/ 399743 h 843303"/>
                <a:gd name="connsiteX6" fmla="*/ 921265 w 941448"/>
                <a:gd name="connsiteY6" fmla="*/ 9218 h 843303"/>
                <a:gd name="connsiteX7" fmla="*/ 521215 w 941448"/>
                <a:gd name="connsiteY7" fmla="*/ 113993 h 843303"/>
                <a:gd name="connsiteX8" fmla="*/ 206890 w 941448"/>
                <a:gd name="connsiteY8" fmla="*/ 9218 h 843303"/>
                <a:gd name="connsiteX9" fmla="*/ 206890 w 941448"/>
                <a:gd name="connsiteY9" fmla="*/ 104468 h 843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1448" h="843303">
                  <a:moveTo>
                    <a:pt x="206890" y="104468"/>
                  </a:moveTo>
                  <a:cubicBezTo>
                    <a:pt x="194190" y="201306"/>
                    <a:pt x="162440" y="471181"/>
                    <a:pt x="130690" y="590243"/>
                  </a:cubicBezTo>
                  <a:cubicBezTo>
                    <a:pt x="98940" y="709306"/>
                    <a:pt x="-48697" y="791856"/>
                    <a:pt x="16390" y="818843"/>
                  </a:cubicBezTo>
                  <a:cubicBezTo>
                    <a:pt x="81477" y="845830"/>
                    <a:pt x="375165" y="750580"/>
                    <a:pt x="521215" y="752168"/>
                  </a:cubicBezTo>
                  <a:cubicBezTo>
                    <a:pt x="667265" y="753756"/>
                    <a:pt x="832365" y="887105"/>
                    <a:pt x="892690" y="828368"/>
                  </a:cubicBezTo>
                  <a:cubicBezTo>
                    <a:pt x="953015" y="769631"/>
                    <a:pt x="878403" y="536268"/>
                    <a:pt x="883165" y="399743"/>
                  </a:cubicBezTo>
                  <a:cubicBezTo>
                    <a:pt x="887928" y="263218"/>
                    <a:pt x="981590" y="56843"/>
                    <a:pt x="921265" y="9218"/>
                  </a:cubicBezTo>
                  <a:cubicBezTo>
                    <a:pt x="860940" y="-38407"/>
                    <a:pt x="640277" y="113993"/>
                    <a:pt x="521215" y="113993"/>
                  </a:cubicBezTo>
                  <a:cubicBezTo>
                    <a:pt x="402153" y="113993"/>
                    <a:pt x="259277" y="12393"/>
                    <a:pt x="206890" y="9218"/>
                  </a:cubicBezTo>
                  <a:cubicBezTo>
                    <a:pt x="154503" y="6043"/>
                    <a:pt x="219590" y="7630"/>
                    <a:pt x="206890" y="104468"/>
                  </a:cubicBezTo>
                  <a:close/>
                </a:path>
              </a:pathLst>
            </a:cu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7388C71-B6DD-498B-92F6-4CED5D9BE86B}"/>
                </a:ext>
              </a:extLst>
            </p:cNvPr>
            <p:cNvGrpSpPr/>
            <p:nvPr/>
          </p:nvGrpSpPr>
          <p:grpSpPr>
            <a:xfrm rot="19613589" flipV="1">
              <a:off x="2967173" y="2030462"/>
              <a:ext cx="388883" cy="348344"/>
              <a:chOff x="3588735" y="2163778"/>
              <a:chExt cx="2455701" cy="2199706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E53FC2C8-D1DB-4B10-B607-969DE9AAB260}"/>
                  </a:ext>
                </a:extLst>
              </p:cNvPr>
              <p:cNvSpPr/>
              <p:nvPr/>
            </p:nvSpPr>
            <p:spPr>
              <a:xfrm rot="13419715" flipV="1">
                <a:off x="3588735" y="2163778"/>
                <a:ext cx="2455701" cy="2199706"/>
              </a:xfrm>
              <a:custGeom>
                <a:avLst/>
                <a:gdLst>
                  <a:gd name="connsiteX0" fmla="*/ 206890 w 941448"/>
                  <a:gd name="connsiteY0" fmla="*/ 104468 h 843303"/>
                  <a:gd name="connsiteX1" fmla="*/ 130690 w 941448"/>
                  <a:gd name="connsiteY1" fmla="*/ 590243 h 843303"/>
                  <a:gd name="connsiteX2" fmla="*/ 16390 w 941448"/>
                  <a:gd name="connsiteY2" fmla="*/ 818843 h 843303"/>
                  <a:gd name="connsiteX3" fmla="*/ 521215 w 941448"/>
                  <a:gd name="connsiteY3" fmla="*/ 752168 h 843303"/>
                  <a:gd name="connsiteX4" fmla="*/ 892690 w 941448"/>
                  <a:gd name="connsiteY4" fmla="*/ 828368 h 843303"/>
                  <a:gd name="connsiteX5" fmla="*/ 883165 w 941448"/>
                  <a:gd name="connsiteY5" fmla="*/ 399743 h 843303"/>
                  <a:gd name="connsiteX6" fmla="*/ 921265 w 941448"/>
                  <a:gd name="connsiteY6" fmla="*/ 9218 h 843303"/>
                  <a:gd name="connsiteX7" fmla="*/ 521215 w 941448"/>
                  <a:gd name="connsiteY7" fmla="*/ 113993 h 843303"/>
                  <a:gd name="connsiteX8" fmla="*/ 206890 w 941448"/>
                  <a:gd name="connsiteY8" fmla="*/ 9218 h 843303"/>
                  <a:gd name="connsiteX9" fmla="*/ 206890 w 941448"/>
                  <a:gd name="connsiteY9" fmla="*/ 104468 h 843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41448" h="843303">
                    <a:moveTo>
                      <a:pt x="206890" y="104468"/>
                    </a:moveTo>
                    <a:cubicBezTo>
                      <a:pt x="194190" y="201306"/>
                      <a:pt x="162440" y="471181"/>
                      <a:pt x="130690" y="590243"/>
                    </a:cubicBezTo>
                    <a:cubicBezTo>
                      <a:pt x="98940" y="709306"/>
                      <a:pt x="-48697" y="791856"/>
                      <a:pt x="16390" y="818843"/>
                    </a:cubicBezTo>
                    <a:cubicBezTo>
                      <a:pt x="81477" y="845830"/>
                      <a:pt x="375165" y="750580"/>
                      <a:pt x="521215" y="752168"/>
                    </a:cubicBezTo>
                    <a:cubicBezTo>
                      <a:pt x="667265" y="753756"/>
                      <a:pt x="832365" y="887105"/>
                      <a:pt x="892690" y="828368"/>
                    </a:cubicBezTo>
                    <a:cubicBezTo>
                      <a:pt x="953015" y="769631"/>
                      <a:pt x="878403" y="536268"/>
                      <a:pt x="883165" y="399743"/>
                    </a:cubicBezTo>
                    <a:cubicBezTo>
                      <a:pt x="887928" y="263218"/>
                      <a:pt x="981590" y="56843"/>
                      <a:pt x="921265" y="9218"/>
                    </a:cubicBezTo>
                    <a:cubicBezTo>
                      <a:pt x="860940" y="-38407"/>
                      <a:pt x="640277" y="113993"/>
                      <a:pt x="521215" y="113993"/>
                    </a:cubicBezTo>
                    <a:cubicBezTo>
                      <a:pt x="402153" y="113993"/>
                      <a:pt x="259277" y="12393"/>
                      <a:pt x="206890" y="9218"/>
                    </a:cubicBezTo>
                    <a:cubicBezTo>
                      <a:pt x="154503" y="6043"/>
                      <a:pt x="219590" y="7630"/>
                      <a:pt x="206890" y="104468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2C59F28-45AF-4757-86DD-69C99164F02D}"/>
                  </a:ext>
                </a:extLst>
              </p:cNvPr>
              <p:cNvSpPr/>
              <p:nvPr/>
            </p:nvSpPr>
            <p:spPr>
              <a:xfrm>
                <a:off x="4439575" y="2939087"/>
                <a:ext cx="464823" cy="480060"/>
              </a:xfrm>
              <a:prstGeom prst="ellipse">
                <a:avLst/>
              </a:prstGeom>
              <a:solidFill>
                <a:srgbClr val="EA1B64"/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5999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19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Wolfgang Pernice</dc:creator>
  <cp:lastModifiedBy>Wolfgang Pernice</cp:lastModifiedBy>
  <cp:revision>8</cp:revision>
  <dcterms:created xsi:type="dcterms:W3CDTF">2020-02-26T21:08:33Z</dcterms:created>
  <dcterms:modified xsi:type="dcterms:W3CDTF">2020-02-26T22:09:48Z</dcterms:modified>
</cp:coreProperties>
</file>