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D23C-1D66-C875-B6D3-4A047B263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7408B-28F9-58F1-4151-165F11172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3A7AA-2146-8FFF-5CDA-F70015B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07E59-C01E-7D7D-8FEA-F1DB7E4A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A198F-6768-AD23-9B4E-67F54CE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6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7AF01-DD97-5A0A-5AB4-14E3AD37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B70675-A683-D144-3323-7FB9435D8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49562-82EA-1D99-FD90-94D544DD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40535-CE02-4E7B-16C3-7F465ED7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9DA99-A5D0-F38D-6CC3-C9CDED9E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80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CCE5D5-992C-8BF3-A466-7749EB709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529138-3969-12E2-2E87-C42F23DB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725F3-9DA1-B731-E791-0B2196C8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40E2A-8C98-75CF-76CD-E95C885B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866A6-8798-852E-6631-38CD63AC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9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21654-F0E7-A122-7079-88301CC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2B0DE-E360-30B8-7CA7-8D396B9B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34770-E922-58A6-CA67-BB5E27BF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C7D83-9299-AF2C-42F9-27C80181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9790A-D3B0-262D-B4F3-8AFC2973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1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39BD8-4052-4432-5677-E1992C3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2AB9C-756A-96BC-DBDD-59E25592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4AF9E-2062-367B-98F6-C184402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7440A-B9DA-0E50-C1B5-18EC1FB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6D428-0056-557F-66BC-4791A91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492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4FA5-4EAF-4F27-254C-44E04652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6FA49-DE77-9CEC-5DD2-84EC816E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4CD401-DAE5-A4E7-C6BA-A5B3703C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A1757-63A5-81D6-07CD-B39C3C7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17ED24-A831-12F7-2B16-6823C3DF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16C165-5657-7CC0-21A8-D9AE195F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25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55B39-A9E2-5F59-848C-C1D0A529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3A3EF-965B-EA31-AE1A-A55666EC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2E390-584C-9A53-AC96-420CFCB1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624175-94DF-84AB-E667-99DDDBA97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CDC8AF-0F75-7154-9B9C-608DD59D1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B48FE-26C4-9AE6-287A-C1DFAF2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DB4049-3609-4A0B-4985-A6334DE2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2C0AB5-EAA2-B01A-18D5-16D0F65C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0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D3C9F-DB3F-83D5-3737-0C0172F9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DC8275-9811-7D70-2979-25A17AD5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2F13A7-0A1C-BD76-3465-739B22ED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B949D3-0622-9E7A-AF5A-8FDDFDBE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2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402A25-875B-44F1-25A5-BC56405D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435534-E188-8753-D04C-1A2A807A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E416F3-E97E-6459-165C-9130E7F1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48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A62E9-195F-BC3C-F20E-58F3D43B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8804E-B980-197A-5072-37C3B03E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DB9CF1-9D17-22DD-7CF6-58F5F5C2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A4ECAA-8E26-48B6-7FDA-1E5E99B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F68350-BE85-FCBB-62A3-DEF5CC2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2C1DC-F25F-3B26-04E7-89810E3E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44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12558-2909-CE5B-C2E5-5E723A16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3798F4-67F9-BAEF-C4C1-DA5E1B7C1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088EAD-11EF-1D40-9BAC-32282689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48FDE-18E8-9828-F7BD-18454EFF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87D43-1F7B-FAD8-A4E3-FBD810E6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D46A1-0AA0-34E2-972F-C9969AEB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8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AF925-2B07-5200-8DED-76D87A14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AAC12E-A3CC-7A65-1119-9FDCCF8D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63BE9-BBF2-9DF7-CE8B-E4612C266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5F6C-5EB9-4F23-A0F7-FA14571CE59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FE8C6-E6B5-0B01-65A0-780CA83D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7B28C-5C2E-B778-16F5-BC3DD461F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CC27-6F19-4CCB-9993-C50C201F0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81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EABC7C-8FC5-4C06-6C56-5609670E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28" y="107576"/>
            <a:ext cx="6598919" cy="69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493B2CC-E982-7203-7586-D31B9BDB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99" y="610720"/>
            <a:ext cx="58864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E1978B-FD01-ED2D-D760-A9BC5A39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01" y="1085850"/>
            <a:ext cx="60007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564978-E1A3-AF78-3E7B-71725C1C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21" y="1535485"/>
            <a:ext cx="40767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61C345-4B57-4882-0A76-3187E282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" y="235505"/>
            <a:ext cx="5733098" cy="60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8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 Martinez</dc:creator>
  <cp:lastModifiedBy>W Martinez</cp:lastModifiedBy>
  <cp:revision>2</cp:revision>
  <dcterms:created xsi:type="dcterms:W3CDTF">2025-03-20T13:23:56Z</dcterms:created>
  <dcterms:modified xsi:type="dcterms:W3CDTF">2025-03-22T03:14:22Z</dcterms:modified>
</cp:coreProperties>
</file>