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79" r:id="rId2"/>
    <p:sldId id="257" r:id="rId3"/>
    <p:sldId id="258" r:id="rId4"/>
    <p:sldId id="283" r:id="rId5"/>
    <p:sldId id="259" r:id="rId6"/>
    <p:sldId id="291" r:id="rId7"/>
    <p:sldId id="292" r:id="rId8"/>
    <p:sldId id="260" r:id="rId9"/>
    <p:sldId id="293" r:id="rId10"/>
    <p:sldId id="261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289" r:id="rId20"/>
  </p:sldIdLst>
  <p:sldSz cx="6858000" cy="51435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54545"/>
    <a:srgbClr val="FF8607"/>
    <a:srgbClr val="292929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864" y="82"/>
      </p:cViewPr>
      <p:guideLst>
        <p:guide orient="horz" pos="16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1FA95EEE-7099-4FD4-B864-96B3085D0D55}" type="datetime1">
              <a:rPr lang="zh-CN" altLang="en-US"/>
              <a:pPr/>
              <a:t>2018/7/4</a:t>
            </a:fld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zh-CN" altLang="zh-CN"/>
              <a:t>单击此处编辑母版文本样式</a:t>
            </a:r>
          </a:p>
          <a:p>
            <a:pPr>
              <a:buFontTx/>
              <a:buNone/>
            </a:pPr>
            <a:r>
              <a:rPr lang="zh-CN" altLang="zh-CN"/>
              <a:t>第二级</a:t>
            </a:r>
          </a:p>
          <a:p>
            <a:pPr>
              <a:buFontTx/>
              <a:buNone/>
            </a:pPr>
            <a:r>
              <a:rPr lang="zh-CN" altLang="zh-CN"/>
              <a:t>第三级</a:t>
            </a:r>
          </a:p>
          <a:p>
            <a:pPr>
              <a:buFontTx/>
              <a:buNone/>
            </a:pPr>
            <a:r>
              <a:rPr lang="zh-CN" altLang="zh-CN"/>
              <a:t>第四级</a:t>
            </a:r>
          </a:p>
          <a:p>
            <a:pPr>
              <a:buFontTx/>
              <a:buNone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CE975C65-B9D9-497A-BD81-BD11D13E207B}" type="slidenum">
              <a:rPr lang="zh-CN" altLang="en-US"/>
              <a:pPr/>
              <a:t>‹#›</a:t>
            </a:fld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841772"/>
            <a:ext cx="58293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701528"/>
            <a:ext cx="51435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9772-CC9E-465F-9CCE-92DAA1F76AA7}" type="datetime1">
              <a:rPr lang="zh-CN" altLang="en-US" smtClean="0"/>
              <a:pPr/>
              <a:t>2018/7/4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7404D-D94C-4500-8B0C-5ED26C04196C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529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9772-CC9E-465F-9CCE-92DAA1F76AA7}" type="datetime1">
              <a:rPr lang="zh-CN" altLang="en-US" smtClean="0"/>
              <a:pPr/>
              <a:t>2018/7/4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6019-D51C-4EF0-B0FE-B0A05BD1B51F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0803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73844"/>
            <a:ext cx="1478756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73844"/>
            <a:ext cx="4350544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9772-CC9E-465F-9CCE-92DAA1F76AA7}" type="datetime1">
              <a:rPr lang="zh-CN" altLang="en-US" smtClean="0"/>
              <a:pPr/>
              <a:t>2018/7/4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D2C8-C139-4C00-97A6-AF3E9AC3AA91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4266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9772-CC9E-465F-9CCE-92DAA1F76AA7}" type="datetime1">
              <a:rPr lang="zh-CN" altLang="en-US" smtClean="0"/>
              <a:pPr/>
              <a:t>2018/7/4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6072-6E27-4A2D-9758-92AB0BAA0FB6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542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282305"/>
            <a:ext cx="5915025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442099"/>
            <a:ext cx="5915025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9772-CC9E-465F-9CCE-92DAA1F76AA7}" type="datetime1">
              <a:rPr lang="zh-CN" altLang="en-US" smtClean="0"/>
              <a:pPr/>
              <a:t>2018/7/4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748D-BD1C-4EA4-9175-A710CAB78748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4438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369219"/>
            <a:ext cx="2914650" cy="326350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369219"/>
            <a:ext cx="2914650" cy="326350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9772-CC9E-465F-9CCE-92DAA1F76AA7}" type="datetime1">
              <a:rPr lang="zh-CN" altLang="en-US" smtClean="0"/>
              <a:pPr/>
              <a:t>2018/7/4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2EA98-BAB3-473D-BFB8-CEFB78FFAD3C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82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73845"/>
            <a:ext cx="5915025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260872"/>
            <a:ext cx="2901255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878806"/>
            <a:ext cx="2901255" cy="27634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260872"/>
            <a:ext cx="2915543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878806"/>
            <a:ext cx="2915543" cy="27634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9772-CC9E-465F-9CCE-92DAA1F76AA7}" type="datetime1">
              <a:rPr lang="zh-CN" altLang="en-US" smtClean="0"/>
              <a:pPr/>
              <a:t>2018/7/4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C68C-3432-4A8F-8184-14FB449748A1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0409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9772-CC9E-465F-9CCE-92DAA1F76AA7}" type="datetime1">
              <a:rPr lang="zh-CN" altLang="en-US" smtClean="0"/>
              <a:pPr/>
              <a:t>2018/7/4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49ECE-AAA9-43D1-B6A6-B72FC1189081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6598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9772-CC9E-465F-9CCE-92DAA1F76AA7}" type="datetime1">
              <a:rPr lang="zh-CN" altLang="en-US" smtClean="0"/>
              <a:pPr/>
              <a:t>2018/7/4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C8C73-FDCA-4E7B-BE11-C17FC0251853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6327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740570"/>
            <a:ext cx="3471863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9772-CC9E-465F-9CCE-92DAA1F76AA7}" type="datetime1">
              <a:rPr lang="zh-CN" altLang="en-US" smtClean="0"/>
              <a:pPr/>
              <a:t>2018/7/4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7255-E0F3-4EC0-97DD-F834B0911FF2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9527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740570"/>
            <a:ext cx="3471863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9772-CC9E-465F-9CCE-92DAA1F76AA7}" type="datetime1">
              <a:rPr lang="zh-CN" altLang="en-US" smtClean="0"/>
              <a:pPr/>
              <a:t>2018/7/4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6268-6F34-44B5-8A66-BD9B42551526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7798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73845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369219"/>
            <a:ext cx="5915025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59772-CC9E-465F-9CCE-92DAA1F76AA7}" type="datetime1">
              <a:rPr lang="zh-CN" altLang="en-US" smtClean="0"/>
              <a:pPr/>
              <a:t>2018/7/4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767264"/>
            <a:ext cx="23145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23E1D-8C6B-424D-A970-56F3BC5C1C16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234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黑色底纹"/>
          <p:cNvSpPr>
            <a:spLocks noChangeArrowheads="1"/>
          </p:cNvSpPr>
          <p:nvPr/>
        </p:nvSpPr>
        <p:spPr bwMode="auto">
          <a:xfrm>
            <a:off x="0" y="0"/>
            <a:ext cx="6858000" cy="5143500"/>
          </a:xfrm>
          <a:prstGeom prst="rect">
            <a:avLst/>
          </a:prstGeom>
          <a:solidFill>
            <a:srgbClr val="2828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075" name="Group 3"/>
          <p:cNvGrpSpPr>
            <a:grpSpLocks/>
          </p:cNvGrpSpPr>
          <p:nvPr/>
        </p:nvGrpSpPr>
        <p:grpSpPr bwMode="auto">
          <a:xfrm>
            <a:off x="0" y="-2519363"/>
            <a:ext cx="6858000" cy="6480176"/>
            <a:chOff x="0" y="0"/>
            <a:chExt cx="9144000" cy="6482614"/>
          </a:xfrm>
        </p:grpSpPr>
        <p:grpSp>
          <p:nvGrpSpPr>
            <p:cNvPr id="3076" name="Group 4"/>
            <p:cNvGrpSpPr>
              <a:grpSpLocks/>
            </p:cNvGrpSpPr>
            <p:nvPr/>
          </p:nvGrpSpPr>
          <p:grpSpPr bwMode="auto">
            <a:xfrm>
              <a:off x="0" y="2522646"/>
              <a:ext cx="9144000" cy="3959968"/>
              <a:chOff x="0" y="0"/>
              <a:chExt cx="9144000" cy="3959968"/>
            </a:xfrm>
          </p:grpSpPr>
          <p:sp>
            <p:nvSpPr>
              <p:cNvPr id="3077" name="矩形 254"/>
              <p:cNvSpPr>
                <a:spLocks noChangeArrowheads="1"/>
              </p:cNvSpPr>
              <p:nvPr/>
            </p:nvSpPr>
            <p:spPr bwMode="auto">
              <a:xfrm>
                <a:off x="0" y="113953"/>
                <a:ext cx="9144000" cy="3846015"/>
              </a:xfrm>
              <a:custGeom>
                <a:avLst/>
                <a:gdLst>
                  <a:gd name="T0" fmla="*/ 0 w 9144000"/>
                  <a:gd name="T1" fmla="*/ 0 h 3846015"/>
                  <a:gd name="T2" fmla="*/ 9144000 w 9144000"/>
                  <a:gd name="T3" fmla="*/ 3846015 h 3846015"/>
                </a:gdLst>
                <a:ahLst/>
                <a:cxnLst/>
                <a:rect l="T0" t="T1" r="T2" b="T3"/>
                <a:pathLst>
                  <a:path w="9144000" h="3846015">
                    <a:moveTo>
                      <a:pt x="0" y="0"/>
                    </a:moveTo>
                    <a:lnTo>
                      <a:pt x="9144000" y="0"/>
                    </a:lnTo>
                    <a:lnTo>
                      <a:pt x="9144000" y="3651870"/>
                    </a:lnTo>
                    <a:lnTo>
                      <a:pt x="4766144" y="3651870"/>
                    </a:lnTo>
                    <a:lnTo>
                      <a:pt x="4571999" y="3846015"/>
                    </a:lnTo>
                    <a:lnTo>
                      <a:pt x="4377855" y="3651870"/>
                    </a:lnTo>
                    <a:lnTo>
                      <a:pt x="0" y="3651870"/>
                    </a:lnTo>
                    <a:close/>
                  </a:path>
                </a:pathLst>
              </a:custGeom>
              <a:solidFill>
                <a:srgbClr val="000000">
                  <a:alpha val="59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078" name="矩形 25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9144000" cy="3846015"/>
              </a:xfrm>
              <a:custGeom>
                <a:avLst/>
                <a:gdLst>
                  <a:gd name="T0" fmla="*/ 0 w 9144000"/>
                  <a:gd name="T1" fmla="*/ 0 h 3846015"/>
                  <a:gd name="T2" fmla="*/ 9144000 w 9144000"/>
                  <a:gd name="T3" fmla="*/ 3846015 h 3846015"/>
                </a:gdLst>
                <a:ahLst/>
                <a:cxnLst/>
                <a:rect l="T0" t="T1" r="T2" b="T3"/>
                <a:pathLst>
                  <a:path w="9144000" h="3846015">
                    <a:moveTo>
                      <a:pt x="0" y="0"/>
                    </a:moveTo>
                    <a:lnTo>
                      <a:pt x="9144000" y="0"/>
                    </a:lnTo>
                    <a:lnTo>
                      <a:pt x="9144000" y="3651870"/>
                    </a:lnTo>
                    <a:lnTo>
                      <a:pt x="4766144" y="3651870"/>
                    </a:lnTo>
                    <a:lnTo>
                      <a:pt x="4571999" y="3846015"/>
                    </a:lnTo>
                    <a:lnTo>
                      <a:pt x="4377855" y="3651870"/>
                    </a:lnTo>
                    <a:lnTo>
                      <a:pt x="0" y="3651870"/>
                    </a:lnTo>
                    <a:close/>
                  </a:path>
                </a:pathLst>
              </a:custGeom>
              <a:solidFill>
                <a:srgbClr val="FF860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3079" name="任意多边形 62"/>
            <p:cNvSpPr>
              <a:spLocks noChangeArrowheads="1"/>
            </p:cNvSpPr>
            <p:nvPr/>
          </p:nvSpPr>
          <p:spPr bwMode="auto">
            <a:xfrm rot="18900000">
              <a:off x="2043905" y="0"/>
              <a:ext cx="5045292" cy="5045292"/>
            </a:xfrm>
            <a:custGeom>
              <a:avLst/>
              <a:gdLst>
                <a:gd name="T0" fmla="*/ 0 w 4624012"/>
                <a:gd name="T1" fmla="*/ 0 h 4624012"/>
                <a:gd name="T2" fmla="*/ 4624012 w 4624012"/>
                <a:gd name="T3" fmla="*/ 4624012 h 4624012"/>
                <a:gd name="T4" fmla="*/ 0 w 4624012"/>
                <a:gd name="T5" fmla="*/ 4624012 h 4624012"/>
                <a:gd name="T6" fmla="*/ 0 60000 65536"/>
                <a:gd name="T7" fmla="*/ 0 60000 65536"/>
                <a:gd name="T8" fmla="*/ 0 60000 65536"/>
                <a:gd name="T9" fmla="*/ 0 w 4624012"/>
                <a:gd name="T10" fmla="*/ 0 h 4624012"/>
                <a:gd name="T11" fmla="*/ 4624012 w 4624012"/>
                <a:gd name="T12" fmla="*/ 4624012 h 46240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24012" h="4624012">
                  <a:moveTo>
                    <a:pt x="0" y="0"/>
                  </a:moveTo>
                  <a:lnTo>
                    <a:pt x="4624012" y="4624012"/>
                  </a:lnTo>
                  <a:lnTo>
                    <a:pt x="0" y="4624012"/>
                  </a:lnTo>
                  <a:close/>
                </a:path>
              </a:pathLst>
            </a:custGeom>
            <a:solidFill>
              <a:srgbClr val="FF97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080" name="矩形 258"/>
          <p:cNvSpPr>
            <a:spLocks noChangeArrowheads="1"/>
          </p:cNvSpPr>
          <p:nvPr/>
        </p:nvSpPr>
        <p:spPr bwMode="auto">
          <a:xfrm>
            <a:off x="-1143000" y="1314451"/>
            <a:ext cx="914400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6000" dirty="0" err="1">
                <a:solidFill>
                  <a:srgbClr val="C467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ImageAccelerator</a:t>
            </a:r>
            <a:endParaRPr lang="zh-CN" altLang="en-US" sz="6000" dirty="0">
              <a:solidFill>
                <a:srgbClr val="C46700"/>
              </a:solidFill>
              <a:latin typeface="Impact" panose="020B0806030902050204" pitchFamily="34" charset="0"/>
              <a:ea typeface="微软雅黑" panose="020B0503020204020204" pitchFamily="34" charset="-122"/>
              <a:sym typeface="Impact" panose="020B0806030902050204" pitchFamily="34" charset="0"/>
            </a:endParaRPr>
          </a:p>
        </p:txBody>
      </p:sp>
      <p:sp>
        <p:nvSpPr>
          <p:cNvPr id="3081" name="矩形 259"/>
          <p:cNvSpPr>
            <a:spLocks noChangeArrowheads="1"/>
          </p:cNvSpPr>
          <p:nvPr/>
        </p:nvSpPr>
        <p:spPr bwMode="auto">
          <a:xfrm>
            <a:off x="-1143000" y="1222375"/>
            <a:ext cx="9144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6000" dirty="0" err="1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ImageAccelerator</a:t>
            </a:r>
            <a:endParaRPr lang="zh-CN" altLang="en-US" sz="60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sym typeface="Impact" panose="020B0806030902050204" pitchFamily="34" charset="0"/>
            </a:endParaRPr>
          </a:p>
        </p:txBody>
      </p:sp>
      <p:grpSp>
        <p:nvGrpSpPr>
          <p:cNvPr id="3082" name="Group 10"/>
          <p:cNvGrpSpPr>
            <a:grpSpLocks/>
          </p:cNvGrpSpPr>
          <p:nvPr/>
        </p:nvGrpSpPr>
        <p:grpSpPr bwMode="auto">
          <a:xfrm>
            <a:off x="296864" y="2355850"/>
            <a:ext cx="6264275" cy="791940"/>
            <a:chOff x="0" y="0"/>
            <a:chExt cx="6264696" cy="432048"/>
          </a:xfrm>
        </p:grpSpPr>
        <p:sp>
          <p:nvSpPr>
            <p:cNvPr id="3083" name="矩形 1"/>
            <p:cNvSpPr>
              <a:spLocks noChangeArrowheads="1"/>
            </p:cNvSpPr>
            <p:nvPr/>
          </p:nvSpPr>
          <p:spPr bwMode="auto">
            <a:xfrm>
              <a:off x="0" y="0"/>
              <a:ext cx="6264696" cy="432048"/>
            </a:xfrm>
            <a:prstGeom prst="rect">
              <a:avLst/>
            </a:prstGeom>
            <a:solidFill>
              <a:srgbClr val="9A5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864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084" name="矩形 9"/>
            <p:cNvSpPr>
              <a:spLocks noChangeArrowheads="1"/>
            </p:cNvSpPr>
            <p:nvPr/>
          </p:nvSpPr>
          <p:spPr bwMode="auto">
            <a:xfrm>
              <a:off x="0" y="31358"/>
              <a:ext cx="6264696" cy="386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图片加速器</a:t>
              </a:r>
            </a:p>
          </p:txBody>
        </p:sp>
      </p:grpSp>
      <p:sp>
        <p:nvSpPr>
          <p:cNvPr id="3086" name="落款标题"/>
          <p:cNvSpPr>
            <a:spLocks noChangeArrowheads="1"/>
          </p:cNvSpPr>
          <p:nvPr/>
        </p:nvSpPr>
        <p:spPr bwMode="auto">
          <a:xfrm>
            <a:off x="-1143000" y="4011851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辛德强，包伟铭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905" y="308595"/>
            <a:ext cx="823292" cy="823292"/>
          </a:xfrm>
          <a:prstGeom prst="rect">
            <a:avLst/>
          </a:prstGeom>
        </p:spPr>
      </p:pic>
      <p:sp>
        <p:nvSpPr>
          <p:cNvPr id="16" name="落款标题"/>
          <p:cNvSpPr>
            <a:spLocks noChangeArrowheads="1"/>
          </p:cNvSpPr>
          <p:nvPr/>
        </p:nvSpPr>
        <p:spPr bwMode="auto">
          <a:xfrm>
            <a:off x="-1148449" y="4524552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2018.7.5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矩形 121"/>
          <p:cNvSpPr>
            <a:spLocks noChangeArrowheads="1"/>
          </p:cNvSpPr>
          <p:nvPr/>
        </p:nvSpPr>
        <p:spPr bwMode="auto">
          <a:xfrm>
            <a:off x="-1143000" y="0"/>
            <a:ext cx="8001000" cy="5143500"/>
          </a:xfrm>
          <a:prstGeom prst="rect">
            <a:avLst/>
          </a:prstGeom>
          <a:solidFill>
            <a:srgbClr val="2828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8678" name="矩形 122"/>
          <p:cNvSpPr>
            <a:spLocks noChangeArrowheads="1"/>
          </p:cNvSpPr>
          <p:nvPr/>
        </p:nvSpPr>
        <p:spPr bwMode="auto">
          <a:xfrm>
            <a:off x="2392364" y="558867"/>
            <a:ext cx="5621337" cy="4124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3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实现方案</a:t>
            </a:r>
            <a:endParaRPr lang="en-US" altLang="zh-CN" sz="36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485900" lvl="2" indent="-5715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8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无</a:t>
            </a:r>
            <a:r>
              <a:rPr lang="en-US" altLang="zh-CN" sz="28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CDN</a:t>
            </a:r>
            <a:r>
              <a:rPr lang="zh-CN" altLang="en-US" sz="28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版本</a:t>
            </a:r>
            <a:endParaRPr lang="en-US" altLang="zh-CN" sz="28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943100" lvl="3" indent="-571500"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结构图</a:t>
            </a:r>
            <a:endParaRPr lang="en-US" altLang="zh-CN" sz="20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943100" lvl="3" indent="-571500"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时序图</a:t>
            </a:r>
            <a:endParaRPr lang="en-US" altLang="zh-CN" sz="20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943100" lvl="3" indent="-571500"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配置项</a:t>
            </a:r>
            <a:endParaRPr lang="en-US" altLang="zh-CN" sz="20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485900" lvl="2" indent="-5715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8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无</a:t>
            </a:r>
            <a:r>
              <a:rPr lang="en-US" altLang="zh-CN" sz="28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CDN</a:t>
            </a:r>
            <a:r>
              <a:rPr lang="zh-CN" altLang="en-US" sz="28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版本</a:t>
            </a:r>
            <a:endParaRPr lang="en-US" altLang="zh-CN" sz="28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943100" lvl="3" indent="-571500"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结构图</a:t>
            </a:r>
            <a:endParaRPr lang="en-US" altLang="zh-CN" sz="20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943100" lvl="3" indent="-571500"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时序图</a:t>
            </a:r>
            <a:endParaRPr lang="en-US" altLang="zh-CN" sz="20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943100" lvl="3" indent="-571500"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配置项</a:t>
            </a:r>
          </a:p>
        </p:txBody>
      </p:sp>
      <p:grpSp>
        <p:nvGrpSpPr>
          <p:cNvPr id="28680" name="Group 8"/>
          <p:cNvGrpSpPr>
            <a:grpSpLocks/>
          </p:cNvGrpSpPr>
          <p:nvPr/>
        </p:nvGrpSpPr>
        <p:grpSpPr bwMode="auto">
          <a:xfrm>
            <a:off x="-558800" y="515938"/>
            <a:ext cx="2474913" cy="4068762"/>
            <a:chOff x="0" y="0"/>
            <a:chExt cx="2476153" cy="4069266"/>
          </a:xfrm>
        </p:grpSpPr>
        <p:sp>
          <p:nvSpPr>
            <p:cNvPr id="28681" name="矩形 79"/>
            <p:cNvSpPr>
              <a:spLocks noChangeArrowheads="1"/>
            </p:cNvSpPr>
            <p:nvPr/>
          </p:nvSpPr>
          <p:spPr bwMode="auto">
            <a:xfrm>
              <a:off x="0" y="0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682" name="矩形 86"/>
            <p:cNvSpPr>
              <a:spLocks noChangeArrowheads="1"/>
            </p:cNvSpPr>
            <p:nvPr/>
          </p:nvSpPr>
          <p:spPr bwMode="auto">
            <a:xfrm>
              <a:off x="437624" y="0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683" name="矩形 93"/>
            <p:cNvSpPr>
              <a:spLocks noChangeArrowheads="1"/>
            </p:cNvSpPr>
            <p:nvPr/>
          </p:nvSpPr>
          <p:spPr bwMode="auto">
            <a:xfrm>
              <a:off x="875248" y="0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684" name="矩形 100"/>
            <p:cNvSpPr>
              <a:spLocks noChangeArrowheads="1"/>
            </p:cNvSpPr>
            <p:nvPr/>
          </p:nvSpPr>
          <p:spPr bwMode="auto">
            <a:xfrm>
              <a:off x="1312872" y="0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685" name="矩形 107"/>
            <p:cNvSpPr>
              <a:spLocks noChangeArrowheads="1"/>
            </p:cNvSpPr>
            <p:nvPr/>
          </p:nvSpPr>
          <p:spPr bwMode="auto">
            <a:xfrm>
              <a:off x="1750496" y="0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686" name="矩形 114"/>
            <p:cNvSpPr>
              <a:spLocks noChangeArrowheads="1"/>
            </p:cNvSpPr>
            <p:nvPr/>
          </p:nvSpPr>
          <p:spPr bwMode="auto">
            <a:xfrm>
              <a:off x="2188121" y="0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687" name="矩形 126"/>
            <p:cNvSpPr>
              <a:spLocks noChangeArrowheads="1"/>
            </p:cNvSpPr>
            <p:nvPr/>
          </p:nvSpPr>
          <p:spPr bwMode="auto">
            <a:xfrm>
              <a:off x="0" y="406202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688" name="矩形 127"/>
            <p:cNvSpPr>
              <a:spLocks noChangeArrowheads="1"/>
            </p:cNvSpPr>
            <p:nvPr/>
          </p:nvSpPr>
          <p:spPr bwMode="auto">
            <a:xfrm>
              <a:off x="437624" y="406202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689" name="矩形 128"/>
            <p:cNvSpPr>
              <a:spLocks noChangeArrowheads="1"/>
            </p:cNvSpPr>
            <p:nvPr/>
          </p:nvSpPr>
          <p:spPr bwMode="auto">
            <a:xfrm>
              <a:off x="875248" y="406202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690" name="矩形 129"/>
            <p:cNvSpPr>
              <a:spLocks noChangeArrowheads="1"/>
            </p:cNvSpPr>
            <p:nvPr/>
          </p:nvSpPr>
          <p:spPr bwMode="auto">
            <a:xfrm>
              <a:off x="1312872" y="406202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691" name="矩形 130"/>
            <p:cNvSpPr>
              <a:spLocks noChangeArrowheads="1"/>
            </p:cNvSpPr>
            <p:nvPr/>
          </p:nvSpPr>
          <p:spPr bwMode="auto">
            <a:xfrm>
              <a:off x="1750496" y="406202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692" name="矩形 131"/>
            <p:cNvSpPr>
              <a:spLocks noChangeArrowheads="1"/>
            </p:cNvSpPr>
            <p:nvPr/>
          </p:nvSpPr>
          <p:spPr bwMode="auto">
            <a:xfrm>
              <a:off x="2188121" y="406202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693" name="矩形 132"/>
            <p:cNvSpPr>
              <a:spLocks noChangeArrowheads="1"/>
            </p:cNvSpPr>
            <p:nvPr/>
          </p:nvSpPr>
          <p:spPr bwMode="auto">
            <a:xfrm>
              <a:off x="0" y="828081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694" name="矩形 133"/>
            <p:cNvSpPr>
              <a:spLocks noChangeArrowheads="1"/>
            </p:cNvSpPr>
            <p:nvPr/>
          </p:nvSpPr>
          <p:spPr bwMode="auto">
            <a:xfrm>
              <a:off x="437624" y="828081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695" name="矩形 134"/>
            <p:cNvSpPr>
              <a:spLocks noChangeArrowheads="1"/>
            </p:cNvSpPr>
            <p:nvPr/>
          </p:nvSpPr>
          <p:spPr bwMode="auto">
            <a:xfrm>
              <a:off x="875248" y="828081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696" name="矩形 135"/>
            <p:cNvSpPr>
              <a:spLocks noChangeArrowheads="1"/>
            </p:cNvSpPr>
            <p:nvPr/>
          </p:nvSpPr>
          <p:spPr bwMode="auto">
            <a:xfrm>
              <a:off x="1312872" y="828081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697" name="矩形 136"/>
            <p:cNvSpPr>
              <a:spLocks noChangeArrowheads="1"/>
            </p:cNvSpPr>
            <p:nvPr/>
          </p:nvSpPr>
          <p:spPr bwMode="auto">
            <a:xfrm>
              <a:off x="1750496" y="828081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698" name="矩形 137"/>
            <p:cNvSpPr>
              <a:spLocks noChangeArrowheads="1"/>
            </p:cNvSpPr>
            <p:nvPr/>
          </p:nvSpPr>
          <p:spPr bwMode="auto">
            <a:xfrm>
              <a:off x="2188121" y="828081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699" name="矩形 138"/>
            <p:cNvSpPr>
              <a:spLocks noChangeArrowheads="1"/>
            </p:cNvSpPr>
            <p:nvPr/>
          </p:nvSpPr>
          <p:spPr bwMode="auto">
            <a:xfrm>
              <a:off x="0" y="1249960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700" name="矩形 139"/>
            <p:cNvSpPr>
              <a:spLocks noChangeArrowheads="1"/>
            </p:cNvSpPr>
            <p:nvPr/>
          </p:nvSpPr>
          <p:spPr bwMode="auto">
            <a:xfrm>
              <a:off x="437624" y="1249960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701" name="矩形 140"/>
            <p:cNvSpPr>
              <a:spLocks noChangeArrowheads="1"/>
            </p:cNvSpPr>
            <p:nvPr/>
          </p:nvSpPr>
          <p:spPr bwMode="auto">
            <a:xfrm>
              <a:off x="875248" y="1249960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702" name="矩形 141"/>
            <p:cNvSpPr>
              <a:spLocks noChangeArrowheads="1"/>
            </p:cNvSpPr>
            <p:nvPr/>
          </p:nvSpPr>
          <p:spPr bwMode="auto">
            <a:xfrm>
              <a:off x="1312872" y="1249960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703" name="矩形 142"/>
            <p:cNvSpPr>
              <a:spLocks noChangeArrowheads="1"/>
            </p:cNvSpPr>
            <p:nvPr/>
          </p:nvSpPr>
          <p:spPr bwMode="auto">
            <a:xfrm>
              <a:off x="1750496" y="1249960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704" name="矩形 143"/>
            <p:cNvSpPr>
              <a:spLocks noChangeArrowheads="1"/>
            </p:cNvSpPr>
            <p:nvPr/>
          </p:nvSpPr>
          <p:spPr bwMode="auto">
            <a:xfrm>
              <a:off x="2188121" y="1249960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705" name="矩形 144"/>
            <p:cNvSpPr>
              <a:spLocks noChangeArrowheads="1"/>
            </p:cNvSpPr>
            <p:nvPr/>
          </p:nvSpPr>
          <p:spPr bwMode="auto">
            <a:xfrm>
              <a:off x="0" y="1671839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706" name="矩形 145"/>
            <p:cNvSpPr>
              <a:spLocks noChangeArrowheads="1"/>
            </p:cNvSpPr>
            <p:nvPr/>
          </p:nvSpPr>
          <p:spPr bwMode="auto">
            <a:xfrm>
              <a:off x="437624" y="1671839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707" name="矩形 146"/>
            <p:cNvSpPr>
              <a:spLocks noChangeArrowheads="1"/>
            </p:cNvSpPr>
            <p:nvPr/>
          </p:nvSpPr>
          <p:spPr bwMode="auto">
            <a:xfrm>
              <a:off x="875248" y="1671839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708" name="矩形 147"/>
            <p:cNvSpPr>
              <a:spLocks noChangeArrowheads="1"/>
            </p:cNvSpPr>
            <p:nvPr/>
          </p:nvSpPr>
          <p:spPr bwMode="auto">
            <a:xfrm>
              <a:off x="1312872" y="1671839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709" name="矩形 148"/>
            <p:cNvSpPr>
              <a:spLocks noChangeArrowheads="1"/>
            </p:cNvSpPr>
            <p:nvPr/>
          </p:nvSpPr>
          <p:spPr bwMode="auto">
            <a:xfrm>
              <a:off x="1750496" y="1671839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710" name="矩形 149"/>
            <p:cNvSpPr>
              <a:spLocks noChangeArrowheads="1"/>
            </p:cNvSpPr>
            <p:nvPr/>
          </p:nvSpPr>
          <p:spPr bwMode="auto">
            <a:xfrm>
              <a:off x="2188121" y="1671839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711" name="矩形 150"/>
            <p:cNvSpPr>
              <a:spLocks noChangeArrowheads="1"/>
            </p:cNvSpPr>
            <p:nvPr/>
          </p:nvSpPr>
          <p:spPr bwMode="auto">
            <a:xfrm>
              <a:off x="0" y="2093718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712" name="矩形 151"/>
            <p:cNvSpPr>
              <a:spLocks noChangeArrowheads="1"/>
            </p:cNvSpPr>
            <p:nvPr/>
          </p:nvSpPr>
          <p:spPr bwMode="auto">
            <a:xfrm>
              <a:off x="437624" y="2093718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713" name="矩形 152"/>
            <p:cNvSpPr>
              <a:spLocks noChangeArrowheads="1"/>
            </p:cNvSpPr>
            <p:nvPr/>
          </p:nvSpPr>
          <p:spPr bwMode="auto">
            <a:xfrm>
              <a:off x="875248" y="2093718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714" name="矩形 153"/>
            <p:cNvSpPr>
              <a:spLocks noChangeArrowheads="1"/>
            </p:cNvSpPr>
            <p:nvPr/>
          </p:nvSpPr>
          <p:spPr bwMode="auto">
            <a:xfrm>
              <a:off x="1312872" y="2093718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715" name="矩形 154"/>
            <p:cNvSpPr>
              <a:spLocks noChangeArrowheads="1"/>
            </p:cNvSpPr>
            <p:nvPr/>
          </p:nvSpPr>
          <p:spPr bwMode="auto">
            <a:xfrm>
              <a:off x="1750496" y="2093718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716" name="矩形 155"/>
            <p:cNvSpPr>
              <a:spLocks noChangeArrowheads="1"/>
            </p:cNvSpPr>
            <p:nvPr/>
          </p:nvSpPr>
          <p:spPr bwMode="auto">
            <a:xfrm>
              <a:off x="2188121" y="2093718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717" name="矩形 156"/>
            <p:cNvSpPr>
              <a:spLocks noChangeArrowheads="1"/>
            </p:cNvSpPr>
            <p:nvPr/>
          </p:nvSpPr>
          <p:spPr bwMode="auto">
            <a:xfrm>
              <a:off x="0" y="2515597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718" name="矩形 157"/>
            <p:cNvSpPr>
              <a:spLocks noChangeArrowheads="1"/>
            </p:cNvSpPr>
            <p:nvPr/>
          </p:nvSpPr>
          <p:spPr bwMode="auto">
            <a:xfrm>
              <a:off x="437624" y="2515597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719" name="矩形 158"/>
            <p:cNvSpPr>
              <a:spLocks noChangeArrowheads="1"/>
            </p:cNvSpPr>
            <p:nvPr/>
          </p:nvSpPr>
          <p:spPr bwMode="auto">
            <a:xfrm>
              <a:off x="875248" y="2515597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720" name="矩形 159"/>
            <p:cNvSpPr>
              <a:spLocks noChangeArrowheads="1"/>
            </p:cNvSpPr>
            <p:nvPr/>
          </p:nvSpPr>
          <p:spPr bwMode="auto">
            <a:xfrm>
              <a:off x="1312872" y="2515597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721" name="矩形 160"/>
            <p:cNvSpPr>
              <a:spLocks noChangeArrowheads="1"/>
            </p:cNvSpPr>
            <p:nvPr/>
          </p:nvSpPr>
          <p:spPr bwMode="auto">
            <a:xfrm>
              <a:off x="1750496" y="2515597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722" name="矩形 161"/>
            <p:cNvSpPr>
              <a:spLocks noChangeArrowheads="1"/>
            </p:cNvSpPr>
            <p:nvPr/>
          </p:nvSpPr>
          <p:spPr bwMode="auto">
            <a:xfrm>
              <a:off x="2188121" y="2515597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723" name="矩形 162"/>
            <p:cNvSpPr>
              <a:spLocks noChangeArrowheads="1"/>
            </p:cNvSpPr>
            <p:nvPr/>
          </p:nvSpPr>
          <p:spPr bwMode="auto">
            <a:xfrm>
              <a:off x="0" y="2937476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724" name="矩形 163"/>
            <p:cNvSpPr>
              <a:spLocks noChangeArrowheads="1"/>
            </p:cNvSpPr>
            <p:nvPr/>
          </p:nvSpPr>
          <p:spPr bwMode="auto">
            <a:xfrm>
              <a:off x="437624" y="2937476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725" name="矩形 164"/>
            <p:cNvSpPr>
              <a:spLocks noChangeArrowheads="1"/>
            </p:cNvSpPr>
            <p:nvPr/>
          </p:nvSpPr>
          <p:spPr bwMode="auto">
            <a:xfrm>
              <a:off x="875248" y="2937476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726" name="矩形 165"/>
            <p:cNvSpPr>
              <a:spLocks noChangeArrowheads="1"/>
            </p:cNvSpPr>
            <p:nvPr/>
          </p:nvSpPr>
          <p:spPr bwMode="auto">
            <a:xfrm>
              <a:off x="1312872" y="2937476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727" name="矩形 166"/>
            <p:cNvSpPr>
              <a:spLocks noChangeArrowheads="1"/>
            </p:cNvSpPr>
            <p:nvPr/>
          </p:nvSpPr>
          <p:spPr bwMode="auto">
            <a:xfrm>
              <a:off x="1750496" y="2937476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728" name="矩形 167"/>
            <p:cNvSpPr>
              <a:spLocks noChangeArrowheads="1"/>
            </p:cNvSpPr>
            <p:nvPr/>
          </p:nvSpPr>
          <p:spPr bwMode="auto">
            <a:xfrm>
              <a:off x="2188121" y="2937476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729" name="矩形 168"/>
            <p:cNvSpPr>
              <a:spLocks noChangeArrowheads="1"/>
            </p:cNvSpPr>
            <p:nvPr/>
          </p:nvSpPr>
          <p:spPr bwMode="auto">
            <a:xfrm>
              <a:off x="0" y="3359355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730" name="矩形 169"/>
            <p:cNvSpPr>
              <a:spLocks noChangeArrowheads="1"/>
            </p:cNvSpPr>
            <p:nvPr/>
          </p:nvSpPr>
          <p:spPr bwMode="auto">
            <a:xfrm>
              <a:off x="437624" y="3359355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731" name="矩形 170"/>
            <p:cNvSpPr>
              <a:spLocks noChangeArrowheads="1"/>
            </p:cNvSpPr>
            <p:nvPr/>
          </p:nvSpPr>
          <p:spPr bwMode="auto">
            <a:xfrm>
              <a:off x="875248" y="3359355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732" name="矩形 171"/>
            <p:cNvSpPr>
              <a:spLocks noChangeArrowheads="1"/>
            </p:cNvSpPr>
            <p:nvPr/>
          </p:nvSpPr>
          <p:spPr bwMode="auto">
            <a:xfrm>
              <a:off x="1312872" y="3359355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733" name="矩形 172"/>
            <p:cNvSpPr>
              <a:spLocks noChangeArrowheads="1"/>
            </p:cNvSpPr>
            <p:nvPr/>
          </p:nvSpPr>
          <p:spPr bwMode="auto">
            <a:xfrm>
              <a:off x="1750496" y="3359355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734" name="矩形 173"/>
            <p:cNvSpPr>
              <a:spLocks noChangeArrowheads="1"/>
            </p:cNvSpPr>
            <p:nvPr/>
          </p:nvSpPr>
          <p:spPr bwMode="auto">
            <a:xfrm>
              <a:off x="2188121" y="3359355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735" name="矩形 174"/>
            <p:cNvSpPr>
              <a:spLocks noChangeArrowheads="1"/>
            </p:cNvSpPr>
            <p:nvPr/>
          </p:nvSpPr>
          <p:spPr bwMode="auto">
            <a:xfrm>
              <a:off x="0" y="3781234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736" name="矩形 175"/>
            <p:cNvSpPr>
              <a:spLocks noChangeArrowheads="1"/>
            </p:cNvSpPr>
            <p:nvPr/>
          </p:nvSpPr>
          <p:spPr bwMode="auto">
            <a:xfrm>
              <a:off x="437624" y="3781234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737" name="矩形 176"/>
            <p:cNvSpPr>
              <a:spLocks noChangeArrowheads="1"/>
            </p:cNvSpPr>
            <p:nvPr/>
          </p:nvSpPr>
          <p:spPr bwMode="auto">
            <a:xfrm>
              <a:off x="875248" y="3781234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738" name="矩形 177"/>
            <p:cNvSpPr>
              <a:spLocks noChangeArrowheads="1"/>
            </p:cNvSpPr>
            <p:nvPr/>
          </p:nvSpPr>
          <p:spPr bwMode="auto">
            <a:xfrm>
              <a:off x="1312872" y="3781234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739" name="矩形 178"/>
            <p:cNvSpPr>
              <a:spLocks noChangeArrowheads="1"/>
            </p:cNvSpPr>
            <p:nvPr/>
          </p:nvSpPr>
          <p:spPr bwMode="auto">
            <a:xfrm>
              <a:off x="1750496" y="3781234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740" name="矩形 179"/>
            <p:cNvSpPr>
              <a:spLocks noChangeArrowheads="1"/>
            </p:cNvSpPr>
            <p:nvPr/>
          </p:nvSpPr>
          <p:spPr bwMode="auto">
            <a:xfrm>
              <a:off x="2188121" y="3781234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8741" name="Group 69"/>
          <p:cNvGrpSpPr>
            <a:grpSpLocks/>
          </p:cNvGrpSpPr>
          <p:nvPr/>
        </p:nvGrpSpPr>
        <p:grpSpPr bwMode="auto">
          <a:xfrm>
            <a:off x="-558800" y="515938"/>
            <a:ext cx="2474913" cy="4068762"/>
            <a:chOff x="0" y="0"/>
            <a:chExt cx="2476153" cy="4069266"/>
          </a:xfrm>
        </p:grpSpPr>
        <p:sp>
          <p:nvSpPr>
            <p:cNvPr id="28742" name="矩形 3"/>
            <p:cNvSpPr>
              <a:spLocks noChangeArrowheads="1"/>
            </p:cNvSpPr>
            <p:nvPr/>
          </p:nvSpPr>
          <p:spPr bwMode="auto">
            <a:xfrm>
              <a:off x="0" y="0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743" name="矩形 4"/>
            <p:cNvSpPr>
              <a:spLocks noChangeArrowheads="1"/>
            </p:cNvSpPr>
            <p:nvPr/>
          </p:nvSpPr>
          <p:spPr bwMode="auto">
            <a:xfrm>
              <a:off x="437624" y="0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744" name="矩形 7"/>
            <p:cNvSpPr>
              <a:spLocks noChangeArrowheads="1"/>
            </p:cNvSpPr>
            <p:nvPr/>
          </p:nvSpPr>
          <p:spPr bwMode="auto">
            <a:xfrm>
              <a:off x="1750496" y="0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745" name="矩形 8"/>
            <p:cNvSpPr>
              <a:spLocks noChangeArrowheads="1"/>
            </p:cNvSpPr>
            <p:nvPr/>
          </p:nvSpPr>
          <p:spPr bwMode="auto">
            <a:xfrm>
              <a:off x="2188121" y="0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746" name="矩形 59"/>
            <p:cNvSpPr>
              <a:spLocks noChangeArrowheads="1"/>
            </p:cNvSpPr>
            <p:nvPr/>
          </p:nvSpPr>
          <p:spPr bwMode="auto">
            <a:xfrm>
              <a:off x="0" y="406202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747" name="矩形 60"/>
            <p:cNvSpPr>
              <a:spLocks noChangeArrowheads="1"/>
            </p:cNvSpPr>
            <p:nvPr/>
          </p:nvSpPr>
          <p:spPr bwMode="auto">
            <a:xfrm>
              <a:off x="437624" y="406202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748" name="矩形 63"/>
            <p:cNvSpPr>
              <a:spLocks noChangeArrowheads="1"/>
            </p:cNvSpPr>
            <p:nvPr/>
          </p:nvSpPr>
          <p:spPr bwMode="auto">
            <a:xfrm>
              <a:off x="1750496" y="406202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749" name="矩形 64"/>
            <p:cNvSpPr>
              <a:spLocks noChangeArrowheads="1"/>
            </p:cNvSpPr>
            <p:nvPr/>
          </p:nvSpPr>
          <p:spPr bwMode="auto">
            <a:xfrm>
              <a:off x="2188121" y="406202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750" name="矩形 66"/>
            <p:cNvSpPr>
              <a:spLocks noChangeArrowheads="1"/>
            </p:cNvSpPr>
            <p:nvPr/>
          </p:nvSpPr>
          <p:spPr bwMode="auto">
            <a:xfrm>
              <a:off x="0" y="828081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751" name="矩形 67"/>
            <p:cNvSpPr>
              <a:spLocks noChangeArrowheads="1"/>
            </p:cNvSpPr>
            <p:nvPr/>
          </p:nvSpPr>
          <p:spPr bwMode="auto">
            <a:xfrm>
              <a:off x="437624" y="828081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752" name="矩形 70"/>
            <p:cNvSpPr>
              <a:spLocks noChangeArrowheads="1"/>
            </p:cNvSpPr>
            <p:nvPr/>
          </p:nvSpPr>
          <p:spPr bwMode="auto">
            <a:xfrm>
              <a:off x="1750496" y="828081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753" name="矩形 71"/>
            <p:cNvSpPr>
              <a:spLocks noChangeArrowheads="1"/>
            </p:cNvSpPr>
            <p:nvPr/>
          </p:nvSpPr>
          <p:spPr bwMode="auto">
            <a:xfrm>
              <a:off x="2188121" y="828081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754" name="矩形 73"/>
            <p:cNvSpPr>
              <a:spLocks noChangeArrowheads="1"/>
            </p:cNvSpPr>
            <p:nvPr/>
          </p:nvSpPr>
          <p:spPr bwMode="auto">
            <a:xfrm>
              <a:off x="0" y="1249960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755" name="矩形 74"/>
            <p:cNvSpPr>
              <a:spLocks noChangeArrowheads="1"/>
            </p:cNvSpPr>
            <p:nvPr/>
          </p:nvSpPr>
          <p:spPr bwMode="auto">
            <a:xfrm>
              <a:off x="437624" y="1249960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756" name="矩形 77"/>
            <p:cNvSpPr>
              <a:spLocks noChangeArrowheads="1"/>
            </p:cNvSpPr>
            <p:nvPr/>
          </p:nvSpPr>
          <p:spPr bwMode="auto">
            <a:xfrm>
              <a:off x="1750496" y="1249960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757" name="矩形 78"/>
            <p:cNvSpPr>
              <a:spLocks noChangeArrowheads="1"/>
            </p:cNvSpPr>
            <p:nvPr/>
          </p:nvSpPr>
          <p:spPr bwMode="auto">
            <a:xfrm>
              <a:off x="2188121" y="1249960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758" name="矩形 80"/>
            <p:cNvSpPr>
              <a:spLocks noChangeArrowheads="1"/>
            </p:cNvSpPr>
            <p:nvPr/>
          </p:nvSpPr>
          <p:spPr bwMode="auto">
            <a:xfrm>
              <a:off x="0" y="1671839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759" name="矩形 81"/>
            <p:cNvSpPr>
              <a:spLocks noChangeArrowheads="1"/>
            </p:cNvSpPr>
            <p:nvPr/>
          </p:nvSpPr>
          <p:spPr bwMode="auto">
            <a:xfrm>
              <a:off x="437624" y="1671839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760" name="矩形 82"/>
            <p:cNvSpPr>
              <a:spLocks noChangeArrowheads="1"/>
            </p:cNvSpPr>
            <p:nvPr/>
          </p:nvSpPr>
          <p:spPr bwMode="auto">
            <a:xfrm>
              <a:off x="875248" y="1671839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761" name="矩形 83"/>
            <p:cNvSpPr>
              <a:spLocks noChangeArrowheads="1"/>
            </p:cNvSpPr>
            <p:nvPr/>
          </p:nvSpPr>
          <p:spPr bwMode="auto">
            <a:xfrm>
              <a:off x="1312872" y="1671839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762" name="矩形 84"/>
            <p:cNvSpPr>
              <a:spLocks noChangeArrowheads="1"/>
            </p:cNvSpPr>
            <p:nvPr/>
          </p:nvSpPr>
          <p:spPr bwMode="auto">
            <a:xfrm>
              <a:off x="1750496" y="1671839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763" name="矩形 85"/>
            <p:cNvSpPr>
              <a:spLocks noChangeArrowheads="1"/>
            </p:cNvSpPr>
            <p:nvPr/>
          </p:nvSpPr>
          <p:spPr bwMode="auto">
            <a:xfrm>
              <a:off x="2188121" y="1671839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764" name="矩形 87"/>
            <p:cNvSpPr>
              <a:spLocks noChangeArrowheads="1"/>
            </p:cNvSpPr>
            <p:nvPr/>
          </p:nvSpPr>
          <p:spPr bwMode="auto">
            <a:xfrm>
              <a:off x="0" y="2093718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765" name="矩形 88"/>
            <p:cNvSpPr>
              <a:spLocks noChangeArrowheads="1"/>
            </p:cNvSpPr>
            <p:nvPr/>
          </p:nvSpPr>
          <p:spPr bwMode="auto">
            <a:xfrm>
              <a:off x="437624" y="2093718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766" name="矩形 89"/>
            <p:cNvSpPr>
              <a:spLocks noChangeArrowheads="1"/>
            </p:cNvSpPr>
            <p:nvPr/>
          </p:nvSpPr>
          <p:spPr bwMode="auto">
            <a:xfrm>
              <a:off x="875248" y="2093718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767" name="矩形 90"/>
            <p:cNvSpPr>
              <a:spLocks noChangeArrowheads="1"/>
            </p:cNvSpPr>
            <p:nvPr/>
          </p:nvSpPr>
          <p:spPr bwMode="auto">
            <a:xfrm>
              <a:off x="1312872" y="2093718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768" name="矩形 91"/>
            <p:cNvSpPr>
              <a:spLocks noChangeArrowheads="1"/>
            </p:cNvSpPr>
            <p:nvPr/>
          </p:nvSpPr>
          <p:spPr bwMode="auto">
            <a:xfrm>
              <a:off x="1750496" y="2093718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769" name="矩形 92"/>
            <p:cNvSpPr>
              <a:spLocks noChangeArrowheads="1"/>
            </p:cNvSpPr>
            <p:nvPr/>
          </p:nvSpPr>
          <p:spPr bwMode="auto">
            <a:xfrm>
              <a:off x="2188121" y="2093718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770" name="矩形 98"/>
            <p:cNvSpPr>
              <a:spLocks noChangeArrowheads="1"/>
            </p:cNvSpPr>
            <p:nvPr/>
          </p:nvSpPr>
          <p:spPr bwMode="auto">
            <a:xfrm>
              <a:off x="1750496" y="2515597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771" name="矩形 99"/>
            <p:cNvSpPr>
              <a:spLocks noChangeArrowheads="1"/>
            </p:cNvSpPr>
            <p:nvPr/>
          </p:nvSpPr>
          <p:spPr bwMode="auto">
            <a:xfrm>
              <a:off x="2188121" y="2515597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772" name="矩形 105"/>
            <p:cNvSpPr>
              <a:spLocks noChangeArrowheads="1"/>
            </p:cNvSpPr>
            <p:nvPr/>
          </p:nvSpPr>
          <p:spPr bwMode="auto">
            <a:xfrm>
              <a:off x="1750496" y="2937476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773" name="矩形 106"/>
            <p:cNvSpPr>
              <a:spLocks noChangeArrowheads="1"/>
            </p:cNvSpPr>
            <p:nvPr/>
          </p:nvSpPr>
          <p:spPr bwMode="auto">
            <a:xfrm>
              <a:off x="2188121" y="2937476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774" name="矩形 112"/>
            <p:cNvSpPr>
              <a:spLocks noChangeArrowheads="1"/>
            </p:cNvSpPr>
            <p:nvPr/>
          </p:nvSpPr>
          <p:spPr bwMode="auto">
            <a:xfrm>
              <a:off x="1750496" y="3359355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775" name="矩形 113"/>
            <p:cNvSpPr>
              <a:spLocks noChangeArrowheads="1"/>
            </p:cNvSpPr>
            <p:nvPr/>
          </p:nvSpPr>
          <p:spPr bwMode="auto">
            <a:xfrm>
              <a:off x="2188121" y="3359355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776" name="矩形 119"/>
            <p:cNvSpPr>
              <a:spLocks noChangeArrowheads="1"/>
            </p:cNvSpPr>
            <p:nvPr/>
          </p:nvSpPr>
          <p:spPr bwMode="auto">
            <a:xfrm>
              <a:off x="1750496" y="3781234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777" name="矩形 120"/>
            <p:cNvSpPr>
              <a:spLocks noChangeArrowheads="1"/>
            </p:cNvSpPr>
            <p:nvPr/>
          </p:nvSpPr>
          <p:spPr bwMode="auto">
            <a:xfrm>
              <a:off x="2188121" y="3781234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35"/>
          <p:cNvSpPr>
            <a:spLocks noChangeArrowheads="1"/>
          </p:cNvSpPr>
          <p:nvPr/>
        </p:nvSpPr>
        <p:spPr bwMode="auto">
          <a:xfrm>
            <a:off x="0" y="0"/>
            <a:ext cx="6858000" cy="771625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530" name="矩形 54" hidden="1"/>
          <p:cNvSpPr>
            <a:spLocks noChangeArrowheads="1"/>
          </p:cNvSpPr>
          <p:nvPr/>
        </p:nvSpPr>
        <p:spPr bwMode="auto">
          <a:xfrm>
            <a:off x="-1143000" y="1455739"/>
            <a:ext cx="9144000" cy="1908175"/>
          </a:xfrm>
          <a:prstGeom prst="rect">
            <a:avLst/>
          </a:prstGeom>
          <a:solidFill>
            <a:srgbClr val="2828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531" name="矩形 18"/>
          <p:cNvSpPr>
            <a:spLocks noChangeArrowheads="1"/>
          </p:cNvSpPr>
          <p:nvPr/>
        </p:nvSpPr>
        <p:spPr bwMode="auto">
          <a:xfrm>
            <a:off x="463657" y="177801"/>
            <a:ext cx="32447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实现方案：无</a:t>
            </a:r>
            <a:r>
              <a:rPr lang="en-US" altLang="zh-CN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CDN</a:t>
            </a:r>
            <a:r>
              <a:rPr lang="zh-CN" altLang="en-US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版本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532" name="等腰三角形 19"/>
          <p:cNvSpPr>
            <a:spLocks noChangeArrowheads="1"/>
          </p:cNvSpPr>
          <p:nvPr/>
        </p:nvSpPr>
        <p:spPr bwMode="auto">
          <a:xfrm rot="5400000">
            <a:off x="-52281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FF86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4" name="矩形 5"/>
          <p:cNvSpPr>
            <a:spLocks noChangeArrowheads="1"/>
          </p:cNvSpPr>
          <p:nvPr/>
        </p:nvSpPr>
        <p:spPr bwMode="auto">
          <a:xfrm>
            <a:off x="0" y="4846865"/>
            <a:ext cx="6858000" cy="296636"/>
          </a:xfrm>
          <a:prstGeom prst="rect">
            <a:avLst/>
          </a:prstGeom>
          <a:solidFill>
            <a:srgbClr val="FF86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5" name="落款标题"/>
          <p:cNvSpPr>
            <a:spLocks noChangeArrowheads="1"/>
          </p:cNvSpPr>
          <p:nvPr/>
        </p:nvSpPr>
        <p:spPr bwMode="auto">
          <a:xfrm>
            <a:off x="-1" y="4876025"/>
            <a:ext cx="685800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1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ImageAccelerator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                        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辛德强，包伟铭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                                    2018.7.5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9" name="内容占位符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11" y="1406685"/>
            <a:ext cx="6611091" cy="318120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87128" y="889100"/>
            <a:ext cx="12426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结构图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83301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35"/>
          <p:cNvSpPr>
            <a:spLocks noChangeArrowheads="1"/>
          </p:cNvSpPr>
          <p:nvPr/>
        </p:nvSpPr>
        <p:spPr bwMode="auto">
          <a:xfrm>
            <a:off x="0" y="0"/>
            <a:ext cx="6858000" cy="771625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530" name="矩形 54" hidden="1"/>
          <p:cNvSpPr>
            <a:spLocks noChangeArrowheads="1"/>
          </p:cNvSpPr>
          <p:nvPr/>
        </p:nvSpPr>
        <p:spPr bwMode="auto">
          <a:xfrm>
            <a:off x="-1143000" y="1455739"/>
            <a:ext cx="9144000" cy="1908175"/>
          </a:xfrm>
          <a:prstGeom prst="rect">
            <a:avLst/>
          </a:prstGeom>
          <a:solidFill>
            <a:srgbClr val="2828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531" name="矩形 18"/>
          <p:cNvSpPr>
            <a:spLocks noChangeArrowheads="1"/>
          </p:cNvSpPr>
          <p:nvPr/>
        </p:nvSpPr>
        <p:spPr bwMode="auto">
          <a:xfrm>
            <a:off x="463657" y="177801"/>
            <a:ext cx="32447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实现方案：无</a:t>
            </a:r>
            <a:r>
              <a:rPr lang="en-US" altLang="zh-CN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CDN</a:t>
            </a:r>
            <a:r>
              <a:rPr lang="zh-CN" altLang="en-US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版本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532" name="等腰三角形 19"/>
          <p:cNvSpPr>
            <a:spLocks noChangeArrowheads="1"/>
          </p:cNvSpPr>
          <p:nvPr/>
        </p:nvSpPr>
        <p:spPr bwMode="auto">
          <a:xfrm rot="5400000">
            <a:off x="-52281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FF86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4" name="矩形 5"/>
          <p:cNvSpPr>
            <a:spLocks noChangeArrowheads="1"/>
          </p:cNvSpPr>
          <p:nvPr/>
        </p:nvSpPr>
        <p:spPr bwMode="auto">
          <a:xfrm>
            <a:off x="0" y="4846865"/>
            <a:ext cx="6858000" cy="296636"/>
          </a:xfrm>
          <a:prstGeom prst="rect">
            <a:avLst/>
          </a:prstGeom>
          <a:solidFill>
            <a:srgbClr val="FF86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5" name="落款标题"/>
          <p:cNvSpPr>
            <a:spLocks noChangeArrowheads="1"/>
          </p:cNvSpPr>
          <p:nvPr/>
        </p:nvSpPr>
        <p:spPr bwMode="auto">
          <a:xfrm>
            <a:off x="-1" y="4876025"/>
            <a:ext cx="685800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1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ImageAccelerator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                        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辛德强，包伟铭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                                    2018.7.5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7128" y="2558048"/>
            <a:ext cx="12426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时序图</a:t>
            </a:r>
            <a:endParaRPr lang="zh-CN" altLang="en-US" sz="2000" dirty="0"/>
          </a:p>
        </p:txBody>
      </p:sp>
      <p:pic>
        <p:nvPicPr>
          <p:cNvPr id="10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008" y="771625"/>
            <a:ext cx="4356202" cy="407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43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35"/>
          <p:cNvSpPr>
            <a:spLocks noChangeArrowheads="1"/>
          </p:cNvSpPr>
          <p:nvPr/>
        </p:nvSpPr>
        <p:spPr bwMode="auto">
          <a:xfrm>
            <a:off x="0" y="0"/>
            <a:ext cx="6858000" cy="771625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530" name="矩形 54" hidden="1"/>
          <p:cNvSpPr>
            <a:spLocks noChangeArrowheads="1"/>
          </p:cNvSpPr>
          <p:nvPr/>
        </p:nvSpPr>
        <p:spPr bwMode="auto">
          <a:xfrm>
            <a:off x="-1143000" y="1455739"/>
            <a:ext cx="9144000" cy="1908175"/>
          </a:xfrm>
          <a:prstGeom prst="rect">
            <a:avLst/>
          </a:prstGeom>
          <a:solidFill>
            <a:srgbClr val="2828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531" name="矩形 18"/>
          <p:cNvSpPr>
            <a:spLocks noChangeArrowheads="1"/>
          </p:cNvSpPr>
          <p:nvPr/>
        </p:nvSpPr>
        <p:spPr bwMode="auto">
          <a:xfrm>
            <a:off x="463657" y="177801"/>
            <a:ext cx="32447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实现方案：无</a:t>
            </a:r>
            <a:r>
              <a:rPr lang="en-US" altLang="zh-CN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CDN</a:t>
            </a:r>
            <a:r>
              <a:rPr lang="zh-CN" altLang="en-US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版本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532" name="等腰三角形 19"/>
          <p:cNvSpPr>
            <a:spLocks noChangeArrowheads="1"/>
          </p:cNvSpPr>
          <p:nvPr/>
        </p:nvSpPr>
        <p:spPr bwMode="auto">
          <a:xfrm rot="5400000">
            <a:off x="-52281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FF86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4" name="矩形 5"/>
          <p:cNvSpPr>
            <a:spLocks noChangeArrowheads="1"/>
          </p:cNvSpPr>
          <p:nvPr/>
        </p:nvSpPr>
        <p:spPr bwMode="auto">
          <a:xfrm>
            <a:off x="0" y="4846865"/>
            <a:ext cx="6858000" cy="296636"/>
          </a:xfrm>
          <a:prstGeom prst="rect">
            <a:avLst/>
          </a:prstGeom>
          <a:solidFill>
            <a:srgbClr val="FF86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5" name="落款标题"/>
          <p:cNvSpPr>
            <a:spLocks noChangeArrowheads="1"/>
          </p:cNvSpPr>
          <p:nvPr/>
        </p:nvSpPr>
        <p:spPr bwMode="auto">
          <a:xfrm>
            <a:off x="-1" y="4876025"/>
            <a:ext cx="685800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1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ImageAccelerator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                        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辛德强，包伟铭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                                    2018.7.5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7128" y="889100"/>
            <a:ext cx="12426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配置项</a:t>
            </a:r>
            <a:endParaRPr lang="zh-CN" altLang="en-US" sz="20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68181"/>
              </p:ext>
            </p:extLst>
          </p:nvPr>
        </p:nvGraphicFramePr>
        <p:xfrm>
          <a:off x="0" y="1275660"/>
          <a:ext cx="6858000" cy="356985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09277">
                  <a:extLst>
                    <a:ext uri="{9D8B030D-6E8A-4147-A177-3AD203B41FA5}">
                      <a16:colId xmlns:a16="http://schemas.microsoft.com/office/drawing/2014/main" val="972681757"/>
                    </a:ext>
                  </a:extLst>
                </a:gridCol>
                <a:gridCol w="2167288">
                  <a:extLst>
                    <a:ext uri="{9D8B030D-6E8A-4147-A177-3AD203B41FA5}">
                      <a16:colId xmlns:a16="http://schemas.microsoft.com/office/drawing/2014/main" val="3162198136"/>
                    </a:ext>
                  </a:extLst>
                </a:gridCol>
                <a:gridCol w="723710">
                  <a:extLst>
                    <a:ext uri="{9D8B030D-6E8A-4147-A177-3AD203B41FA5}">
                      <a16:colId xmlns:a16="http://schemas.microsoft.com/office/drawing/2014/main" val="574787220"/>
                    </a:ext>
                  </a:extLst>
                </a:gridCol>
                <a:gridCol w="723710">
                  <a:extLst>
                    <a:ext uri="{9D8B030D-6E8A-4147-A177-3AD203B41FA5}">
                      <a16:colId xmlns:a16="http://schemas.microsoft.com/office/drawing/2014/main" val="1003053652"/>
                    </a:ext>
                  </a:extLst>
                </a:gridCol>
                <a:gridCol w="2734015">
                  <a:extLst>
                    <a:ext uri="{9D8B030D-6E8A-4147-A177-3AD203B41FA5}">
                      <a16:colId xmlns:a16="http://schemas.microsoft.com/office/drawing/2014/main" val="3427752908"/>
                    </a:ext>
                  </a:extLst>
                </a:gridCol>
              </a:tblGrid>
              <a:tr h="278016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配置名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默认值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含义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0105445"/>
                  </a:ext>
                </a:extLst>
              </a:tr>
              <a:tr h="426854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lruFreeMemorySpace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long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1G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启用</a:t>
                      </a:r>
                      <a:r>
                        <a:rPr lang="en-US" altLang="zh-CN" sz="12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LRU</a:t>
                      </a:r>
                      <a:r>
                        <a:rPr lang="zh-CN" altLang="en-US" sz="12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缓存时，触发淘汰策略的空闲内存大小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306409"/>
                  </a:ext>
                </a:extLst>
              </a:tr>
              <a:tr h="426854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pxPerBandwidth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5000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每</a:t>
                      </a:r>
                      <a:r>
                        <a:rPr lang="en-US" altLang="zh-CN" sz="12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b/</a:t>
                      </a:r>
                      <a:r>
                        <a:rPr lang="en-US" altLang="zh-CN" sz="1200" kern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ms</a:t>
                      </a:r>
                      <a:r>
                        <a:rPr lang="zh-CN" altLang="en-US" sz="12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网速对应像素点的个数，用于计算小图大小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995482"/>
                  </a:ext>
                </a:extLst>
              </a:tr>
              <a:tr h="426854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bandwidthTesterPackageSize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64K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网速测试控制器写回包的大小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414570"/>
                  </a:ext>
                </a:extLst>
              </a:tr>
              <a:tr h="426854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redisEnabled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boolean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是否启用</a:t>
                      </a:r>
                      <a:r>
                        <a:rPr lang="en-US" altLang="zh-CN" sz="1200" kern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Redis</a:t>
                      </a:r>
                      <a:r>
                        <a:rPr lang="zh-CN" altLang="en-US" sz="12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缓存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933040"/>
                  </a:ext>
                </a:extLst>
              </a:tr>
              <a:tr h="426854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imageCacheRedisNodes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List 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null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启用</a:t>
                      </a:r>
                      <a:r>
                        <a:rPr lang="en-US" altLang="zh-CN" sz="1200" kern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Redis</a:t>
                      </a:r>
                      <a:r>
                        <a:rPr lang="zh-CN" altLang="en-US" sz="12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缓存时，</a:t>
                      </a:r>
                      <a:r>
                        <a:rPr lang="en-US" altLang="zh-CN" sz="1200" kern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Redis</a:t>
                      </a:r>
                      <a:r>
                        <a:rPr lang="zh-CN" altLang="en-US" sz="12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集群节点配置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4252467"/>
                  </a:ext>
                </a:extLst>
              </a:tr>
              <a:tr h="426854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imageHost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null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图片实际所在域名，如</a:t>
                      </a:r>
                      <a:r>
                        <a:rPr lang="en-US" altLang="zh-CN" sz="12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"http://www.baidu.com"</a:t>
                      </a:r>
                      <a:endParaRPr lang="en-US" altLang="zh-CN" sz="1200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469901"/>
                  </a:ext>
                </a:extLst>
              </a:tr>
              <a:tr h="273337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packageSize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--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64K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网速测试控制器写回包的大小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5447637"/>
                  </a:ext>
                </a:extLst>
              </a:tr>
              <a:tr h="273337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preloadRatio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--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页面预加载比例</a:t>
                      </a:r>
                      <a:endParaRPr lang="en-US" altLang="zh-CN" sz="1200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3934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2724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35"/>
          <p:cNvSpPr>
            <a:spLocks noChangeArrowheads="1"/>
          </p:cNvSpPr>
          <p:nvPr/>
        </p:nvSpPr>
        <p:spPr bwMode="auto">
          <a:xfrm>
            <a:off x="0" y="0"/>
            <a:ext cx="6858000" cy="771625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530" name="矩形 54" hidden="1"/>
          <p:cNvSpPr>
            <a:spLocks noChangeArrowheads="1"/>
          </p:cNvSpPr>
          <p:nvPr/>
        </p:nvSpPr>
        <p:spPr bwMode="auto">
          <a:xfrm>
            <a:off x="-1143000" y="1455739"/>
            <a:ext cx="9144000" cy="1908175"/>
          </a:xfrm>
          <a:prstGeom prst="rect">
            <a:avLst/>
          </a:prstGeom>
          <a:solidFill>
            <a:srgbClr val="2828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531" name="矩形 18"/>
          <p:cNvSpPr>
            <a:spLocks noChangeArrowheads="1"/>
          </p:cNvSpPr>
          <p:nvPr/>
        </p:nvSpPr>
        <p:spPr bwMode="auto">
          <a:xfrm>
            <a:off x="463657" y="177801"/>
            <a:ext cx="32447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实现方案：有</a:t>
            </a:r>
            <a:r>
              <a:rPr lang="en-US" altLang="zh-CN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CDN</a:t>
            </a:r>
            <a:r>
              <a:rPr lang="zh-CN" altLang="en-US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版本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532" name="等腰三角形 19"/>
          <p:cNvSpPr>
            <a:spLocks noChangeArrowheads="1"/>
          </p:cNvSpPr>
          <p:nvPr/>
        </p:nvSpPr>
        <p:spPr bwMode="auto">
          <a:xfrm rot="5400000">
            <a:off x="-52281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FF86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4" name="矩形 5"/>
          <p:cNvSpPr>
            <a:spLocks noChangeArrowheads="1"/>
          </p:cNvSpPr>
          <p:nvPr/>
        </p:nvSpPr>
        <p:spPr bwMode="auto">
          <a:xfrm>
            <a:off x="0" y="4846865"/>
            <a:ext cx="6858000" cy="296636"/>
          </a:xfrm>
          <a:prstGeom prst="rect">
            <a:avLst/>
          </a:prstGeom>
          <a:solidFill>
            <a:srgbClr val="FF86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5" name="落款标题"/>
          <p:cNvSpPr>
            <a:spLocks noChangeArrowheads="1"/>
          </p:cNvSpPr>
          <p:nvPr/>
        </p:nvSpPr>
        <p:spPr bwMode="auto">
          <a:xfrm>
            <a:off x="-1" y="4876025"/>
            <a:ext cx="685800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1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ImageAccelerator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                        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辛德强，包伟铭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                                    2018.7.5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9" name="内容占位符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95" y="1406685"/>
            <a:ext cx="6418122" cy="318120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87128" y="889100"/>
            <a:ext cx="12426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结构图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66377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35"/>
          <p:cNvSpPr>
            <a:spLocks noChangeArrowheads="1"/>
          </p:cNvSpPr>
          <p:nvPr/>
        </p:nvSpPr>
        <p:spPr bwMode="auto">
          <a:xfrm>
            <a:off x="0" y="0"/>
            <a:ext cx="6858000" cy="771625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530" name="矩形 54" hidden="1"/>
          <p:cNvSpPr>
            <a:spLocks noChangeArrowheads="1"/>
          </p:cNvSpPr>
          <p:nvPr/>
        </p:nvSpPr>
        <p:spPr bwMode="auto">
          <a:xfrm>
            <a:off x="-1143000" y="1455739"/>
            <a:ext cx="9144000" cy="1908175"/>
          </a:xfrm>
          <a:prstGeom prst="rect">
            <a:avLst/>
          </a:prstGeom>
          <a:solidFill>
            <a:srgbClr val="2828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531" name="矩形 18"/>
          <p:cNvSpPr>
            <a:spLocks noChangeArrowheads="1"/>
          </p:cNvSpPr>
          <p:nvPr/>
        </p:nvSpPr>
        <p:spPr bwMode="auto">
          <a:xfrm>
            <a:off x="463657" y="177801"/>
            <a:ext cx="32447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实现方案：有</a:t>
            </a:r>
            <a:r>
              <a:rPr lang="en-US" altLang="zh-CN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CDN</a:t>
            </a:r>
            <a:r>
              <a:rPr lang="zh-CN" altLang="en-US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版本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532" name="等腰三角形 19"/>
          <p:cNvSpPr>
            <a:spLocks noChangeArrowheads="1"/>
          </p:cNvSpPr>
          <p:nvPr/>
        </p:nvSpPr>
        <p:spPr bwMode="auto">
          <a:xfrm rot="5400000">
            <a:off x="-52281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FF86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4" name="矩形 5"/>
          <p:cNvSpPr>
            <a:spLocks noChangeArrowheads="1"/>
          </p:cNvSpPr>
          <p:nvPr/>
        </p:nvSpPr>
        <p:spPr bwMode="auto">
          <a:xfrm>
            <a:off x="0" y="4846865"/>
            <a:ext cx="6858000" cy="296636"/>
          </a:xfrm>
          <a:prstGeom prst="rect">
            <a:avLst/>
          </a:prstGeom>
          <a:solidFill>
            <a:srgbClr val="FF86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5" name="落款标题"/>
          <p:cNvSpPr>
            <a:spLocks noChangeArrowheads="1"/>
          </p:cNvSpPr>
          <p:nvPr/>
        </p:nvSpPr>
        <p:spPr bwMode="auto">
          <a:xfrm>
            <a:off x="-1" y="4876025"/>
            <a:ext cx="685800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1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ImageAccelerator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                        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辛德强，包伟铭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                                    2018.7.5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7128" y="2558048"/>
            <a:ext cx="12426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时序图</a:t>
            </a:r>
            <a:endParaRPr lang="zh-CN" altLang="en-US" sz="2000" dirty="0"/>
          </a:p>
        </p:txBody>
      </p:sp>
      <p:pic>
        <p:nvPicPr>
          <p:cNvPr id="10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008" y="794617"/>
            <a:ext cx="4356202" cy="403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426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35"/>
          <p:cNvSpPr>
            <a:spLocks noChangeArrowheads="1"/>
          </p:cNvSpPr>
          <p:nvPr/>
        </p:nvSpPr>
        <p:spPr bwMode="auto">
          <a:xfrm>
            <a:off x="0" y="0"/>
            <a:ext cx="6858000" cy="771625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530" name="矩形 54" hidden="1"/>
          <p:cNvSpPr>
            <a:spLocks noChangeArrowheads="1"/>
          </p:cNvSpPr>
          <p:nvPr/>
        </p:nvSpPr>
        <p:spPr bwMode="auto">
          <a:xfrm>
            <a:off x="-1143000" y="1455739"/>
            <a:ext cx="9144000" cy="1908175"/>
          </a:xfrm>
          <a:prstGeom prst="rect">
            <a:avLst/>
          </a:prstGeom>
          <a:solidFill>
            <a:srgbClr val="2828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531" name="矩形 18"/>
          <p:cNvSpPr>
            <a:spLocks noChangeArrowheads="1"/>
          </p:cNvSpPr>
          <p:nvPr/>
        </p:nvSpPr>
        <p:spPr bwMode="auto">
          <a:xfrm>
            <a:off x="463657" y="177801"/>
            <a:ext cx="32447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实现方案：有</a:t>
            </a:r>
            <a:r>
              <a:rPr lang="en-US" altLang="zh-CN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CDN</a:t>
            </a:r>
            <a:r>
              <a:rPr lang="zh-CN" altLang="en-US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版本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532" name="等腰三角形 19"/>
          <p:cNvSpPr>
            <a:spLocks noChangeArrowheads="1"/>
          </p:cNvSpPr>
          <p:nvPr/>
        </p:nvSpPr>
        <p:spPr bwMode="auto">
          <a:xfrm rot="5400000">
            <a:off x="-52281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FF86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4" name="矩形 5"/>
          <p:cNvSpPr>
            <a:spLocks noChangeArrowheads="1"/>
          </p:cNvSpPr>
          <p:nvPr/>
        </p:nvSpPr>
        <p:spPr bwMode="auto">
          <a:xfrm>
            <a:off x="0" y="4846865"/>
            <a:ext cx="6858000" cy="296636"/>
          </a:xfrm>
          <a:prstGeom prst="rect">
            <a:avLst/>
          </a:prstGeom>
          <a:solidFill>
            <a:srgbClr val="FF86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5" name="落款标题"/>
          <p:cNvSpPr>
            <a:spLocks noChangeArrowheads="1"/>
          </p:cNvSpPr>
          <p:nvPr/>
        </p:nvSpPr>
        <p:spPr bwMode="auto">
          <a:xfrm>
            <a:off x="-1" y="4876025"/>
            <a:ext cx="685800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1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ImageAccelerator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                        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辛德强，包伟铭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                                    2018.7.5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7128" y="889100"/>
            <a:ext cx="12426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配置项</a:t>
            </a:r>
            <a:endParaRPr lang="zh-CN" altLang="en-US" sz="20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377414"/>
              </p:ext>
            </p:extLst>
          </p:nvPr>
        </p:nvGraphicFramePr>
        <p:xfrm>
          <a:off x="0" y="1707690"/>
          <a:ext cx="6858000" cy="250332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09277">
                  <a:extLst>
                    <a:ext uri="{9D8B030D-6E8A-4147-A177-3AD203B41FA5}">
                      <a16:colId xmlns:a16="http://schemas.microsoft.com/office/drawing/2014/main" val="972681757"/>
                    </a:ext>
                  </a:extLst>
                </a:gridCol>
                <a:gridCol w="2167288">
                  <a:extLst>
                    <a:ext uri="{9D8B030D-6E8A-4147-A177-3AD203B41FA5}">
                      <a16:colId xmlns:a16="http://schemas.microsoft.com/office/drawing/2014/main" val="3162198136"/>
                    </a:ext>
                  </a:extLst>
                </a:gridCol>
                <a:gridCol w="723710">
                  <a:extLst>
                    <a:ext uri="{9D8B030D-6E8A-4147-A177-3AD203B41FA5}">
                      <a16:colId xmlns:a16="http://schemas.microsoft.com/office/drawing/2014/main" val="574787220"/>
                    </a:ext>
                  </a:extLst>
                </a:gridCol>
                <a:gridCol w="723710">
                  <a:extLst>
                    <a:ext uri="{9D8B030D-6E8A-4147-A177-3AD203B41FA5}">
                      <a16:colId xmlns:a16="http://schemas.microsoft.com/office/drawing/2014/main" val="1003053652"/>
                    </a:ext>
                  </a:extLst>
                </a:gridCol>
                <a:gridCol w="2734015">
                  <a:extLst>
                    <a:ext uri="{9D8B030D-6E8A-4147-A177-3AD203B41FA5}">
                      <a16:colId xmlns:a16="http://schemas.microsoft.com/office/drawing/2014/main" val="3427752908"/>
                    </a:ext>
                  </a:extLst>
                </a:gridCol>
              </a:tblGrid>
              <a:tr h="278016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配置名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默认值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含义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0105445"/>
                  </a:ext>
                </a:extLst>
              </a:tr>
              <a:tr h="426854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bandwidthTesterPackageSize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64K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网速测试控制器写回包的大小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306409"/>
                  </a:ext>
                </a:extLst>
              </a:tr>
              <a:tr h="426854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imageHost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null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图片实际所在域名，如</a:t>
                      </a:r>
                      <a:r>
                        <a:rPr lang="en-US" altLang="zh-CN" sz="12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"http://www.baidu.com"</a:t>
                      </a:r>
                      <a:endParaRPr lang="en-US" altLang="zh-CN" sz="1200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995482"/>
                  </a:ext>
                </a:extLst>
              </a:tr>
              <a:tr h="426854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packageSize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--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64K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网速测试控制器写回包的大小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414570"/>
                  </a:ext>
                </a:extLst>
              </a:tr>
              <a:tr h="426854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preloadRatio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--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页面预加载比例</a:t>
                      </a:r>
                      <a:endParaRPr lang="en-US" altLang="zh-CN" sz="1200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933040"/>
                  </a:ext>
                </a:extLst>
              </a:tr>
              <a:tr h="426854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pxPerBandwidth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--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5000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每</a:t>
                      </a:r>
                      <a:r>
                        <a:rPr lang="en-US" altLang="zh-CN" sz="12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b/</a:t>
                      </a:r>
                      <a:r>
                        <a:rPr lang="en-US" altLang="zh-CN" sz="1200" kern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ms</a:t>
                      </a:r>
                      <a:r>
                        <a:rPr lang="zh-CN" altLang="en-US" sz="12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网速对应像素点的个数，用于计算小图大小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4252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0688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121"/>
          <p:cNvSpPr>
            <a:spLocks noChangeArrowheads="1"/>
          </p:cNvSpPr>
          <p:nvPr/>
        </p:nvSpPr>
        <p:spPr bwMode="auto">
          <a:xfrm>
            <a:off x="-1143000" y="0"/>
            <a:ext cx="8001000" cy="5143500"/>
          </a:xfrm>
          <a:prstGeom prst="rect">
            <a:avLst/>
          </a:prstGeom>
          <a:solidFill>
            <a:srgbClr val="2828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4342" name="Group 6"/>
          <p:cNvGrpSpPr>
            <a:grpSpLocks/>
          </p:cNvGrpSpPr>
          <p:nvPr/>
        </p:nvGrpSpPr>
        <p:grpSpPr bwMode="auto">
          <a:xfrm>
            <a:off x="-558800" y="515938"/>
            <a:ext cx="2474913" cy="4068762"/>
            <a:chOff x="0" y="0"/>
            <a:chExt cx="2476153" cy="4069266"/>
          </a:xfrm>
        </p:grpSpPr>
        <p:sp>
          <p:nvSpPr>
            <p:cNvPr id="14343" name="矩形 79"/>
            <p:cNvSpPr>
              <a:spLocks noChangeArrowheads="1"/>
            </p:cNvSpPr>
            <p:nvPr/>
          </p:nvSpPr>
          <p:spPr bwMode="auto">
            <a:xfrm>
              <a:off x="0" y="0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44" name="矩形 86"/>
            <p:cNvSpPr>
              <a:spLocks noChangeArrowheads="1"/>
            </p:cNvSpPr>
            <p:nvPr/>
          </p:nvSpPr>
          <p:spPr bwMode="auto">
            <a:xfrm>
              <a:off x="437624" y="0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45" name="矩形 93"/>
            <p:cNvSpPr>
              <a:spLocks noChangeArrowheads="1"/>
            </p:cNvSpPr>
            <p:nvPr/>
          </p:nvSpPr>
          <p:spPr bwMode="auto">
            <a:xfrm>
              <a:off x="875248" y="0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46" name="矩形 100"/>
            <p:cNvSpPr>
              <a:spLocks noChangeArrowheads="1"/>
            </p:cNvSpPr>
            <p:nvPr/>
          </p:nvSpPr>
          <p:spPr bwMode="auto">
            <a:xfrm>
              <a:off x="1312872" y="0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47" name="矩形 107"/>
            <p:cNvSpPr>
              <a:spLocks noChangeArrowheads="1"/>
            </p:cNvSpPr>
            <p:nvPr/>
          </p:nvSpPr>
          <p:spPr bwMode="auto">
            <a:xfrm>
              <a:off x="1750496" y="0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48" name="矩形 114"/>
            <p:cNvSpPr>
              <a:spLocks noChangeArrowheads="1"/>
            </p:cNvSpPr>
            <p:nvPr/>
          </p:nvSpPr>
          <p:spPr bwMode="auto">
            <a:xfrm>
              <a:off x="2188121" y="0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49" name="矩形 126"/>
            <p:cNvSpPr>
              <a:spLocks noChangeArrowheads="1"/>
            </p:cNvSpPr>
            <p:nvPr/>
          </p:nvSpPr>
          <p:spPr bwMode="auto">
            <a:xfrm>
              <a:off x="0" y="406202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50" name="矩形 127"/>
            <p:cNvSpPr>
              <a:spLocks noChangeArrowheads="1"/>
            </p:cNvSpPr>
            <p:nvPr/>
          </p:nvSpPr>
          <p:spPr bwMode="auto">
            <a:xfrm>
              <a:off x="437624" y="406202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51" name="矩形 128"/>
            <p:cNvSpPr>
              <a:spLocks noChangeArrowheads="1"/>
            </p:cNvSpPr>
            <p:nvPr/>
          </p:nvSpPr>
          <p:spPr bwMode="auto">
            <a:xfrm>
              <a:off x="875248" y="406202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52" name="矩形 129"/>
            <p:cNvSpPr>
              <a:spLocks noChangeArrowheads="1"/>
            </p:cNvSpPr>
            <p:nvPr/>
          </p:nvSpPr>
          <p:spPr bwMode="auto">
            <a:xfrm>
              <a:off x="1312872" y="406202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53" name="矩形 130"/>
            <p:cNvSpPr>
              <a:spLocks noChangeArrowheads="1"/>
            </p:cNvSpPr>
            <p:nvPr/>
          </p:nvSpPr>
          <p:spPr bwMode="auto">
            <a:xfrm>
              <a:off x="1750496" y="406202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54" name="矩形 131"/>
            <p:cNvSpPr>
              <a:spLocks noChangeArrowheads="1"/>
            </p:cNvSpPr>
            <p:nvPr/>
          </p:nvSpPr>
          <p:spPr bwMode="auto">
            <a:xfrm>
              <a:off x="2188121" y="406202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55" name="矩形 132"/>
            <p:cNvSpPr>
              <a:spLocks noChangeArrowheads="1"/>
            </p:cNvSpPr>
            <p:nvPr/>
          </p:nvSpPr>
          <p:spPr bwMode="auto">
            <a:xfrm>
              <a:off x="0" y="828081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56" name="矩形 133"/>
            <p:cNvSpPr>
              <a:spLocks noChangeArrowheads="1"/>
            </p:cNvSpPr>
            <p:nvPr/>
          </p:nvSpPr>
          <p:spPr bwMode="auto">
            <a:xfrm>
              <a:off x="437624" y="828081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57" name="矩形 134"/>
            <p:cNvSpPr>
              <a:spLocks noChangeArrowheads="1"/>
            </p:cNvSpPr>
            <p:nvPr/>
          </p:nvSpPr>
          <p:spPr bwMode="auto">
            <a:xfrm>
              <a:off x="875248" y="828081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58" name="矩形 135"/>
            <p:cNvSpPr>
              <a:spLocks noChangeArrowheads="1"/>
            </p:cNvSpPr>
            <p:nvPr/>
          </p:nvSpPr>
          <p:spPr bwMode="auto">
            <a:xfrm>
              <a:off x="1312872" y="828081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59" name="矩形 136"/>
            <p:cNvSpPr>
              <a:spLocks noChangeArrowheads="1"/>
            </p:cNvSpPr>
            <p:nvPr/>
          </p:nvSpPr>
          <p:spPr bwMode="auto">
            <a:xfrm>
              <a:off x="1750496" y="828081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60" name="矩形 137"/>
            <p:cNvSpPr>
              <a:spLocks noChangeArrowheads="1"/>
            </p:cNvSpPr>
            <p:nvPr/>
          </p:nvSpPr>
          <p:spPr bwMode="auto">
            <a:xfrm>
              <a:off x="2188121" y="828081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61" name="矩形 138"/>
            <p:cNvSpPr>
              <a:spLocks noChangeArrowheads="1"/>
            </p:cNvSpPr>
            <p:nvPr/>
          </p:nvSpPr>
          <p:spPr bwMode="auto">
            <a:xfrm>
              <a:off x="0" y="1249960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62" name="矩形 139"/>
            <p:cNvSpPr>
              <a:spLocks noChangeArrowheads="1"/>
            </p:cNvSpPr>
            <p:nvPr/>
          </p:nvSpPr>
          <p:spPr bwMode="auto">
            <a:xfrm>
              <a:off x="437624" y="1249960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63" name="矩形 140"/>
            <p:cNvSpPr>
              <a:spLocks noChangeArrowheads="1"/>
            </p:cNvSpPr>
            <p:nvPr/>
          </p:nvSpPr>
          <p:spPr bwMode="auto">
            <a:xfrm>
              <a:off x="875248" y="1249960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64" name="矩形 141"/>
            <p:cNvSpPr>
              <a:spLocks noChangeArrowheads="1"/>
            </p:cNvSpPr>
            <p:nvPr/>
          </p:nvSpPr>
          <p:spPr bwMode="auto">
            <a:xfrm>
              <a:off x="1312872" y="1249960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65" name="矩形 142"/>
            <p:cNvSpPr>
              <a:spLocks noChangeArrowheads="1"/>
            </p:cNvSpPr>
            <p:nvPr/>
          </p:nvSpPr>
          <p:spPr bwMode="auto">
            <a:xfrm>
              <a:off x="1750496" y="1249960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66" name="矩形 143"/>
            <p:cNvSpPr>
              <a:spLocks noChangeArrowheads="1"/>
            </p:cNvSpPr>
            <p:nvPr/>
          </p:nvSpPr>
          <p:spPr bwMode="auto">
            <a:xfrm>
              <a:off x="2188121" y="1249960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67" name="矩形 144"/>
            <p:cNvSpPr>
              <a:spLocks noChangeArrowheads="1"/>
            </p:cNvSpPr>
            <p:nvPr/>
          </p:nvSpPr>
          <p:spPr bwMode="auto">
            <a:xfrm>
              <a:off x="0" y="1671839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68" name="矩形 145"/>
            <p:cNvSpPr>
              <a:spLocks noChangeArrowheads="1"/>
            </p:cNvSpPr>
            <p:nvPr/>
          </p:nvSpPr>
          <p:spPr bwMode="auto">
            <a:xfrm>
              <a:off x="437624" y="1671839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69" name="矩形 146"/>
            <p:cNvSpPr>
              <a:spLocks noChangeArrowheads="1"/>
            </p:cNvSpPr>
            <p:nvPr/>
          </p:nvSpPr>
          <p:spPr bwMode="auto">
            <a:xfrm>
              <a:off x="875248" y="1671839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70" name="矩形 147"/>
            <p:cNvSpPr>
              <a:spLocks noChangeArrowheads="1"/>
            </p:cNvSpPr>
            <p:nvPr/>
          </p:nvSpPr>
          <p:spPr bwMode="auto">
            <a:xfrm>
              <a:off x="1312872" y="1671839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71" name="矩形 148"/>
            <p:cNvSpPr>
              <a:spLocks noChangeArrowheads="1"/>
            </p:cNvSpPr>
            <p:nvPr/>
          </p:nvSpPr>
          <p:spPr bwMode="auto">
            <a:xfrm>
              <a:off x="1750496" y="1671839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72" name="矩形 149"/>
            <p:cNvSpPr>
              <a:spLocks noChangeArrowheads="1"/>
            </p:cNvSpPr>
            <p:nvPr/>
          </p:nvSpPr>
          <p:spPr bwMode="auto">
            <a:xfrm>
              <a:off x="2188121" y="1671839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73" name="矩形 150"/>
            <p:cNvSpPr>
              <a:spLocks noChangeArrowheads="1"/>
            </p:cNvSpPr>
            <p:nvPr/>
          </p:nvSpPr>
          <p:spPr bwMode="auto">
            <a:xfrm>
              <a:off x="0" y="2093718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74" name="矩形 151"/>
            <p:cNvSpPr>
              <a:spLocks noChangeArrowheads="1"/>
            </p:cNvSpPr>
            <p:nvPr/>
          </p:nvSpPr>
          <p:spPr bwMode="auto">
            <a:xfrm>
              <a:off x="437624" y="2093718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75" name="矩形 152"/>
            <p:cNvSpPr>
              <a:spLocks noChangeArrowheads="1"/>
            </p:cNvSpPr>
            <p:nvPr/>
          </p:nvSpPr>
          <p:spPr bwMode="auto">
            <a:xfrm>
              <a:off x="875248" y="2093718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76" name="矩形 153"/>
            <p:cNvSpPr>
              <a:spLocks noChangeArrowheads="1"/>
            </p:cNvSpPr>
            <p:nvPr/>
          </p:nvSpPr>
          <p:spPr bwMode="auto">
            <a:xfrm>
              <a:off x="1312872" y="2093718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77" name="矩形 154"/>
            <p:cNvSpPr>
              <a:spLocks noChangeArrowheads="1"/>
            </p:cNvSpPr>
            <p:nvPr/>
          </p:nvSpPr>
          <p:spPr bwMode="auto">
            <a:xfrm>
              <a:off x="1750496" y="2093718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78" name="矩形 155"/>
            <p:cNvSpPr>
              <a:spLocks noChangeArrowheads="1"/>
            </p:cNvSpPr>
            <p:nvPr/>
          </p:nvSpPr>
          <p:spPr bwMode="auto">
            <a:xfrm>
              <a:off x="2188121" y="2093718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79" name="矩形 156"/>
            <p:cNvSpPr>
              <a:spLocks noChangeArrowheads="1"/>
            </p:cNvSpPr>
            <p:nvPr/>
          </p:nvSpPr>
          <p:spPr bwMode="auto">
            <a:xfrm>
              <a:off x="0" y="2515597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80" name="矩形 157"/>
            <p:cNvSpPr>
              <a:spLocks noChangeArrowheads="1"/>
            </p:cNvSpPr>
            <p:nvPr/>
          </p:nvSpPr>
          <p:spPr bwMode="auto">
            <a:xfrm>
              <a:off x="437624" y="2515597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81" name="矩形 158"/>
            <p:cNvSpPr>
              <a:spLocks noChangeArrowheads="1"/>
            </p:cNvSpPr>
            <p:nvPr/>
          </p:nvSpPr>
          <p:spPr bwMode="auto">
            <a:xfrm>
              <a:off x="875248" y="2515597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82" name="矩形 159"/>
            <p:cNvSpPr>
              <a:spLocks noChangeArrowheads="1"/>
            </p:cNvSpPr>
            <p:nvPr/>
          </p:nvSpPr>
          <p:spPr bwMode="auto">
            <a:xfrm>
              <a:off x="1312872" y="2515597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83" name="矩形 160"/>
            <p:cNvSpPr>
              <a:spLocks noChangeArrowheads="1"/>
            </p:cNvSpPr>
            <p:nvPr/>
          </p:nvSpPr>
          <p:spPr bwMode="auto">
            <a:xfrm>
              <a:off x="1750496" y="2515597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84" name="矩形 161"/>
            <p:cNvSpPr>
              <a:spLocks noChangeArrowheads="1"/>
            </p:cNvSpPr>
            <p:nvPr/>
          </p:nvSpPr>
          <p:spPr bwMode="auto">
            <a:xfrm>
              <a:off x="2188121" y="2515597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85" name="矩形 162"/>
            <p:cNvSpPr>
              <a:spLocks noChangeArrowheads="1"/>
            </p:cNvSpPr>
            <p:nvPr/>
          </p:nvSpPr>
          <p:spPr bwMode="auto">
            <a:xfrm>
              <a:off x="0" y="2937476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86" name="矩形 163"/>
            <p:cNvSpPr>
              <a:spLocks noChangeArrowheads="1"/>
            </p:cNvSpPr>
            <p:nvPr/>
          </p:nvSpPr>
          <p:spPr bwMode="auto">
            <a:xfrm>
              <a:off x="437624" y="2937476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87" name="矩形 164"/>
            <p:cNvSpPr>
              <a:spLocks noChangeArrowheads="1"/>
            </p:cNvSpPr>
            <p:nvPr/>
          </p:nvSpPr>
          <p:spPr bwMode="auto">
            <a:xfrm>
              <a:off x="875248" y="2937476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88" name="矩形 165"/>
            <p:cNvSpPr>
              <a:spLocks noChangeArrowheads="1"/>
            </p:cNvSpPr>
            <p:nvPr/>
          </p:nvSpPr>
          <p:spPr bwMode="auto">
            <a:xfrm>
              <a:off x="1312872" y="2937476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89" name="矩形 166"/>
            <p:cNvSpPr>
              <a:spLocks noChangeArrowheads="1"/>
            </p:cNvSpPr>
            <p:nvPr/>
          </p:nvSpPr>
          <p:spPr bwMode="auto">
            <a:xfrm>
              <a:off x="1750496" y="2937476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90" name="矩形 167"/>
            <p:cNvSpPr>
              <a:spLocks noChangeArrowheads="1"/>
            </p:cNvSpPr>
            <p:nvPr/>
          </p:nvSpPr>
          <p:spPr bwMode="auto">
            <a:xfrm>
              <a:off x="2188121" y="2937476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91" name="矩形 168"/>
            <p:cNvSpPr>
              <a:spLocks noChangeArrowheads="1"/>
            </p:cNvSpPr>
            <p:nvPr/>
          </p:nvSpPr>
          <p:spPr bwMode="auto">
            <a:xfrm>
              <a:off x="0" y="3359355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92" name="矩形 169"/>
            <p:cNvSpPr>
              <a:spLocks noChangeArrowheads="1"/>
            </p:cNvSpPr>
            <p:nvPr/>
          </p:nvSpPr>
          <p:spPr bwMode="auto">
            <a:xfrm>
              <a:off x="437624" y="3359355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93" name="矩形 170"/>
            <p:cNvSpPr>
              <a:spLocks noChangeArrowheads="1"/>
            </p:cNvSpPr>
            <p:nvPr/>
          </p:nvSpPr>
          <p:spPr bwMode="auto">
            <a:xfrm>
              <a:off x="875248" y="3359355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94" name="矩形 171"/>
            <p:cNvSpPr>
              <a:spLocks noChangeArrowheads="1"/>
            </p:cNvSpPr>
            <p:nvPr/>
          </p:nvSpPr>
          <p:spPr bwMode="auto">
            <a:xfrm>
              <a:off x="1312872" y="3359355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95" name="矩形 172"/>
            <p:cNvSpPr>
              <a:spLocks noChangeArrowheads="1"/>
            </p:cNvSpPr>
            <p:nvPr/>
          </p:nvSpPr>
          <p:spPr bwMode="auto">
            <a:xfrm>
              <a:off x="1750496" y="3359355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96" name="矩形 173"/>
            <p:cNvSpPr>
              <a:spLocks noChangeArrowheads="1"/>
            </p:cNvSpPr>
            <p:nvPr/>
          </p:nvSpPr>
          <p:spPr bwMode="auto">
            <a:xfrm>
              <a:off x="2188121" y="3359355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97" name="矩形 174"/>
            <p:cNvSpPr>
              <a:spLocks noChangeArrowheads="1"/>
            </p:cNvSpPr>
            <p:nvPr/>
          </p:nvSpPr>
          <p:spPr bwMode="auto">
            <a:xfrm>
              <a:off x="0" y="3781234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98" name="矩形 175"/>
            <p:cNvSpPr>
              <a:spLocks noChangeArrowheads="1"/>
            </p:cNvSpPr>
            <p:nvPr/>
          </p:nvSpPr>
          <p:spPr bwMode="auto">
            <a:xfrm>
              <a:off x="437624" y="3781234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99" name="矩形 176"/>
            <p:cNvSpPr>
              <a:spLocks noChangeArrowheads="1"/>
            </p:cNvSpPr>
            <p:nvPr/>
          </p:nvSpPr>
          <p:spPr bwMode="auto">
            <a:xfrm>
              <a:off x="875248" y="3781234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400" name="矩形 177"/>
            <p:cNvSpPr>
              <a:spLocks noChangeArrowheads="1"/>
            </p:cNvSpPr>
            <p:nvPr/>
          </p:nvSpPr>
          <p:spPr bwMode="auto">
            <a:xfrm>
              <a:off x="1312872" y="3781234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401" name="矩形 178"/>
            <p:cNvSpPr>
              <a:spLocks noChangeArrowheads="1"/>
            </p:cNvSpPr>
            <p:nvPr/>
          </p:nvSpPr>
          <p:spPr bwMode="auto">
            <a:xfrm>
              <a:off x="1750496" y="3781234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402" name="矩形 179"/>
            <p:cNvSpPr>
              <a:spLocks noChangeArrowheads="1"/>
            </p:cNvSpPr>
            <p:nvPr/>
          </p:nvSpPr>
          <p:spPr bwMode="auto">
            <a:xfrm>
              <a:off x="2188121" y="3781234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1" name="矩形 132"/>
            <p:cNvSpPr>
              <a:spLocks noChangeArrowheads="1"/>
            </p:cNvSpPr>
            <p:nvPr/>
          </p:nvSpPr>
          <p:spPr bwMode="auto">
            <a:xfrm>
              <a:off x="0" y="807563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2" name="矩形 133"/>
            <p:cNvSpPr>
              <a:spLocks noChangeArrowheads="1"/>
            </p:cNvSpPr>
            <p:nvPr/>
          </p:nvSpPr>
          <p:spPr bwMode="auto">
            <a:xfrm>
              <a:off x="437624" y="807563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3" name="矩形 138"/>
            <p:cNvSpPr>
              <a:spLocks noChangeArrowheads="1"/>
            </p:cNvSpPr>
            <p:nvPr/>
          </p:nvSpPr>
          <p:spPr bwMode="auto">
            <a:xfrm>
              <a:off x="0" y="1229442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5" name="矩形 139"/>
            <p:cNvSpPr>
              <a:spLocks noChangeArrowheads="1"/>
            </p:cNvSpPr>
            <p:nvPr/>
          </p:nvSpPr>
          <p:spPr bwMode="auto">
            <a:xfrm>
              <a:off x="437624" y="1229442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6" name="矩形 160"/>
            <p:cNvSpPr>
              <a:spLocks noChangeArrowheads="1"/>
            </p:cNvSpPr>
            <p:nvPr/>
          </p:nvSpPr>
          <p:spPr bwMode="auto">
            <a:xfrm>
              <a:off x="1750496" y="2495079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7" name="矩形 161"/>
            <p:cNvSpPr>
              <a:spLocks noChangeArrowheads="1"/>
            </p:cNvSpPr>
            <p:nvPr/>
          </p:nvSpPr>
          <p:spPr bwMode="auto">
            <a:xfrm>
              <a:off x="2188121" y="2495079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4403" name="Group 67"/>
          <p:cNvGrpSpPr>
            <a:grpSpLocks/>
          </p:cNvGrpSpPr>
          <p:nvPr/>
        </p:nvGrpSpPr>
        <p:grpSpPr bwMode="auto">
          <a:xfrm>
            <a:off x="-558800" y="515938"/>
            <a:ext cx="2474913" cy="4068762"/>
            <a:chOff x="0" y="0"/>
            <a:chExt cx="2476153" cy="4069266"/>
          </a:xfrm>
        </p:grpSpPr>
        <p:sp>
          <p:nvSpPr>
            <p:cNvPr id="14404" name="矩形 3"/>
            <p:cNvSpPr>
              <a:spLocks noChangeArrowheads="1"/>
            </p:cNvSpPr>
            <p:nvPr/>
          </p:nvSpPr>
          <p:spPr bwMode="auto">
            <a:xfrm>
              <a:off x="0" y="0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405" name="矩形 4"/>
            <p:cNvSpPr>
              <a:spLocks noChangeArrowheads="1"/>
            </p:cNvSpPr>
            <p:nvPr/>
          </p:nvSpPr>
          <p:spPr bwMode="auto">
            <a:xfrm>
              <a:off x="437624" y="0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406" name="矩形 5"/>
            <p:cNvSpPr>
              <a:spLocks noChangeArrowheads="1"/>
            </p:cNvSpPr>
            <p:nvPr/>
          </p:nvSpPr>
          <p:spPr bwMode="auto">
            <a:xfrm>
              <a:off x="875248" y="0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407" name="矩形 6"/>
            <p:cNvSpPr>
              <a:spLocks noChangeArrowheads="1"/>
            </p:cNvSpPr>
            <p:nvPr/>
          </p:nvSpPr>
          <p:spPr bwMode="auto">
            <a:xfrm>
              <a:off x="1312872" y="0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408" name="矩形 7"/>
            <p:cNvSpPr>
              <a:spLocks noChangeArrowheads="1"/>
            </p:cNvSpPr>
            <p:nvPr/>
          </p:nvSpPr>
          <p:spPr bwMode="auto">
            <a:xfrm>
              <a:off x="1750496" y="0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409" name="矩形 8"/>
            <p:cNvSpPr>
              <a:spLocks noChangeArrowheads="1"/>
            </p:cNvSpPr>
            <p:nvPr/>
          </p:nvSpPr>
          <p:spPr bwMode="auto">
            <a:xfrm>
              <a:off x="2188121" y="0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410" name="矩形 59"/>
            <p:cNvSpPr>
              <a:spLocks noChangeArrowheads="1"/>
            </p:cNvSpPr>
            <p:nvPr/>
          </p:nvSpPr>
          <p:spPr bwMode="auto">
            <a:xfrm>
              <a:off x="0" y="406202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411" name="矩形 60"/>
            <p:cNvSpPr>
              <a:spLocks noChangeArrowheads="1"/>
            </p:cNvSpPr>
            <p:nvPr/>
          </p:nvSpPr>
          <p:spPr bwMode="auto">
            <a:xfrm>
              <a:off x="437624" y="406202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412" name="矩形 61"/>
            <p:cNvSpPr>
              <a:spLocks noChangeArrowheads="1"/>
            </p:cNvSpPr>
            <p:nvPr/>
          </p:nvSpPr>
          <p:spPr bwMode="auto">
            <a:xfrm>
              <a:off x="875248" y="406202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413" name="矩形 62"/>
            <p:cNvSpPr>
              <a:spLocks noChangeArrowheads="1"/>
            </p:cNvSpPr>
            <p:nvPr/>
          </p:nvSpPr>
          <p:spPr bwMode="auto">
            <a:xfrm>
              <a:off x="1312872" y="406202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414" name="矩形 63"/>
            <p:cNvSpPr>
              <a:spLocks noChangeArrowheads="1"/>
            </p:cNvSpPr>
            <p:nvPr/>
          </p:nvSpPr>
          <p:spPr bwMode="auto">
            <a:xfrm>
              <a:off x="1750496" y="406202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415" name="矩形 64"/>
            <p:cNvSpPr>
              <a:spLocks noChangeArrowheads="1"/>
            </p:cNvSpPr>
            <p:nvPr/>
          </p:nvSpPr>
          <p:spPr bwMode="auto">
            <a:xfrm>
              <a:off x="2188121" y="406202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416" name="矩形 70"/>
            <p:cNvSpPr>
              <a:spLocks noChangeArrowheads="1"/>
            </p:cNvSpPr>
            <p:nvPr/>
          </p:nvSpPr>
          <p:spPr bwMode="auto">
            <a:xfrm>
              <a:off x="1750496" y="828081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417" name="矩形 71"/>
            <p:cNvSpPr>
              <a:spLocks noChangeArrowheads="1"/>
            </p:cNvSpPr>
            <p:nvPr/>
          </p:nvSpPr>
          <p:spPr bwMode="auto">
            <a:xfrm>
              <a:off x="2188121" y="828081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418" name="矩形 77"/>
            <p:cNvSpPr>
              <a:spLocks noChangeArrowheads="1"/>
            </p:cNvSpPr>
            <p:nvPr/>
          </p:nvSpPr>
          <p:spPr bwMode="auto">
            <a:xfrm>
              <a:off x="1750496" y="1249960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419" name="矩形 78"/>
            <p:cNvSpPr>
              <a:spLocks noChangeArrowheads="1"/>
            </p:cNvSpPr>
            <p:nvPr/>
          </p:nvSpPr>
          <p:spPr bwMode="auto">
            <a:xfrm>
              <a:off x="2188121" y="1249960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420" name="矩形 80"/>
            <p:cNvSpPr>
              <a:spLocks noChangeArrowheads="1"/>
            </p:cNvSpPr>
            <p:nvPr/>
          </p:nvSpPr>
          <p:spPr bwMode="auto">
            <a:xfrm>
              <a:off x="0" y="1671839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421" name="矩形 81"/>
            <p:cNvSpPr>
              <a:spLocks noChangeArrowheads="1"/>
            </p:cNvSpPr>
            <p:nvPr/>
          </p:nvSpPr>
          <p:spPr bwMode="auto">
            <a:xfrm>
              <a:off x="437624" y="1671839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422" name="矩形 82"/>
            <p:cNvSpPr>
              <a:spLocks noChangeArrowheads="1"/>
            </p:cNvSpPr>
            <p:nvPr/>
          </p:nvSpPr>
          <p:spPr bwMode="auto">
            <a:xfrm>
              <a:off x="875248" y="1671839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423" name="矩形 83"/>
            <p:cNvSpPr>
              <a:spLocks noChangeArrowheads="1"/>
            </p:cNvSpPr>
            <p:nvPr/>
          </p:nvSpPr>
          <p:spPr bwMode="auto">
            <a:xfrm>
              <a:off x="1312872" y="1671839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424" name="矩形 84"/>
            <p:cNvSpPr>
              <a:spLocks noChangeArrowheads="1"/>
            </p:cNvSpPr>
            <p:nvPr/>
          </p:nvSpPr>
          <p:spPr bwMode="auto">
            <a:xfrm>
              <a:off x="1750496" y="1671839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425" name="矩形 85"/>
            <p:cNvSpPr>
              <a:spLocks noChangeArrowheads="1"/>
            </p:cNvSpPr>
            <p:nvPr/>
          </p:nvSpPr>
          <p:spPr bwMode="auto">
            <a:xfrm>
              <a:off x="2188121" y="1671839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426" name="矩形 87"/>
            <p:cNvSpPr>
              <a:spLocks noChangeArrowheads="1"/>
            </p:cNvSpPr>
            <p:nvPr/>
          </p:nvSpPr>
          <p:spPr bwMode="auto">
            <a:xfrm>
              <a:off x="0" y="2093718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427" name="矩形 88"/>
            <p:cNvSpPr>
              <a:spLocks noChangeArrowheads="1"/>
            </p:cNvSpPr>
            <p:nvPr/>
          </p:nvSpPr>
          <p:spPr bwMode="auto">
            <a:xfrm>
              <a:off x="437624" y="2093718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428" name="矩形 89"/>
            <p:cNvSpPr>
              <a:spLocks noChangeArrowheads="1"/>
            </p:cNvSpPr>
            <p:nvPr/>
          </p:nvSpPr>
          <p:spPr bwMode="auto">
            <a:xfrm>
              <a:off x="875248" y="2093718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429" name="矩形 90"/>
            <p:cNvSpPr>
              <a:spLocks noChangeArrowheads="1"/>
            </p:cNvSpPr>
            <p:nvPr/>
          </p:nvSpPr>
          <p:spPr bwMode="auto">
            <a:xfrm>
              <a:off x="1312872" y="2093718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430" name="矩形 91"/>
            <p:cNvSpPr>
              <a:spLocks noChangeArrowheads="1"/>
            </p:cNvSpPr>
            <p:nvPr/>
          </p:nvSpPr>
          <p:spPr bwMode="auto">
            <a:xfrm>
              <a:off x="1750496" y="2093718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431" name="矩形 92"/>
            <p:cNvSpPr>
              <a:spLocks noChangeArrowheads="1"/>
            </p:cNvSpPr>
            <p:nvPr/>
          </p:nvSpPr>
          <p:spPr bwMode="auto">
            <a:xfrm>
              <a:off x="2188121" y="2093718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432" name="矩形 94"/>
            <p:cNvSpPr>
              <a:spLocks noChangeArrowheads="1"/>
            </p:cNvSpPr>
            <p:nvPr/>
          </p:nvSpPr>
          <p:spPr bwMode="auto">
            <a:xfrm>
              <a:off x="0" y="2515597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433" name="矩形 95"/>
            <p:cNvSpPr>
              <a:spLocks noChangeArrowheads="1"/>
            </p:cNvSpPr>
            <p:nvPr/>
          </p:nvSpPr>
          <p:spPr bwMode="auto">
            <a:xfrm>
              <a:off x="437624" y="2515597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434" name="矩形 101"/>
            <p:cNvSpPr>
              <a:spLocks noChangeArrowheads="1"/>
            </p:cNvSpPr>
            <p:nvPr/>
          </p:nvSpPr>
          <p:spPr bwMode="auto">
            <a:xfrm>
              <a:off x="0" y="2937476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435" name="矩形 102"/>
            <p:cNvSpPr>
              <a:spLocks noChangeArrowheads="1"/>
            </p:cNvSpPr>
            <p:nvPr/>
          </p:nvSpPr>
          <p:spPr bwMode="auto">
            <a:xfrm>
              <a:off x="437624" y="2937476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436" name="矩形 108"/>
            <p:cNvSpPr>
              <a:spLocks noChangeArrowheads="1"/>
            </p:cNvSpPr>
            <p:nvPr/>
          </p:nvSpPr>
          <p:spPr bwMode="auto">
            <a:xfrm>
              <a:off x="0" y="3359355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437" name="矩形 109"/>
            <p:cNvSpPr>
              <a:spLocks noChangeArrowheads="1"/>
            </p:cNvSpPr>
            <p:nvPr/>
          </p:nvSpPr>
          <p:spPr bwMode="auto">
            <a:xfrm>
              <a:off x="437624" y="3359355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438" name="矩形 110"/>
            <p:cNvSpPr>
              <a:spLocks noChangeArrowheads="1"/>
            </p:cNvSpPr>
            <p:nvPr/>
          </p:nvSpPr>
          <p:spPr bwMode="auto">
            <a:xfrm>
              <a:off x="875248" y="3359355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439" name="矩形 111"/>
            <p:cNvSpPr>
              <a:spLocks noChangeArrowheads="1"/>
            </p:cNvSpPr>
            <p:nvPr/>
          </p:nvSpPr>
          <p:spPr bwMode="auto">
            <a:xfrm>
              <a:off x="1312872" y="3359355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440" name="矩形 112"/>
            <p:cNvSpPr>
              <a:spLocks noChangeArrowheads="1"/>
            </p:cNvSpPr>
            <p:nvPr/>
          </p:nvSpPr>
          <p:spPr bwMode="auto">
            <a:xfrm>
              <a:off x="1750496" y="3359355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441" name="矩形 113"/>
            <p:cNvSpPr>
              <a:spLocks noChangeArrowheads="1"/>
            </p:cNvSpPr>
            <p:nvPr/>
          </p:nvSpPr>
          <p:spPr bwMode="auto">
            <a:xfrm>
              <a:off x="2188121" y="3359355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442" name="矩形 115"/>
            <p:cNvSpPr>
              <a:spLocks noChangeArrowheads="1"/>
            </p:cNvSpPr>
            <p:nvPr/>
          </p:nvSpPr>
          <p:spPr bwMode="auto">
            <a:xfrm>
              <a:off x="0" y="3781234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443" name="矩形 116"/>
            <p:cNvSpPr>
              <a:spLocks noChangeArrowheads="1"/>
            </p:cNvSpPr>
            <p:nvPr/>
          </p:nvSpPr>
          <p:spPr bwMode="auto">
            <a:xfrm>
              <a:off x="437624" y="3781234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444" name="矩形 117"/>
            <p:cNvSpPr>
              <a:spLocks noChangeArrowheads="1"/>
            </p:cNvSpPr>
            <p:nvPr/>
          </p:nvSpPr>
          <p:spPr bwMode="auto">
            <a:xfrm>
              <a:off x="875248" y="3781234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445" name="矩形 118"/>
            <p:cNvSpPr>
              <a:spLocks noChangeArrowheads="1"/>
            </p:cNvSpPr>
            <p:nvPr/>
          </p:nvSpPr>
          <p:spPr bwMode="auto">
            <a:xfrm>
              <a:off x="1312872" y="3781234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446" name="矩形 119"/>
            <p:cNvSpPr>
              <a:spLocks noChangeArrowheads="1"/>
            </p:cNvSpPr>
            <p:nvPr/>
          </p:nvSpPr>
          <p:spPr bwMode="auto">
            <a:xfrm>
              <a:off x="1750496" y="3781234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447" name="矩形 120"/>
            <p:cNvSpPr>
              <a:spLocks noChangeArrowheads="1"/>
            </p:cNvSpPr>
            <p:nvPr/>
          </p:nvSpPr>
          <p:spPr bwMode="auto">
            <a:xfrm>
              <a:off x="2188121" y="3781234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4448" name="矩形 122"/>
          <p:cNvSpPr>
            <a:spLocks noChangeArrowheads="1"/>
          </p:cNvSpPr>
          <p:nvPr/>
        </p:nvSpPr>
        <p:spPr bwMode="auto">
          <a:xfrm>
            <a:off x="2392364" y="2132013"/>
            <a:ext cx="56213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性能指标与依赖</a:t>
            </a:r>
            <a:endParaRPr lang="zh-CN" altLang="en-US" sz="3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4" name="落款标题"/>
          <p:cNvSpPr>
            <a:spLocks noChangeArrowheads="1"/>
          </p:cNvSpPr>
          <p:nvPr/>
        </p:nvSpPr>
        <p:spPr bwMode="auto">
          <a:xfrm>
            <a:off x="-1" y="4876025"/>
            <a:ext cx="685800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1000" dirty="0" err="1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ImageAccelerator</a:t>
            </a:r>
            <a:r>
              <a:rPr lang="en-US" altLang="zh-CN" sz="10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                        </a:t>
            </a:r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辛德强，包伟铭</a:t>
            </a:r>
            <a:r>
              <a:rPr lang="en-US" altLang="zh-CN" sz="10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                                    2018.7.5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4634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矩形 35"/>
          <p:cNvSpPr>
            <a:spLocks noChangeArrowheads="1"/>
          </p:cNvSpPr>
          <p:nvPr/>
        </p:nvSpPr>
        <p:spPr bwMode="auto">
          <a:xfrm>
            <a:off x="0" y="0"/>
            <a:ext cx="6858000" cy="771625"/>
          </a:xfrm>
          <a:prstGeom prst="rect">
            <a:avLst/>
          </a:prstGeom>
          <a:solidFill>
            <a:srgbClr val="FF86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387" name="矩形 3"/>
          <p:cNvSpPr>
            <a:spLocks noChangeArrowheads="1"/>
          </p:cNvSpPr>
          <p:nvPr/>
        </p:nvSpPr>
        <p:spPr bwMode="auto">
          <a:xfrm>
            <a:off x="463657" y="177801"/>
            <a:ext cx="23391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性能指标与依赖</a:t>
            </a:r>
            <a:endParaRPr lang="zh-CN" altLang="en-US" dirty="0"/>
          </a:p>
        </p:txBody>
      </p:sp>
      <p:sp>
        <p:nvSpPr>
          <p:cNvPr id="16388" name="等腰三角形 4"/>
          <p:cNvSpPr>
            <a:spLocks noChangeArrowheads="1"/>
          </p:cNvSpPr>
          <p:nvPr/>
        </p:nvSpPr>
        <p:spPr bwMode="auto">
          <a:xfrm rot="5400000">
            <a:off x="-52281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403" name="矩形 52"/>
          <p:cNvSpPr>
            <a:spLocks noChangeArrowheads="1"/>
          </p:cNvSpPr>
          <p:nvPr/>
        </p:nvSpPr>
        <p:spPr bwMode="auto">
          <a:xfrm>
            <a:off x="0" y="4876024"/>
            <a:ext cx="6858000" cy="246221"/>
          </a:xfrm>
          <a:prstGeom prst="rect">
            <a:avLst/>
          </a:prstGeom>
          <a:solidFill>
            <a:srgbClr val="2828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落款标题"/>
          <p:cNvSpPr>
            <a:spLocks noChangeArrowheads="1"/>
          </p:cNvSpPr>
          <p:nvPr/>
        </p:nvSpPr>
        <p:spPr bwMode="auto">
          <a:xfrm>
            <a:off x="-1" y="4876025"/>
            <a:ext cx="685800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1000" dirty="0" err="1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ImageAccelerator</a:t>
            </a:r>
            <a:r>
              <a:rPr lang="en-US" altLang="zh-CN" sz="10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                        </a:t>
            </a:r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辛德强，包伟铭</a:t>
            </a:r>
            <a:r>
              <a:rPr lang="en-US" altLang="zh-CN" sz="10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                                    2018.7.5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8800" y="951187"/>
            <a:ext cx="5832405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图片缩放时间（毫秒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千次）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依赖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853684"/>
              </p:ext>
            </p:extLst>
          </p:nvPr>
        </p:nvGraphicFramePr>
        <p:xfrm>
          <a:off x="487941" y="1472785"/>
          <a:ext cx="6091051" cy="1417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79871">
                  <a:extLst>
                    <a:ext uri="{9D8B030D-6E8A-4147-A177-3AD203B41FA5}">
                      <a16:colId xmlns:a16="http://schemas.microsoft.com/office/drawing/2014/main" val="1403741857"/>
                    </a:ext>
                  </a:extLst>
                </a:gridCol>
                <a:gridCol w="768530">
                  <a:extLst>
                    <a:ext uri="{9D8B030D-6E8A-4147-A177-3AD203B41FA5}">
                      <a16:colId xmlns:a16="http://schemas.microsoft.com/office/drawing/2014/main" val="1621990532"/>
                    </a:ext>
                  </a:extLst>
                </a:gridCol>
                <a:gridCol w="768530">
                  <a:extLst>
                    <a:ext uri="{9D8B030D-6E8A-4147-A177-3AD203B41FA5}">
                      <a16:colId xmlns:a16="http://schemas.microsoft.com/office/drawing/2014/main" val="1475528206"/>
                    </a:ext>
                  </a:extLst>
                </a:gridCol>
                <a:gridCol w="768530">
                  <a:extLst>
                    <a:ext uri="{9D8B030D-6E8A-4147-A177-3AD203B41FA5}">
                      <a16:colId xmlns:a16="http://schemas.microsoft.com/office/drawing/2014/main" val="1102523084"/>
                    </a:ext>
                  </a:extLst>
                </a:gridCol>
                <a:gridCol w="768530">
                  <a:extLst>
                    <a:ext uri="{9D8B030D-6E8A-4147-A177-3AD203B41FA5}">
                      <a16:colId xmlns:a16="http://schemas.microsoft.com/office/drawing/2014/main" val="3212857509"/>
                    </a:ext>
                  </a:extLst>
                </a:gridCol>
                <a:gridCol w="768530">
                  <a:extLst>
                    <a:ext uri="{9D8B030D-6E8A-4147-A177-3AD203B41FA5}">
                      <a16:colId xmlns:a16="http://schemas.microsoft.com/office/drawing/2014/main" val="2645671425"/>
                    </a:ext>
                  </a:extLst>
                </a:gridCol>
                <a:gridCol w="768530">
                  <a:extLst>
                    <a:ext uri="{9D8B030D-6E8A-4147-A177-3AD203B41FA5}">
                      <a16:colId xmlns:a16="http://schemas.microsoft.com/office/drawing/2014/main" val="1731683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原图尺寸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66947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1280*720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149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387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622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1029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6475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1920*1080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107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263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399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607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1201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2074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653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2560*1440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388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646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2123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3696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840936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980830" y="3662828"/>
            <a:ext cx="6201441" cy="1154162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CDN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common.codec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33035" y="3659621"/>
            <a:ext cx="3429000" cy="7232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CDN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789025" y="3731626"/>
            <a:ext cx="0" cy="1000274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11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25"/>
          <p:cNvSpPr>
            <a:spLocks noChangeArrowheads="1"/>
          </p:cNvSpPr>
          <p:nvPr/>
        </p:nvSpPr>
        <p:spPr bwMode="auto">
          <a:xfrm>
            <a:off x="0" y="0"/>
            <a:ext cx="6858000" cy="5143500"/>
          </a:xfrm>
          <a:prstGeom prst="rect">
            <a:avLst/>
          </a:prstGeom>
          <a:solidFill>
            <a:srgbClr val="FF86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5843" name="Group 3"/>
          <p:cNvGrpSpPr>
            <a:grpSpLocks/>
          </p:cNvGrpSpPr>
          <p:nvPr/>
        </p:nvGrpSpPr>
        <p:grpSpPr bwMode="auto">
          <a:xfrm>
            <a:off x="0" y="1"/>
            <a:ext cx="6858000" cy="3959225"/>
            <a:chOff x="0" y="0"/>
            <a:chExt cx="9144000" cy="3959968"/>
          </a:xfrm>
        </p:grpSpPr>
        <p:sp>
          <p:nvSpPr>
            <p:cNvPr id="35844" name="矩形 254"/>
            <p:cNvSpPr>
              <a:spLocks noChangeArrowheads="1"/>
            </p:cNvSpPr>
            <p:nvPr/>
          </p:nvSpPr>
          <p:spPr bwMode="auto">
            <a:xfrm>
              <a:off x="0" y="113953"/>
              <a:ext cx="9144000" cy="3846015"/>
            </a:xfrm>
            <a:custGeom>
              <a:avLst/>
              <a:gdLst>
                <a:gd name="T0" fmla="*/ 0 w 9144000"/>
                <a:gd name="T1" fmla="*/ 0 h 3846015"/>
                <a:gd name="T2" fmla="*/ 9144000 w 9144000"/>
                <a:gd name="T3" fmla="*/ 3846015 h 3846015"/>
              </a:gdLst>
              <a:ahLst/>
              <a:cxnLst/>
              <a:rect l="T0" t="T1" r="T2" b="T3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5845" name="矩形 254"/>
            <p:cNvSpPr>
              <a:spLocks noChangeArrowheads="1"/>
            </p:cNvSpPr>
            <p:nvPr/>
          </p:nvSpPr>
          <p:spPr bwMode="auto">
            <a:xfrm>
              <a:off x="0" y="0"/>
              <a:ext cx="9144000" cy="3846015"/>
            </a:xfrm>
            <a:custGeom>
              <a:avLst/>
              <a:gdLst>
                <a:gd name="T0" fmla="*/ 0 w 9144000"/>
                <a:gd name="T1" fmla="*/ 0 h 3846015"/>
                <a:gd name="T2" fmla="*/ 9144000 w 9144000"/>
                <a:gd name="T3" fmla="*/ 3846015 h 3846015"/>
              </a:gdLst>
              <a:ahLst/>
              <a:cxnLst/>
              <a:rect l="T0" t="T1" r="T2" b="T3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5846" name="矩形 258"/>
          <p:cNvSpPr>
            <a:spLocks noChangeArrowheads="1"/>
          </p:cNvSpPr>
          <p:nvPr/>
        </p:nvSpPr>
        <p:spPr bwMode="auto">
          <a:xfrm>
            <a:off x="-1143000" y="1771650"/>
            <a:ext cx="9144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6000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THANK YOU</a:t>
            </a:r>
            <a:endParaRPr lang="zh-CN" altLang="en-US" sz="6000">
              <a:solidFill>
                <a:srgbClr val="000000"/>
              </a:solidFill>
              <a:latin typeface="Impact" panose="020B0806030902050204" pitchFamily="34" charset="0"/>
              <a:ea typeface="微软雅黑" panose="020B0503020204020204" pitchFamily="34" charset="-122"/>
              <a:sym typeface="Impact" panose="020B0806030902050204" pitchFamily="34" charset="0"/>
            </a:endParaRPr>
          </a:p>
        </p:txBody>
      </p:sp>
      <p:sp>
        <p:nvSpPr>
          <p:cNvPr id="35847" name="矩形 259"/>
          <p:cNvSpPr>
            <a:spLocks noChangeArrowheads="1"/>
          </p:cNvSpPr>
          <p:nvPr/>
        </p:nvSpPr>
        <p:spPr bwMode="auto">
          <a:xfrm>
            <a:off x="-1143000" y="1681163"/>
            <a:ext cx="9144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2" algn="ctr"/>
            <a:r>
              <a:rPr lang="en-US" altLang="zh-CN" sz="600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THANK YOU</a:t>
            </a:r>
            <a:endParaRPr lang="zh-CN" altLang="en-US" sz="600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sym typeface="Impact" panose="020B0806030902050204" pitchFamily="34" charset="0"/>
            </a:endParaRPr>
          </a:p>
        </p:txBody>
      </p:sp>
      <p:sp>
        <p:nvSpPr>
          <p:cNvPr id="10" name="落款标题"/>
          <p:cNvSpPr>
            <a:spLocks noChangeArrowheads="1"/>
          </p:cNvSpPr>
          <p:nvPr/>
        </p:nvSpPr>
        <p:spPr bwMode="auto">
          <a:xfrm>
            <a:off x="-1143000" y="4011851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辛德强，包伟铭</a:t>
            </a:r>
            <a:endParaRPr lang="en-US" altLang="zh-CN" sz="2400" dirty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落款标题"/>
          <p:cNvSpPr>
            <a:spLocks noChangeArrowheads="1"/>
          </p:cNvSpPr>
          <p:nvPr/>
        </p:nvSpPr>
        <p:spPr bwMode="auto">
          <a:xfrm>
            <a:off x="-1148449" y="4524552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2018.7.5</a:t>
            </a:r>
            <a:endParaRPr lang="en-US" altLang="zh-CN" dirty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905" y="308595"/>
            <a:ext cx="823292" cy="8232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14"/>
          <p:cNvSpPr>
            <a:spLocks noChangeArrowheads="1"/>
          </p:cNvSpPr>
          <p:nvPr/>
        </p:nvSpPr>
        <p:spPr bwMode="auto">
          <a:xfrm>
            <a:off x="0" y="0"/>
            <a:ext cx="1772885" cy="5143500"/>
          </a:xfrm>
          <a:prstGeom prst="rect">
            <a:avLst/>
          </a:prstGeom>
          <a:solidFill>
            <a:srgbClr val="2828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6147" name="Group 3"/>
          <p:cNvGrpSpPr>
            <a:grpSpLocks/>
          </p:cNvGrpSpPr>
          <p:nvPr/>
        </p:nvGrpSpPr>
        <p:grpSpPr bwMode="auto">
          <a:xfrm flipH="1">
            <a:off x="-854750" y="-19050"/>
            <a:ext cx="5003800" cy="5143500"/>
            <a:chOff x="0" y="0"/>
            <a:chExt cx="5004049" cy="5143500"/>
          </a:xfrm>
        </p:grpSpPr>
        <p:sp>
          <p:nvSpPr>
            <p:cNvPr id="6148" name="直接连接符 34"/>
            <p:cNvSpPr>
              <a:spLocks noChangeShapeType="1"/>
            </p:cNvSpPr>
            <p:nvPr/>
          </p:nvSpPr>
          <p:spPr bwMode="auto">
            <a:xfrm flipH="1">
              <a:off x="2425903" y="3824346"/>
              <a:ext cx="2578144" cy="1319154"/>
            </a:xfrm>
            <a:prstGeom prst="line">
              <a:avLst/>
            </a:prstGeom>
            <a:noFill/>
            <a:ln w="9525" cap="flat" cmpd="sng">
              <a:solidFill>
                <a:srgbClr val="FFFFFF">
                  <a:alpha val="28999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9" name="直接连接符 35"/>
            <p:cNvSpPr>
              <a:spLocks noChangeShapeType="1"/>
            </p:cNvSpPr>
            <p:nvPr/>
          </p:nvSpPr>
          <p:spPr bwMode="auto">
            <a:xfrm flipH="1" flipV="1">
              <a:off x="0" y="627534"/>
              <a:ext cx="5004049" cy="3960440"/>
            </a:xfrm>
            <a:prstGeom prst="line">
              <a:avLst/>
            </a:prstGeom>
            <a:noFill/>
            <a:ln w="9525" cap="flat" cmpd="sng">
              <a:solidFill>
                <a:srgbClr val="FFFFFF">
                  <a:alpha val="28999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0" name="直接连接符 36"/>
            <p:cNvSpPr>
              <a:spLocks noChangeShapeType="1"/>
            </p:cNvSpPr>
            <p:nvPr/>
          </p:nvSpPr>
          <p:spPr bwMode="auto">
            <a:xfrm flipH="1">
              <a:off x="4248472" y="3013090"/>
              <a:ext cx="755575" cy="2130410"/>
            </a:xfrm>
            <a:prstGeom prst="line">
              <a:avLst/>
            </a:prstGeom>
            <a:noFill/>
            <a:ln w="9525" cap="flat" cmpd="sng">
              <a:solidFill>
                <a:srgbClr val="FFFFFF">
                  <a:alpha val="28999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1" name="直接连接符 38"/>
            <p:cNvSpPr>
              <a:spLocks noChangeShapeType="1"/>
            </p:cNvSpPr>
            <p:nvPr/>
          </p:nvSpPr>
          <p:spPr bwMode="auto">
            <a:xfrm>
              <a:off x="2608837" y="0"/>
              <a:ext cx="1495619" cy="5092030"/>
            </a:xfrm>
            <a:prstGeom prst="line">
              <a:avLst/>
            </a:prstGeom>
            <a:noFill/>
            <a:ln w="9525" cap="flat" cmpd="sng">
              <a:solidFill>
                <a:srgbClr val="FFFFFF">
                  <a:alpha val="28999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2" name="直接连接符 39"/>
            <p:cNvSpPr>
              <a:spLocks noChangeShapeType="1"/>
            </p:cNvSpPr>
            <p:nvPr/>
          </p:nvSpPr>
          <p:spPr bwMode="auto">
            <a:xfrm flipH="1">
              <a:off x="3168352" y="2571750"/>
              <a:ext cx="1835697" cy="2571750"/>
            </a:xfrm>
            <a:prstGeom prst="line">
              <a:avLst/>
            </a:prstGeom>
            <a:noFill/>
            <a:ln w="9525" cap="flat" cmpd="sng">
              <a:solidFill>
                <a:srgbClr val="FFFFFF">
                  <a:alpha val="28999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53" name="矩形 16"/>
          <p:cNvSpPr>
            <a:spLocks noChangeArrowheads="1"/>
          </p:cNvSpPr>
          <p:nvPr/>
        </p:nvSpPr>
        <p:spPr bwMode="auto">
          <a:xfrm>
            <a:off x="267877" y="193974"/>
            <a:ext cx="124906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  录</a:t>
            </a:r>
            <a:endParaRPr lang="zh-CN" altLang="en-US" sz="3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2" name="落款标题"/>
          <p:cNvSpPr>
            <a:spLocks noChangeArrowheads="1"/>
          </p:cNvSpPr>
          <p:nvPr/>
        </p:nvSpPr>
        <p:spPr bwMode="auto">
          <a:xfrm>
            <a:off x="-1" y="4876025"/>
            <a:ext cx="685800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1000" dirty="0" err="1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ImageAccelerator</a:t>
            </a:r>
            <a:r>
              <a:rPr lang="en-US" altLang="zh-CN" sz="10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                        </a:t>
            </a:r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辛德强，包伟铭</a:t>
            </a:r>
            <a:r>
              <a:rPr lang="en-US" altLang="zh-CN" sz="10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                                    2018.7.5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20930" y="555610"/>
            <a:ext cx="5688394" cy="4081290"/>
            <a:chOff x="1435100" y="539750"/>
            <a:chExt cx="6887355" cy="4941516"/>
          </a:xfrm>
        </p:grpSpPr>
        <p:sp>
          <p:nvSpPr>
            <p:cNvPr id="6167" name="椭圆 18"/>
            <p:cNvSpPr>
              <a:spLocks noChangeArrowheads="1"/>
            </p:cNvSpPr>
            <p:nvPr/>
          </p:nvSpPr>
          <p:spPr bwMode="auto">
            <a:xfrm>
              <a:off x="1435100" y="539750"/>
              <a:ext cx="863600" cy="865188"/>
            </a:xfrm>
            <a:prstGeom prst="ellipse">
              <a:avLst/>
            </a:prstGeom>
            <a:solidFill>
              <a:srgbClr val="FF8607"/>
            </a:solidFill>
            <a:ln w="38100" cap="flat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24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endParaRPr lang="zh-CN" altLang="zh-CN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170" name="椭圆 19"/>
            <p:cNvSpPr>
              <a:spLocks noChangeArrowheads="1"/>
            </p:cNvSpPr>
            <p:nvPr/>
          </p:nvSpPr>
          <p:spPr bwMode="auto">
            <a:xfrm>
              <a:off x="1435100" y="1555750"/>
              <a:ext cx="863600" cy="865188"/>
            </a:xfrm>
            <a:prstGeom prst="ellipse">
              <a:avLst/>
            </a:prstGeom>
            <a:solidFill>
              <a:srgbClr val="FF8607"/>
            </a:solidFill>
            <a:ln w="38100" cap="flat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24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endParaRPr lang="zh-CN" altLang="zh-CN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173" name="椭圆 20"/>
            <p:cNvSpPr>
              <a:spLocks noChangeArrowheads="1"/>
            </p:cNvSpPr>
            <p:nvPr/>
          </p:nvSpPr>
          <p:spPr bwMode="auto">
            <a:xfrm>
              <a:off x="1435100" y="2573338"/>
              <a:ext cx="863600" cy="863600"/>
            </a:xfrm>
            <a:prstGeom prst="ellipse">
              <a:avLst/>
            </a:prstGeom>
            <a:solidFill>
              <a:srgbClr val="FF8607"/>
            </a:solidFill>
            <a:ln w="38100" cap="flat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24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endParaRPr lang="zh-CN" altLang="zh-CN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176" name="椭圆 21"/>
            <p:cNvSpPr>
              <a:spLocks noChangeArrowheads="1"/>
            </p:cNvSpPr>
            <p:nvPr/>
          </p:nvSpPr>
          <p:spPr bwMode="auto">
            <a:xfrm>
              <a:off x="1435100" y="3589339"/>
              <a:ext cx="863600" cy="865187"/>
            </a:xfrm>
            <a:prstGeom prst="ellipse">
              <a:avLst/>
            </a:prstGeom>
            <a:solidFill>
              <a:srgbClr val="FF8607"/>
            </a:solidFill>
            <a:ln w="38100" cap="flat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24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</a:t>
              </a:r>
              <a:endParaRPr lang="zh-CN" altLang="zh-CN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178" name="矩形 30"/>
            <p:cNvSpPr>
              <a:spLocks noChangeArrowheads="1"/>
            </p:cNvSpPr>
            <p:nvPr/>
          </p:nvSpPr>
          <p:spPr bwMode="auto">
            <a:xfrm>
              <a:off x="2701118" y="655639"/>
              <a:ext cx="5621337" cy="558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项目目标</a:t>
              </a:r>
              <a:endPara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180" name="矩形 68"/>
            <p:cNvSpPr>
              <a:spLocks noChangeArrowheads="1"/>
            </p:cNvSpPr>
            <p:nvPr/>
          </p:nvSpPr>
          <p:spPr bwMode="auto">
            <a:xfrm>
              <a:off x="2701118" y="3733800"/>
              <a:ext cx="5621337" cy="558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实现方案</a:t>
              </a:r>
              <a:endPara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182" name="矩形 64"/>
            <p:cNvSpPr>
              <a:spLocks noChangeArrowheads="1"/>
            </p:cNvSpPr>
            <p:nvPr/>
          </p:nvSpPr>
          <p:spPr bwMode="auto">
            <a:xfrm>
              <a:off x="2701118" y="1689101"/>
              <a:ext cx="5621337" cy="558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项目设计</a:t>
              </a:r>
            </a:p>
          </p:txBody>
        </p:sp>
        <p:sp>
          <p:nvSpPr>
            <p:cNvPr id="6184" name="矩形 66"/>
            <p:cNvSpPr>
              <a:spLocks noChangeArrowheads="1"/>
            </p:cNvSpPr>
            <p:nvPr/>
          </p:nvSpPr>
          <p:spPr bwMode="auto">
            <a:xfrm>
              <a:off x="2701118" y="2708275"/>
              <a:ext cx="5621337" cy="558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使用方法</a:t>
              </a:r>
              <a:endPara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3" name="椭圆 21"/>
            <p:cNvSpPr>
              <a:spLocks noChangeArrowheads="1"/>
            </p:cNvSpPr>
            <p:nvPr/>
          </p:nvSpPr>
          <p:spPr bwMode="auto">
            <a:xfrm>
              <a:off x="1435100" y="4616079"/>
              <a:ext cx="863600" cy="865187"/>
            </a:xfrm>
            <a:prstGeom prst="ellipse">
              <a:avLst/>
            </a:prstGeom>
            <a:solidFill>
              <a:srgbClr val="FF8607"/>
            </a:solidFill>
            <a:ln w="38100" cap="flat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24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5</a:t>
              </a:r>
              <a:endParaRPr lang="zh-CN" altLang="zh-CN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4" name="矩形 68"/>
            <p:cNvSpPr>
              <a:spLocks noChangeArrowheads="1"/>
            </p:cNvSpPr>
            <p:nvPr/>
          </p:nvSpPr>
          <p:spPr bwMode="auto">
            <a:xfrm>
              <a:off x="2701118" y="4760540"/>
              <a:ext cx="5621337" cy="558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性能指标与依赖</a:t>
              </a:r>
              <a:endPara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121"/>
          <p:cNvSpPr>
            <a:spLocks noChangeArrowheads="1"/>
          </p:cNvSpPr>
          <p:nvPr/>
        </p:nvSpPr>
        <p:spPr bwMode="auto">
          <a:xfrm>
            <a:off x="-1107315" y="0"/>
            <a:ext cx="7965316" cy="5143500"/>
          </a:xfrm>
          <a:prstGeom prst="rect">
            <a:avLst/>
          </a:prstGeom>
          <a:solidFill>
            <a:srgbClr val="2828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7174" name="Group 6"/>
          <p:cNvGrpSpPr>
            <a:grpSpLocks/>
          </p:cNvGrpSpPr>
          <p:nvPr/>
        </p:nvGrpSpPr>
        <p:grpSpPr bwMode="auto">
          <a:xfrm>
            <a:off x="-558800" y="515938"/>
            <a:ext cx="2474913" cy="4068762"/>
            <a:chOff x="0" y="0"/>
            <a:chExt cx="2476153" cy="4069266"/>
          </a:xfrm>
        </p:grpSpPr>
        <p:sp>
          <p:nvSpPr>
            <p:cNvPr id="7175" name="矩形 3"/>
            <p:cNvSpPr>
              <a:spLocks noChangeArrowheads="1"/>
            </p:cNvSpPr>
            <p:nvPr/>
          </p:nvSpPr>
          <p:spPr bwMode="auto">
            <a:xfrm>
              <a:off x="0" y="0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176" name="矩形 4"/>
            <p:cNvSpPr>
              <a:spLocks noChangeArrowheads="1"/>
            </p:cNvSpPr>
            <p:nvPr/>
          </p:nvSpPr>
          <p:spPr bwMode="auto">
            <a:xfrm>
              <a:off x="437624" y="0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177" name="矩形 5"/>
            <p:cNvSpPr>
              <a:spLocks noChangeArrowheads="1"/>
            </p:cNvSpPr>
            <p:nvPr/>
          </p:nvSpPr>
          <p:spPr bwMode="auto">
            <a:xfrm>
              <a:off x="875248" y="0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178" name="矩形 6"/>
            <p:cNvSpPr>
              <a:spLocks noChangeArrowheads="1"/>
            </p:cNvSpPr>
            <p:nvPr/>
          </p:nvSpPr>
          <p:spPr bwMode="auto">
            <a:xfrm>
              <a:off x="1312872" y="0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179" name="矩形 7"/>
            <p:cNvSpPr>
              <a:spLocks noChangeArrowheads="1"/>
            </p:cNvSpPr>
            <p:nvPr/>
          </p:nvSpPr>
          <p:spPr bwMode="auto">
            <a:xfrm>
              <a:off x="1750496" y="0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180" name="矩形 8"/>
            <p:cNvSpPr>
              <a:spLocks noChangeArrowheads="1"/>
            </p:cNvSpPr>
            <p:nvPr/>
          </p:nvSpPr>
          <p:spPr bwMode="auto">
            <a:xfrm>
              <a:off x="2188121" y="0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181" name="矩形 59"/>
            <p:cNvSpPr>
              <a:spLocks noChangeArrowheads="1"/>
            </p:cNvSpPr>
            <p:nvPr/>
          </p:nvSpPr>
          <p:spPr bwMode="auto">
            <a:xfrm>
              <a:off x="0" y="406202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182" name="矩形 60"/>
            <p:cNvSpPr>
              <a:spLocks noChangeArrowheads="1"/>
            </p:cNvSpPr>
            <p:nvPr/>
          </p:nvSpPr>
          <p:spPr bwMode="auto">
            <a:xfrm>
              <a:off x="437624" y="406202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183" name="矩形 61"/>
            <p:cNvSpPr>
              <a:spLocks noChangeArrowheads="1"/>
            </p:cNvSpPr>
            <p:nvPr/>
          </p:nvSpPr>
          <p:spPr bwMode="auto">
            <a:xfrm>
              <a:off x="875248" y="406202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184" name="矩形 62"/>
            <p:cNvSpPr>
              <a:spLocks noChangeArrowheads="1"/>
            </p:cNvSpPr>
            <p:nvPr/>
          </p:nvSpPr>
          <p:spPr bwMode="auto">
            <a:xfrm>
              <a:off x="1312872" y="406202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185" name="矩形 63"/>
            <p:cNvSpPr>
              <a:spLocks noChangeArrowheads="1"/>
            </p:cNvSpPr>
            <p:nvPr/>
          </p:nvSpPr>
          <p:spPr bwMode="auto">
            <a:xfrm>
              <a:off x="1750496" y="406202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186" name="矩形 64"/>
            <p:cNvSpPr>
              <a:spLocks noChangeArrowheads="1"/>
            </p:cNvSpPr>
            <p:nvPr/>
          </p:nvSpPr>
          <p:spPr bwMode="auto">
            <a:xfrm>
              <a:off x="2188121" y="406202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187" name="矩形 66"/>
            <p:cNvSpPr>
              <a:spLocks noChangeArrowheads="1"/>
            </p:cNvSpPr>
            <p:nvPr/>
          </p:nvSpPr>
          <p:spPr bwMode="auto">
            <a:xfrm>
              <a:off x="0" y="828081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188" name="矩形 67"/>
            <p:cNvSpPr>
              <a:spLocks noChangeArrowheads="1"/>
            </p:cNvSpPr>
            <p:nvPr/>
          </p:nvSpPr>
          <p:spPr bwMode="auto">
            <a:xfrm>
              <a:off x="437624" y="828081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189" name="矩形 68"/>
            <p:cNvSpPr>
              <a:spLocks noChangeArrowheads="1"/>
            </p:cNvSpPr>
            <p:nvPr/>
          </p:nvSpPr>
          <p:spPr bwMode="auto">
            <a:xfrm>
              <a:off x="875248" y="828081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190" name="矩形 69"/>
            <p:cNvSpPr>
              <a:spLocks noChangeArrowheads="1"/>
            </p:cNvSpPr>
            <p:nvPr/>
          </p:nvSpPr>
          <p:spPr bwMode="auto">
            <a:xfrm>
              <a:off x="1312872" y="828081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191" name="矩形 70"/>
            <p:cNvSpPr>
              <a:spLocks noChangeArrowheads="1"/>
            </p:cNvSpPr>
            <p:nvPr/>
          </p:nvSpPr>
          <p:spPr bwMode="auto">
            <a:xfrm>
              <a:off x="1750496" y="828081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192" name="矩形 71"/>
            <p:cNvSpPr>
              <a:spLocks noChangeArrowheads="1"/>
            </p:cNvSpPr>
            <p:nvPr/>
          </p:nvSpPr>
          <p:spPr bwMode="auto">
            <a:xfrm>
              <a:off x="2188121" y="828081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193" name="矩形 73"/>
            <p:cNvSpPr>
              <a:spLocks noChangeArrowheads="1"/>
            </p:cNvSpPr>
            <p:nvPr/>
          </p:nvSpPr>
          <p:spPr bwMode="auto">
            <a:xfrm>
              <a:off x="0" y="1249960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194" name="矩形 74"/>
            <p:cNvSpPr>
              <a:spLocks noChangeArrowheads="1"/>
            </p:cNvSpPr>
            <p:nvPr/>
          </p:nvSpPr>
          <p:spPr bwMode="auto">
            <a:xfrm>
              <a:off x="437624" y="1249960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195" name="矩形 75"/>
            <p:cNvSpPr>
              <a:spLocks noChangeArrowheads="1"/>
            </p:cNvSpPr>
            <p:nvPr/>
          </p:nvSpPr>
          <p:spPr bwMode="auto">
            <a:xfrm>
              <a:off x="875248" y="1249960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196" name="矩形 76"/>
            <p:cNvSpPr>
              <a:spLocks noChangeArrowheads="1"/>
            </p:cNvSpPr>
            <p:nvPr/>
          </p:nvSpPr>
          <p:spPr bwMode="auto">
            <a:xfrm>
              <a:off x="1312872" y="1249960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197" name="矩形 77"/>
            <p:cNvSpPr>
              <a:spLocks noChangeArrowheads="1"/>
            </p:cNvSpPr>
            <p:nvPr/>
          </p:nvSpPr>
          <p:spPr bwMode="auto">
            <a:xfrm>
              <a:off x="1750496" y="1249960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198" name="矩形 78"/>
            <p:cNvSpPr>
              <a:spLocks noChangeArrowheads="1"/>
            </p:cNvSpPr>
            <p:nvPr/>
          </p:nvSpPr>
          <p:spPr bwMode="auto">
            <a:xfrm>
              <a:off x="2188121" y="1249960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199" name="矩形 80"/>
            <p:cNvSpPr>
              <a:spLocks noChangeArrowheads="1"/>
            </p:cNvSpPr>
            <p:nvPr/>
          </p:nvSpPr>
          <p:spPr bwMode="auto">
            <a:xfrm>
              <a:off x="0" y="1671839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200" name="矩形 81"/>
            <p:cNvSpPr>
              <a:spLocks noChangeArrowheads="1"/>
            </p:cNvSpPr>
            <p:nvPr/>
          </p:nvSpPr>
          <p:spPr bwMode="auto">
            <a:xfrm>
              <a:off x="437624" y="1671839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201" name="矩形 82"/>
            <p:cNvSpPr>
              <a:spLocks noChangeArrowheads="1"/>
            </p:cNvSpPr>
            <p:nvPr/>
          </p:nvSpPr>
          <p:spPr bwMode="auto">
            <a:xfrm>
              <a:off x="875248" y="1671839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202" name="矩形 83"/>
            <p:cNvSpPr>
              <a:spLocks noChangeArrowheads="1"/>
            </p:cNvSpPr>
            <p:nvPr/>
          </p:nvSpPr>
          <p:spPr bwMode="auto">
            <a:xfrm>
              <a:off x="1312872" y="1671839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203" name="矩形 84"/>
            <p:cNvSpPr>
              <a:spLocks noChangeArrowheads="1"/>
            </p:cNvSpPr>
            <p:nvPr/>
          </p:nvSpPr>
          <p:spPr bwMode="auto">
            <a:xfrm>
              <a:off x="1750496" y="1671839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204" name="矩形 85"/>
            <p:cNvSpPr>
              <a:spLocks noChangeArrowheads="1"/>
            </p:cNvSpPr>
            <p:nvPr/>
          </p:nvSpPr>
          <p:spPr bwMode="auto">
            <a:xfrm>
              <a:off x="2188121" y="1671839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205" name="矩形 87"/>
            <p:cNvSpPr>
              <a:spLocks noChangeArrowheads="1"/>
            </p:cNvSpPr>
            <p:nvPr/>
          </p:nvSpPr>
          <p:spPr bwMode="auto">
            <a:xfrm>
              <a:off x="0" y="2093718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206" name="矩形 88"/>
            <p:cNvSpPr>
              <a:spLocks noChangeArrowheads="1"/>
            </p:cNvSpPr>
            <p:nvPr/>
          </p:nvSpPr>
          <p:spPr bwMode="auto">
            <a:xfrm>
              <a:off x="437624" y="2093718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207" name="矩形 89"/>
            <p:cNvSpPr>
              <a:spLocks noChangeArrowheads="1"/>
            </p:cNvSpPr>
            <p:nvPr/>
          </p:nvSpPr>
          <p:spPr bwMode="auto">
            <a:xfrm>
              <a:off x="875248" y="2093718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208" name="矩形 90"/>
            <p:cNvSpPr>
              <a:spLocks noChangeArrowheads="1"/>
            </p:cNvSpPr>
            <p:nvPr/>
          </p:nvSpPr>
          <p:spPr bwMode="auto">
            <a:xfrm>
              <a:off x="1312872" y="2093718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209" name="矩形 91"/>
            <p:cNvSpPr>
              <a:spLocks noChangeArrowheads="1"/>
            </p:cNvSpPr>
            <p:nvPr/>
          </p:nvSpPr>
          <p:spPr bwMode="auto">
            <a:xfrm>
              <a:off x="1750496" y="2093718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210" name="矩形 92"/>
            <p:cNvSpPr>
              <a:spLocks noChangeArrowheads="1"/>
            </p:cNvSpPr>
            <p:nvPr/>
          </p:nvSpPr>
          <p:spPr bwMode="auto">
            <a:xfrm>
              <a:off x="2188121" y="2093718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211" name="矩形 94"/>
            <p:cNvSpPr>
              <a:spLocks noChangeArrowheads="1"/>
            </p:cNvSpPr>
            <p:nvPr/>
          </p:nvSpPr>
          <p:spPr bwMode="auto">
            <a:xfrm>
              <a:off x="0" y="2515597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212" name="矩形 95"/>
            <p:cNvSpPr>
              <a:spLocks noChangeArrowheads="1"/>
            </p:cNvSpPr>
            <p:nvPr/>
          </p:nvSpPr>
          <p:spPr bwMode="auto">
            <a:xfrm>
              <a:off x="437624" y="2515597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213" name="矩形 96"/>
            <p:cNvSpPr>
              <a:spLocks noChangeArrowheads="1"/>
            </p:cNvSpPr>
            <p:nvPr/>
          </p:nvSpPr>
          <p:spPr bwMode="auto">
            <a:xfrm>
              <a:off x="875248" y="2515597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214" name="矩形 97"/>
            <p:cNvSpPr>
              <a:spLocks noChangeArrowheads="1"/>
            </p:cNvSpPr>
            <p:nvPr/>
          </p:nvSpPr>
          <p:spPr bwMode="auto">
            <a:xfrm>
              <a:off x="1312872" y="2515597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215" name="矩形 98"/>
            <p:cNvSpPr>
              <a:spLocks noChangeArrowheads="1"/>
            </p:cNvSpPr>
            <p:nvPr/>
          </p:nvSpPr>
          <p:spPr bwMode="auto">
            <a:xfrm>
              <a:off x="1750496" y="2515597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216" name="矩形 99"/>
            <p:cNvSpPr>
              <a:spLocks noChangeArrowheads="1"/>
            </p:cNvSpPr>
            <p:nvPr/>
          </p:nvSpPr>
          <p:spPr bwMode="auto">
            <a:xfrm>
              <a:off x="2188121" y="2515597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217" name="矩形 101"/>
            <p:cNvSpPr>
              <a:spLocks noChangeArrowheads="1"/>
            </p:cNvSpPr>
            <p:nvPr/>
          </p:nvSpPr>
          <p:spPr bwMode="auto">
            <a:xfrm>
              <a:off x="0" y="2937476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218" name="矩形 102"/>
            <p:cNvSpPr>
              <a:spLocks noChangeArrowheads="1"/>
            </p:cNvSpPr>
            <p:nvPr/>
          </p:nvSpPr>
          <p:spPr bwMode="auto">
            <a:xfrm>
              <a:off x="437624" y="2937476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219" name="矩形 103"/>
            <p:cNvSpPr>
              <a:spLocks noChangeArrowheads="1"/>
            </p:cNvSpPr>
            <p:nvPr/>
          </p:nvSpPr>
          <p:spPr bwMode="auto">
            <a:xfrm>
              <a:off x="875248" y="2937476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220" name="矩形 104"/>
            <p:cNvSpPr>
              <a:spLocks noChangeArrowheads="1"/>
            </p:cNvSpPr>
            <p:nvPr/>
          </p:nvSpPr>
          <p:spPr bwMode="auto">
            <a:xfrm>
              <a:off x="1312872" y="2937476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221" name="矩形 105"/>
            <p:cNvSpPr>
              <a:spLocks noChangeArrowheads="1"/>
            </p:cNvSpPr>
            <p:nvPr/>
          </p:nvSpPr>
          <p:spPr bwMode="auto">
            <a:xfrm>
              <a:off x="1750496" y="2937476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222" name="矩形 106"/>
            <p:cNvSpPr>
              <a:spLocks noChangeArrowheads="1"/>
            </p:cNvSpPr>
            <p:nvPr/>
          </p:nvSpPr>
          <p:spPr bwMode="auto">
            <a:xfrm>
              <a:off x="2188121" y="2937476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223" name="矩形 108"/>
            <p:cNvSpPr>
              <a:spLocks noChangeArrowheads="1"/>
            </p:cNvSpPr>
            <p:nvPr/>
          </p:nvSpPr>
          <p:spPr bwMode="auto">
            <a:xfrm>
              <a:off x="0" y="3359355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224" name="矩形 109"/>
            <p:cNvSpPr>
              <a:spLocks noChangeArrowheads="1"/>
            </p:cNvSpPr>
            <p:nvPr/>
          </p:nvSpPr>
          <p:spPr bwMode="auto">
            <a:xfrm>
              <a:off x="437624" y="3359355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225" name="矩形 110"/>
            <p:cNvSpPr>
              <a:spLocks noChangeArrowheads="1"/>
            </p:cNvSpPr>
            <p:nvPr/>
          </p:nvSpPr>
          <p:spPr bwMode="auto">
            <a:xfrm>
              <a:off x="875248" y="3359355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226" name="矩形 111"/>
            <p:cNvSpPr>
              <a:spLocks noChangeArrowheads="1"/>
            </p:cNvSpPr>
            <p:nvPr/>
          </p:nvSpPr>
          <p:spPr bwMode="auto">
            <a:xfrm>
              <a:off x="1312872" y="3359355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227" name="矩形 112"/>
            <p:cNvSpPr>
              <a:spLocks noChangeArrowheads="1"/>
            </p:cNvSpPr>
            <p:nvPr/>
          </p:nvSpPr>
          <p:spPr bwMode="auto">
            <a:xfrm>
              <a:off x="1750496" y="3359355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228" name="矩形 113"/>
            <p:cNvSpPr>
              <a:spLocks noChangeArrowheads="1"/>
            </p:cNvSpPr>
            <p:nvPr/>
          </p:nvSpPr>
          <p:spPr bwMode="auto">
            <a:xfrm>
              <a:off x="2188121" y="3359355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229" name="矩形 115"/>
            <p:cNvSpPr>
              <a:spLocks noChangeArrowheads="1"/>
            </p:cNvSpPr>
            <p:nvPr/>
          </p:nvSpPr>
          <p:spPr bwMode="auto">
            <a:xfrm>
              <a:off x="0" y="3781234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230" name="矩形 116"/>
            <p:cNvSpPr>
              <a:spLocks noChangeArrowheads="1"/>
            </p:cNvSpPr>
            <p:nvPr/>
          </p:nvSpPr>
          <p:spPr bwMode="auto">
            <a:xfrm>
              <a:off x="437624" y="3781234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231" name="矩形 117"/>
            <p:cNvSpPr>
              <a:spLocks noChangeArrowheads="1"/>
            </p:cNvSpPr>
            <p:nvPr/>
          </p:nvSpPr>
          <p:spPr bwMode="auto">
            <a:xfrm>
              <a:off x="875248" y="3781234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232" name="矩形 118"/>
            <p:cNvSpPr>
              <a:spLocks noChangeArrowheads="1"/>
            </p:cNvSpPr>
            <p:nvPr/>
          </p:nvSpPr>
          <p:spPr bwMode="auto">
            <a:xfrm>
              <a:off x="1312872" y="3781234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233" name="矩形 119"/>
            <p:cNvSpPr>
              <a:spLocks noChangeArrowheads="1"/>
            </p:cNvSpPr>
            <p:nvPr/>
          </p:nvSpPr>
          <p:spPr bwMode="auto">
            <a:xfrm>
              <a:off x="1750496" y="3781234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234" name="矩形 120"/>
            <p:cNvSpPr>
              <a:spLocks noChangeArrowheads="1"/>
            </p:cNvSpPr>
            <p:nvPr/>
          </p:nvSpPr>
          <p:spPr bwMode="auto">
            <a:xfrm>
              <a:off x="2188121" y="3781234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7235" name="矩形 122"/>
          <p:cNvSpPr>
            <a:spLocks noChangeArrowheads="1"/>
          </p:cNvSpPr>
          <p:nvPr/>
        </p:nvSpPr>
        <p:spPr bwMode="auto">
          <a:xfrm>
            <a:off x="2392364" y="2132013"/>
            <a:ext cx="56213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项目目标</a:t>
            </a:r>
            <a:endParaRPr lang="zh-CN" altLang="en-US" sz="3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7237" name="Group 69"/>
          <p:cNvGrpSpPr>
            <a:grpSpLocks/>
          </p:cNvGrpSpPr>
          <p:nvPr/>
        </p:nvGrpSpPr>
        <p:grpSpPr bwMode="auto">
          <a:xfrm>
            <a:off x="315914" y="517526"/>
            <a:ext cx="725487" cy="4068763"/>
            <a:chOff x="0" y="0"/>
            <a:chExt cx="725656" cy="4069266"/>
          </a:xfrm>
        </p:grpSpPr>
        <p:sp>
          <p:nvSpPr>
            <p:cNvPr id="7238" name="矩形 72"/>
            <p:cNvSpPr>
              <a:spLocks noChangeArrowheads="1"/>
            </p:cNvSpPr>
            <p:nvPr/>
          </p:nvSpPr>
          <p:spPr bwMode="auto">
            <a:xfrm>
              <a:off x="0" y="0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239" name="矩形 79"/>
            <p:cNvSpPr>
              <a:spLocks noChangeArrowheads="1"/>
            </p:cNvSpPr>
            <p:nvPr/>
          </p:nvSpPr>
          <p:spPr bwMode="auto">
            <a:xfrm>
              <a:off x="437624" y="0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240" name="矩形 86"/>
            <p:cNvSpPr>
              <a:spLocks noChangeArrowheads="1"/>
            </p:cNvSpPr>
            <p:nvPr/>
          </p:nvSpPr>
          <p:spPr bwMode="auto">
            <a:xfrm>
              <a:off x="0" y="406202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241" name="矩形 93"/>
            <p:cNvSpPr>
              <a:spLocks noChangeArrowheads="1"/>
            </p:cNvSpPr>
            <p:nvPr/>
          </p:nvSpPr>
          <p:spPr bwMode="auto">
            <a:xfrm>
              <a:off x="437624" y="406202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242" name="矩形 100"/>
            <p:cNvSpPr>
              <a:spLocks noChangeArrowheads="1"/>
            </p:cNvSpPr>
            <p:nvPr/>
          </p:nvSpPr>
          <p:spPr bwMode="auto">
            <a:xfrm>
              <a:off x="0" y="828081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243" name="矩形 107"/>
            <p:cNvSpPr>
              <a:spLocks noChangeArrowheads="1"/>
            </p:cNvSpPr>
            <p:nvPr/>
          </p:nvSpPr>
          <p:spPr bwMode="auto">
            <a:xfrm>
              <a:off x="437624" y="828081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244" name="矩形 114"/>
            <p:cNvSpPr>
              <a:spLocks noChangeArrowheads="1"/>
            </p:cNvSpPr>
            <p:nvPr/>
          </p:nvSpPr>
          <p:spPr bwMode="auto">
            <a:xfrm>
              <a:off x="0" y="1249960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245" name="矩形 126"/>
            <p:cNvSpPr>
              <a:spLocks noChangeArrowheads="1"/>
            </p:cNvSpPr>
            <p:nvPr/>
          </p:nvSpPr>
          <p:spPr bwMode="auto">
            <a:xfrm>
              <a:off x="437624" y="1249960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246" name="矩形 127"/>
            <p:cNvSpPr>
              <a:spLocks noChangeArrowheads="1"/>
            </p:cNvSpPr>
            <p:nvPr/>
          </p:nvSpPr>
          <p:spPr bwMode="auto">
            <a:xfrm>
              <a:off x="0" y="1671839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247" name="矩形 128"/>
            <p:cNvSpPr>
              <a:spLocks noChangeArrowheads="1"/>
            </p:cNvSpPr>
            <p:nvPr/>
          </p:nvSpPr>
          <p:spPr bwMode="auto">
            <a:xfrm>
              <a:off x="437624" y="1671839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248" name="矩形 129"/>
            <p:cNvSpPr>
              <a:spLocks noChangeArrowheads="1"/>
            </p:cNvSpPr>
            <p:nvPr/>
          </p:nvSpPr>
          <p:spPr bwMode="auto">
            <a:xfrm>
              <a:off x="0" y="2093718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249" name="矩形 130"/>
            <p:cNvSpPr>
              <a:spLocks noChangeArrowheads="1"/>
            </p:cNvSpPr>
            <p:nvPr/>
          </p:nvSpPr>
          <p:spPr bwMode="auto">
            <a:xfrm>
              <a:off x="437624" y="2093718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250" name="矩形 131"/>
            <p:cNvSpPr>
              <a:spLocks noChangeArrowheads="1"/>
            </p:cNvSpPr>
            <p:nvPr/>
          </p:nvSpPr>
          <p:spPr bwMode="auto">
            <a:xfrm>
              <a:off x="0" y="2515597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251" name="矩形 132"/>
            <p:cNvSpPr>
              <a:spLocks noChangeArrowheads="1"/>
            </p:cNvSpPr>
            <p:nvPr/>
          </p:nvSpPr>
          <p:spPr bwMode="auto">
            <a:xfrm>
              <a:off x="437624" y="2515597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252" name="矩形 133"/>
            <p:cNvSpPr>
              <a:spLocks noChangeArrowheads="1"/>
            </p:cNvSpPr>
            <p:nvPr/>
          </p:nvSpPr>
          <p:spPr bwMode="auto">
            <a:xfrm>
              <a:off x="0" y="2937476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253" name="矩形 134"/>
            <p:cNvSpPr>
              <a:spLocks noChangeArrowheads="1"/>
            </p:cNvSpPr>
            <p:nvPr/>
          </p:nvSpPr>
          <p:spPr bwMode="auto">
            <a:xfrm>
              <a:off x="437624" y="2937476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254" name="矩形 135"/>
            <p:cNvSpPr>
              <a:spLocks noChangeArrowheads="1"/>
            </p:cNvSpPr>
            <p:nvPr/>
          </p:nvSpPr>
          <p:spPr bwMode="auto">
            <a:xfrm>
              <a:off x="0" y="3359355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255" name="矩形 136"/>
            <p:cNvSpPr>
              <a:spLocks noChangeArrowheads="1"/>
            </p:cNvSpPr>
            <p:nvPr/>
          </p:nvSpPr>
          <p:spPr bwMode="auto">
            <a:xfrm>
              <a:off x="437624" y="3359355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256" name="矩形 137"/>
            <p:cNvSpPr>
              <a:spLocks noChangeArrowheads="1"/>
            </p:cNvSpPr>
            <p:nvPr/>
          </p:nvSpPr>
          <p:spPr bwMode="auto">
            <a:xfrm>
              <a:off x="0" y="3781234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257" name="矩形 138"/>
            <p:cNvSpPr>
              <a:spLocks noChangeArrowheads="1"/>
            </p:cNvSpPr>
            <p:nvPr/>
          </p:nvSpPr>
          <p:spPr bwMode="auto">
            <a:xfrm>
              <a:off x="437624" y="3781234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0" name="落款标题"/>
          <p:cNvSpPr>
            <a:spLocks noChangeArrowheads="1"/>
          </p:cNvSpPr>
          <p:nvPr/>
        </p:nvSpPr>
        <p:spPr bwMode="auto">
          <a:xfrm>
            <a:off x="-1" y="4876025"/>
            <a:ext cx="685800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1000" dirty="0" err="1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ImageAccelerator</a:t>
            </a:r>
            <a:r>
              <a:rPr lang="en-US" altLang="zh-CN" sz="10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                        </a:t>
            </a:r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辛德强，包伟铭</a:t>
            </a:r>
            <a:r>
              <a:rPr lang="en-US" altLang="zh-CN" sz="10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                                    2018.7.5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矩形 35"/>
          <p:cNvSpPr>
            <a:spLocks noChangeArrowheads="1"/>
          </p:cNvSpPr>
          <p:nvPr/>
        </p:nvSpPr>
        <p:spPr bwMode="auto">
          <a:xfrm>
            <a:off x="0" y="0"/>
            <a:ext cx="6858000" cy="771625"/>
          </a:xfrm>
          <a:prstGeom prst="rect">
            <a:avLst/>
          </a:prstGeom>
          <a:solidFill>
            <a:srgbClr val="FF86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387" name="矩形 3"/>
          <p:cNvSpPr>
            <a:spLocks noChangeArrowheads="1"/>
          </p:cNvSpPr>
          <p:nvPr/>
        </p:nvSpPr>
        <p:spPr bwMode="auto">
          <a:xfrm>
            <a:off x="463657" y="177801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项目目标</a:t>
            </a:r>
            <a:endParaRPr lang="zh-CN" altLang="en-US" dirty="0"/>
          </a:p>
        </p:txBody>
      </p:sp>
      <p:sp>
        <p:nvSpPr>
          <p:cNvPr id="16388" name="等腰三角形 4"/>
          <p:cNvSpPr>
            <a:spLocks noChangeArrowheads="1"/>
          </p:cNvSpPr>
          <p:nvPr/>
        </p:nvSpPr>
        <p:spPr bwMode="auto">
          <a:xfrm rot="5400000">
            <a:off x="-52281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403" name="矩形 52"/>
          <p:cNvSpPr>
            <a:spLocks noChangeArrowheads="1"/>
          </p:cNvSpPr>
          <p:nvPr/>
        </p:nvSpPr>
        <p:spPr bwMode="auto">
          <a:xfrm>
            <a:off x="0" y="4876024"/>
            <a:ext cx="6858000" cy="246221"/>
          </a:xfrm>
          <a:prstGeom prst="rect">
            <a:avLst/>
          </a:prstGeom>
          <a:solidFill>
            <a:srgbClr val="2828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落款标题"/>
          <p:cNvSpPr>
            <a:spLocks noChangeArrowheads="1"/>
          </p:cNvSpPr>
          <p:nvPr/>
        </p:nvSpPr>
        <p:spPr bwMode="auto">
          <a:xfrm>
            <a:off x="-1" y="4876025"/>
            <a:ext cx="685800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1000" dirty="0" err="1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ImageAccelerator</a:t>
            </a:r>
            <a:r>
              <a:rPr lang="en-US" altLang="zh-CN" sz="10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                        </a:t>
            </a:r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辛德强，包伟铭</a:t>
            </a:r>
            <a:r>
              <a:rPr lang="en-US" altLang="zh-CN" sz="10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                                    2018.7.5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8800" y="951187"/>
            <a:ext cx="5832405" cy="3708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实现图片的虚化加载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支持根据不同设备、机型、网络环境动态加载图片（保证质量情况下最小图），并异步加载大图并实现无感替换。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实现一个框架，同时支持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H5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和原生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实现图片的预加载方案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用户看到的图才加载。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用户即将看到的图实现预加载。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避免用户看到的时候页面在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loading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121"/>
          <p:cNvSpPr>
            <a:spLocks noChangeArrowheads="1"/>
          </p:cNvSpPr>
          <p:nvPr/>
        </p:nvSpPr>
        <p:spPr bwMode="auto">
          <a:xfrm>
            <a:off x="-1143000" y="0"/>
            <a:ext cx="8001000" cy="5143500"/>
          </a:xfrm>
          <a:prstGeom prst="rect">
            <a:avLst/>
          </a:prstGeom>
          <a:solidFill>
            <a:srgbClr val="2828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4342" name="Group 6"/>
          <p:cNvGrpSpPr>
            <a:grpSpLocks/>
          </p:cNvGrpSpPr>
          <p:nvPr/>
        </p:nvGrpSpPr>
        <p:grpSpPr bwMode="auto">
          <a:xfrm>
            <a:off x="-558800" y="515938"/>
            <a:ext cx="2474913" cy="4068762"/>
            <a:chOff x="0" y="0"/>
            <a:chExt cx="2476153" cy="4069266"/>
          </a:xfrm>
        </p:grpSpPr>
        <p:sp>
          <p:nvSpPr>
            <p:cNvPr id="14343" name="矩形 79"/>
            <p:cNvSpPr>
              <a:spLocks noChangeArrowheads="1"/>
            </p:cNvSpPr>
            <p:nvPr/>
          </p:nvSpPr>
          <p:spPr bwMode="auto">
            <a:xfrm>
              <a:off x="0" y="0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44" name="矩形 86"/>
            <p:cNvSpPr>
              <a:spLocks noChangeArrowheads="1"/>
            </p:cNvSpPr>
            <p:nvPr/>
          </p:nvSpPr>
          <p:spPr bwMode="auto">
            <a:xfrm>
              <a:off x="437624" y="0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45" name="矩形 93"/>
            <p:cNvSpPr>
              <a:spLocks noChangeArrowheads="1"/>
            </p:cNvSpPr>
            <p:nvPr/>
          </p:nvSpPr>
          <p:spPr bwMode="auto">
            <a:xfrm>
              <a:off x="875248" y="0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46" name="矩形 100"/>
            <p:cNvSpPr>
              <a:spLocks noChangeArrowheads="1"/>
            </p:cNvSpPr>
            <p:nvPr/>
          </p:nvSpPr>
          <p:spPr bwMode="auto">
            <a:xfrm>
              <a:off x="1312872" y="0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47" name="矩形 107"/>
            <p:cNvSpPr>
              <a:spLocks noChangeArrowheads="1"/>
            </p:cNvSpPr>
            <p:nvPr/>
          </p:nvSpPr>
          <p:spPr bwMode="auto">
            <a:xfrm>
              <a:off x="1750496" y="0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48" name="矩形 114"/>
            <p:cNvSpPr>
              <a:spLocks noChangeArrowheads="1"/>
            </p:cNvSpPr>
            <p:nvPr/>
          </p:nvSpPr>
          <p:spPr bwMode="auto">
            <a:xfrm>
              <a:off x="2188121" y="0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49" name="矩形 126"/>
            <p:cNvSpPr>
              <a:spLocks noChangeArrowheads="1"/>
            </p:cNvSpPr>
            <p:nvPr/>
          </p:nvSpPr>
          <p:spPr bwMode="auto">
            <a:xfrm>
              <a:off x="0" y="406202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50" name="矩形 127"/>
            <p:cNvSpPr>
              <a:spLocks noChangeArrowheads="1"/>
            </p:cNvSpPr>
            <p:nvPr/>
          </p:nvSpPr>
          <p:spPr bwMode="auto">
            <a:xfrm>
              <a:off x="437624" y="406202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51" name="矩形 128"/>
            <p:cNvSpPr>
              <a:spLocks noChangeArrowheads="1"/>
            </p:cNvSpPr>
            <p:nvPr/>
          </p:nvSpPr>
          <p:spPr bwMode="auto">
            <a:xfrm>
              <a:off x="875248" y="406202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52" name="矩形 129"/>
            <p:cNvSpPr>
              <a:spLocks noChangeArrowheads="1"/>
            </p:cNvSpPr>
            <p:nvPr/>
          </p:nvSpPr>
          <p:spPr bwMode="auto">
            <a:xfrm>
              <a:off x="1312872" y="406202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53" name="矩形 130"/>
            <p:cNvSpPr>
              <a:spLocks noChangeArrowheads="1"/>
            </p:cNvSpPr>
            <p:nvPr/>
          </p:nvSpPr>
          <p:spPr bwMode="auto">
            <a:xfrm>
              <a:off x="1750496" y="406202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54" name="矩形 131"/>
            <p:cNvSpPr>
              <a:spLocks noChangeArrowheads="1"/>
            </p:cNvSpPr>
            <p:nvPr/>
          </p:nvSpPr>
          <p:spPr bwMode="auto">
            <a:xfrm>
              <a:off x="2188121" y="406202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55" name="矩形 132"/>
            <p:cNvSpPr>
              <a:spLocks noChangeArrowheads="1"/>
            </p:cNvSpPr>
            <p:nvPr/>
          </p:nvSpPr>
          <p:spPr bwMode="auto">
            <a:xfrm>
              <a:off x="0" y="828081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56" name="矩形 133"/>
            <p:cNvSpPr>
              <a:spLocks noChangeArrowheads="1"/>
            </p:cNvSpPr>
            <p:nvPr/>
          </p:nvSpPr>
          <p:spPr bwMode="auto">
            <a:xfrm>
              <a:off x="437624" y="828081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57" name="矩形 134"/>
            <p:cNvSpPr>
              <a:spLocks noChangeArrowheads="1"/>
            </p:cNvSpPr>
            <p:nvPr/>
          </p:nvSpPr>
          <p:spPr bwMode="auto">
            <a:xfrm>
              <a:off x="875248" y="828081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58" name="矩形 135"/>
            <p:cNvSpPr>
              <a:spLocks noChangeArrowheads="1"/>
            </p:cNvSpPr>
            <p:nvPr/>
          </p:nvSpPr>
          <p:spPr bwMode="auto">
            <a:xfrm>
              <a:off x="1312872" y="828081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59" name="矩形 136"/>
            <p:cNvSpPr>
              <a:spLocks noChangeArrowheads="1"/>
            </p:cNvSpPr>
            <p:nvPr/>
          </p:nvSpPr>
          <p:spPr bwMode="auto">
            <a:xfrm>
              <a:off x="1750496" y="828081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60" name="矩形 137"/>
            <p:cNvSpPr>
              <a:spLocks noChangeArrowheads="1"/>
            </p:cNvSpPr>
            <p:nvPr/>
          </p:nvSpPr>
          <p:spPr bwMode="auto">
            <a:xfrm>
              <a:off x="2188121" y="828081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61" name="矩形 138"/>
            <p:cNvSpPr>
              <a:spLocks noChangeArrowheads="1"/>
            </p:cNvSpPr>
            <p:nvPr/>
          </p:nvSpPr>
          <p:spPr bwMode="auto">
            <a:xfrm>
              <a:off x="0" y="1249960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62" name="矩形 139"/>
            <p:cNvSpPr>
              <a:spLocks noChangeArrowheads="1"/>
            </p:cNvSpPr>
            <p:nvPr/>
          </p:nvSpPr>
          <p:spPr bwMode="auto">
            <a:xfrm>
              <a:off x="437624" y="1249960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63" name="矩形 140"/>
            <p:cNvSpPr>
              <a:spLocks noChangeArrowheads="1"/>
            </p:cNvSpPr>
            <p:nvPr/>
          </p:nvSpPr>
          <p:spPr bwMode="auto">
            <a:xfrm>
              <a:off x="875248" y="1249960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64" name="矩形 141"/>
            <p:cNvSpPr>
              <a:spLocks noChangeArrowheads="1"/>
            </p:cNvSpPr>
            <p:nvPr/>
          </p:nvSpPr>
          <p:spPr bwMode="auto">
            <a:xfrm>
              <a:off x="1312872" y="1249960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65" name="矩形 142"/>
            <p:cNvSpPr>
              <a:spLocks noChangeArrowheads="1"/>
            </p:cNvSpPr>
            <p:nvPr/>
          </p:nvSpPr>
          <p:spPr bwMode="auto">
            <a:xfrm>
              <a:off x="1750496" y="1249960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66" name="矩形 143"/>
            <p:cNvSpPr>
              <a:spLocks noChangeArrowheads="1"/>
            </p:cNvSpPr>
            <p:nvPr/>
          </p:nvSpPr>
          <p:spPr bwMode="auto">
            <a:xfrm>
              <a:off x="2188121" y="1249960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67" name="矩形 144"/>
            <p:cNvSpPr>
              <a:spLocks noChangeArrowheads="1"/>
            </p:cNvSpPr>
            <p:nvPr/>
          </p:nvSpPr>
          <p:spPr bwMode="auto">
            <a:xfrm>
              <a:off x="0" y="1671839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68" name="矩形 145"/>
            <p:cNvSpPr>
              <a:spLocks noChangeArrowheads="1"/>
            </p:cNvSpPr>
            <p:nvPr/>
          </p:nvSpPr>
          <p:spPr bwMode="auto">
            <a:xfrm>
              <a:off x="437624" y="1671839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69" name="矩形 146"/>
            <p:cNvSpPr>
              <a:spLocks noChangeArrowheads="1"/>
            </p:cNvSpPr>
            <p:nvPr/>
          </p:nvSpPr>
          <p:spPr bwMode="auto">
            <a:xfrm>
              <a:off x="875248" y="1671839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70" name="矩形 147"/>
            <p:cNvSpPr>
              <a:spLocks noChangeArrowheads="1"/>
            </p:cNvSpPr>
            <p:nvPr/>
          </p:nvSpPr>
          <p:spPr bwMode="auto">
            <a:xfrm>
              <a:off x="1312872" y="1671839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71" name="矩形 148"/>
            <p:cNvSpPr>
              <a:spLocks noChangeArrowheads="1"/>
            </p:cNvSpPr>
            <p:nvPr/>
          </p:nvSpPr>
          <p:spPr bwMode="auto">
            <a:xfrm>
              <a:off x="1750496" y="1671839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72" name="矩形 149"/>
            <p:cNvSpPr>
              <a:spLocks noChangeArrowheads="1"/>
            </p:cNvSpPr>
            <p:nvPr/>
          </p:nvSpPr>
          <p:spPr bwMode="auto">
            <a:xfrm>
              <a:off x="2188121" y="1671839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73" name="矩形 150"/>
            <p:cNvSpPr>
              <a:spLocks noChangeArrowheads="1"/>
            </p:cNvSpPr>
            <p:nvPr/>
          </p:nvSpPr>
          <p:spPr bwMode="auto">
            <a:xfrm>
              <a:off x="0" y="2093718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74" name="矩形 151"/>
            <p:cNvSpPr>
              <a:spLocks noChangeArrowheads="1"/>
            </p:cNvSpPr>
            <p:nvPr/>
          </p:nvSpPr>
          <p:spPr bwMode="auto">
            <a:xfrm>
              <a:off x="437624" y="2093718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75" name="矩形 152"/>
            <p:cNvSpPr>
              <a:spLocks noChangeArrowheads="1"/>
            </p:cNvSpPr>
            <p:nvPr/>
          </p:nvSpPr>
          <p:spPr bwMode="auto">
            <a:xfrm>
              <a:off x="875248" y="2093718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76" name="矩形 153"/>
            <p:cNvSpPr>
              <a:spLocks noChangeArrowheads="1"/>
            </p:cNvSpPr>
            <p:nvPr/>
          </p:nvSpPr>
          <p:spPr bwMode="auto">
            <a:xfrm>
              <a:off x="1312872" y="2093718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77" name="矩形 154"/>
            <p:cNvSpPr>
              <a:spLocks noChangeArrowheads="1"/>
            </p:cNvSpPr>
            <p:nvPr/>
          </p:nvSpPr>
          <p:spPr bwMode="auto">
            <a:xfrm>
              <a:off x="1750496" y="2093718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78" name="矩形 155"/>
            <p:cNvSpPr>
              <a:spLocks noChangeArrowheads="1"/>
            </p:cNvSpPr>
            <p:nvPr/>
          </p:nvSpPr>
          <p:spPr bwMode="auto">
            <a:xfrm>
              <a:off x="2188121" y="2093718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79" name="矩形 156"/>
            <p:cNvSpPr>
              <a:spLocks noChangeArrowheads="1"/>
            </p:cNvSpPr>
            <p:nvPr/>
          </p:nvSpPr>
          <p:spPr bwMode="auto">
            <a:xfrm>
              <a:off x="0" y="2515597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80" name="矩形 157"/>
            <p:cNvSpPr>
              <a:spLocks noChangeArrowheads="1"/>
            </p:cNvSpPr>
            <p:nvPr/>
          </p:nvSpPr>
          <p:spPr bwMode="auto">
            <a:xfrm>
              <a:off x="437624" y="2515597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81" name="矩形 158"/>
            <p:cNvSpPr>
              <a:spLocks noChangeArrowheads="1"/>
            </p:cNvSpPr>
            <p:nvPr/>
          </p:nvSpPr>
          <p:spPr bwMode="auto">
            <a:xfrm>
              <a:off x="875248" y="2515597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82" name="矩形 159"/>
            <p:cNvSpPr>
              <a:spLocks noChangeArrowheads="1"/>
            </p:cNvSpPr>
            <p:nvPr/>
          </p:nvSpPr>
          <p:spPr bwMode="auto">
            <a:xfrm>
              <a:off x="1312872" y="2515597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83" name="矩形 160"/>
            <p:cNvSpPr>
              <a:spLocks noChangeArrowheads="1"/>
            </p:cNvSpPr>
            <p:nvPr/>
          </p:nvSpPr>
          <p:spPr bwMode="auto">
            <a:xfrm>
              <a:off x="1750496" y="2515597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84" name="矩形 161"/>
            <p:cNvSpPr>
              <a:spLocks noChangeArrowheads="1"/>
            </p:cNvSpPr>
            <p:nvPr/>
          </p:nvSpPr>
          <p:spPr bwMode="auto">
            <a:xfrm>
              <a:off x="2188121" y="2515597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85" name="矩形 162"/>
            <p:cNvSpPr>
              <a:spLocks noChangeArrowheads="1"/>
            </p:cNvSpPr>
            <p:nvPr/>
          </p:nvSpPr>
          <p:spPr bwMode="auto">
            <a:xfrm>
              <a:off x="0" y="2937476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86" name="矩形 163"/>
            <p:cNvSpPr>
              <a:spLocks noChangeArrowheads="1"/>
            </p:cNvSpPr>
            <p:nvPr/>
          </p:nvSpPr>
          <p:spPr bwMode="auto">
            <a:xfrm>
              <a:off x="437624" y="2937476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87" name="矩形 164"/>
            <p:cNvSpPr>
              <a:spLocks noChangeArrowheads="1"/>
            </p:cNvSpPr>
            <p:nvPr/>
          </p:nvSpPr>
          <p:spPr bwMode="auto">
            <a:xfrm>
              <a:off x="875248" y="2937476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88" name="矩形 165"/>
            <p:cNvSpPr>
              <a:spLocks noChangeArrowheads="1"/>
            </p:cNvSpPr>
            <p:nvPr/>
          </p:nvSpPr>
          <p:spPr bwMode="auto">
            <a:xfrm>
              <a:off x="1312872" y="2937476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89" name="矩形 166"/>
            <p:cNvSpPr>
              <a:spLocks noChangeArrowheads="1"/>
            </p:cNvSpPr>
            <p:nvPr/>
          </p:nvSpPr>
          <p:spPr bwMode="auto">
            <a:xfrm>
              <a:off x="1750496" y="2937476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90" name="矩形 167"/>
            <p:cNvSpPr>
              <a:spLocks noChangeArrowheads="1"/>
            </p:cNvSpPr>
            <p:nvPr/>
          </p:nvSpPr>
          <p:spPr bwMode="auto">
            <a:xfrm>
              <a:off x="2188121" y="2937476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91" name="矩形 168"/>
            <p:cNvSpPr>
              <a:spLocks noChangeArrowheads="1"/>
            </p:cNvSpPr>
            <p:nvPr/>
          </p:nvSpPr>
          <p:spPr bwMode="auto">
            <a:xfrm>
              <a:off x="0" y="3359355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92" name="矩形 169"/>
            <p:cNvSpPr>
              <a:spLocks noChangeArrowheads="1"/>
            </p:cNvSpPr>
            <p:nvPr/>
          </p:nvSpPr>
          <p:spPr bwMode="auto">
            <a:xfrm>
              <a:off x="437624" y="3359355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93" name="矩形 170"/>
            <p:cNvSpPr>
              <a:spLocks noChangeArrowheads="1"/>
            </p:cNvSpPr>
            <p:nvPr/>
          </p:nvSpPr>
          <p:spPr bwMode="auto">
            <a:xfrm>
              <a:off x="875248" y="3359355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94" name="矩形 171"/>
            <p:cNvSpPr>
              <a:spLocks noChangeArrowheads="1"/>
            </p:cNvSpPr>
            <p:nvPr/>
          </p:nvSpPr>
          <p:spPr bwMode="auto">
            <a:xfrm>
              <a:off x="1312872" y="3359355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95" name="矩形 172"/>
            <p:cNvSpPr>
              <a:spLocks noChangeArrowheads="1"/>
            </p:cNvSpPr>
            <p:nvPr/>
          </p:nvSpPr>
          <p:spPr bwMode="auto">
            <a:xfrm>
              <a:off x="1750496" y="3359355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96" name="矩形 173"/>
            <p:cNvSpPr>
              <a:spLocks noChangeArrowheads="1"/>
            </p:cNvSpPr>
            <p:nvPr/>
          </p:nvSpPr>
          <p:spPr bwMode="auto">
            <a:xfrm>
              <a:off x="2188121" y="3359355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97" name="矩形 174"/>
            <p:cNvSpPr>
              <a:spLocks noChangeArrowheads="1"/>
            </p:cNvSpPr>
            <p:nvPr/>
          </p:nvSpPr>
          <p:spPr bwMode="auto">
            <a:xfrm>
              <a:off x="0" y="3781234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98" name="矩形 175"/>
            <p:cNvSpPr>
              <a:spLocks noChangeArrowheads="1"/>
            </p:cNvSpPr>
            <p:nvPr/>
          </p:nvSpPr>
          <p:spPr bwMode="auto">
            <a:xfrm>
              <a:off x="437624" y="3781234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99" name="矩形 176"/>
            <p:cNvSpPr>
              <a:spLocks noChangeArrowheads="1"/>
            </p:cNvSpPr>
            <p:nvPr/>
          </p:nvSpPr>
          <p:spPr bwMode="auto">
            <a:xfrm>
              <a:off x="875248" y="3781234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400" name="矩形 177"/>
            <p:cNvSpPr>
              <a:spLocks noChangeArrowheads="1"/>
            </p:cNvSpPr>
            <p:nvPr/>
          </p:nvSpPr>
          <p:spPr bwMode="auto">
            <a:xfrm>
              <a:off x="1312872" y="3781234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401" name="矩形 178"/>
            <p:cNvSpPr>
              <a:spLocks noChangeArrowheads="1"/>
            </p:cNvSpPr>
            <p:nvPr/>
          </p:nvSpPr>
          <p:spPr bwMode="auto">
            <a:xfrm>
              <a:off x="1750496" y="3781234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402" name="矩形 179"/>
            <p:cNvSpPr>
              <a:spLocks noChangeArrowheads="1"/>
            </p:cNvSpPr>
            <p:nvPr/>
          </p:nvSpPr>
          <p:spPr bwMode="auto">
            <a:xfrm>
              <a:off x="2188121" y="3781234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4403" name="Group 67"/>
          <p:cNvGrpSpPr>
            <a:grpSpLocks/>
          </p:cNvGrpSpPr>
          <p:nvPr/>
        </p:nvGrpSpPr>
        <p:grpSpPr bwMode="auto">
          <a:xfrm>
            <a:off x="-558800" y="515938"/>
            <a:ext cx="2474913" cy="4068762"/>
            <a:chOff x="0" y="0"/>
            <a:chExt cx="2476153" cy="4069266"/>
          </a:xfrm>
        </p:grpSpPr>
        <p:sp>
          <p:nvSpPr>
            <p:cNvPr id="14404" name="矩形 3"/>
            <p:cNvSpPr>
              <a:spLocks noChangeArrowheads="1"/>
            </p:cNvSpPr>
            <p:nvPr/>
          </p:nvSpPr>
          <p:spPr bwMode="auto">
            <a:xfrm>
              <a:off x="0" y="0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405" name="矩形 4"/>
            <p:cNvSpPr>
              <a:spLocks noChangeArrowheads="1"/>
            </p:cNvSpPr>
            <p:nvPr/>
          </p:nvSpPr>
          <p:spPr bwMode="auto">
            <a:xfrm>
              <a:off x="437624" y="0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406" name="矩形 5"/>
            <p:cNvSpPr>
              <a:spLocks noChangeArrowheads="1"/>
            </p:cNvSpPr>
            <p:nvPr/>
          </p:nvSpPr>
          <p:spPr bwMode="auto">
            <a:xfrm>
              <a:off x="875248" y="0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407" name="矩形 6"/>
            <p:cNvSpPr>
              <a:spLocks noChangeArrowheads="1"/>
            </p:cNvSpPr>
            <p:nvPr/>
          </p:nvSpPr>
          <p:spPr bwMode="auto">
            <a:xfrm>
              <a:off x="1312872" y="0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408" name="矩形 7"/>
            <p:cNvSpPr>
              <a:spLocks noChangeArrowheads="1"/>
            </p:cNvSpPr>
            <p:nvPr/>
          </p:nvSpPr>
          <p:spPr bwMode="auto">
            <a:xfrm>
              <a:off x="1750496" y="0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409" name="矩形 8"/>
            <p:cNvSpPr>
              <a:spLocks noChangeArrowheads="1"/>
            </p:cNvSpPr>
            <p:nvPr/>
          </p:nvSpPr>
          <p:spPr bwMode="auto">
            <a:xfrm>
              <a:off x="2188121" y="0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410" name="矩形 59"/>
            <p:cNvSpPr>
              <a:spLocks noChangeArrowheads="1"/>
            </p:cNvSpPr>
            <p:nvPr/>
          </p:nvSpPr>
          <p:spPr bwMode="auto">
            <a:xfrm>
              <a:off x="0" y="406202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411" name="矩形 60"/>
            <p:cNvSpPr>
              <a:spLocks noChangeArrowheads="1"/>
            </p:cNvSpPr>
            <p:nvPr/>
          </p:nvSpPr>
          <p:spPr bwMode="auto">
            <a:xfrm>
              <a:off x="437624" y="406202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412" name="矩形 61"/>
            <p:cNvSpPr>
              <a:spLocks noChangeArrowheads="1"/>
            </p:cNvSpPr>
            <p:nvPr/>
          </p:nvSpPr>
          <p:spPr bwMode="auto">
            <a:xfrm>
              <a:off x="875248" y="406202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413" name="矩形 62"/>
            <p:cNvSpPr>
              <a:spLocks noChangeArrowheads="1"/>
            </p:cNvSpPr>
            <p:nvPr/>
          </p:nvSpPr>
          <p:spPr bwMode="auto">
            <a:xfrm>
              <a:off x="1312872" y="406202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414" name="矩形 63"/>
            <p:cNvSpPr>
              <a:spLocks noChangeArrowheads="1"/>
            </p:cNvSpPr>
            <p:nvPr/>
          </p:nvSpPr>
          <p:spPr bwMode="auto">
            <a:xfrm>
              <a:off x="1750496" y="406202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415" name="矩形 64"/>
            <p:cNvSpPr>
              <a:spLocks noChangeArrowheads="1"/>
            </p:cNvSpPr>
            <p:nvPr/>
          </p:nvSpPr>
          <p:spPr bwMode="auto">
            <a:xfrm>
              <a:off x="2188121" y="406202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416" name="矩形 70"/>
            <p:cNvSpPr>
              <a:spLocks noChangeArrowheads="1"/>
            </p:cNvSpPr>
            <p:nvPr/>
          </p:nvSpPr>
          <p:spPr bwMode="auto">
            <a:xfrm>
              <a:off x="1750496" y="828081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417" name="矩形 71"/>
            <p:cNvSpPr>
              <a:spLocks noChangeArrowheads="1"/>
            </p:cNvSpPr>
            <p:nvPr/>
          </p:nvSpPr>
          <p:spPr bwMode="auto">
            <a:xfrm>
              <a:off x="2188121" y="828081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418" name="矩形 77"/>
            <p:cNvSpPr>
              <a:spLocks noChangeArrowheads="1"/>
            </p:cNvSpPr>
            <p:nvPr/>
          </p:nvSpPr>
          <p:spPr bwMode="auto">
            <a:xfrm>
              <a:off x="1750496" y="1249960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419" name="矩形 78"/>
            <p:cNvSpPr>
              <a:spLocks noChangeArrowheads="1"/>
            </p:cNvSpPr>
            <p:nvPr/>
          </p:nvSpPr>
          <p:spPr bwMode="auto">
            <a:xfrm>
              <a:off x="2188121" y="1249960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420" name="矩形 80"/>
            <p:cNvSpPr>
              <a:spLocks noChangeArrowheads="1"/>
            </p:cNvSpPr>
            <p:nvPr/>
          </p:nvSpPr>
          <p:spPr bwMode="auto">
            <a:xfrm>
              <a:off x="0" y="1671839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421" name="矩形 81"/>
            <p:cNvSpPr>
              <a:spLocks noChangeArrowheads="1"/>
            </p:cNvSpPr>
            <p:nvPr/>
          </p:nvSpPr>
          <p:spPr bwMode="auto">
            <a:xfrm>
              <a:off x="437624" y="1671839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422" name="矩形 82"/>
            <p:cNvSpPr>
              <a:spLocks noChangeArrowheads="1"/>
            </p:cNvSpPr>
            <p:nvPr/>
          </p:nvSpPr>
          <p:spPr bwMode="auto">
            <a:xfrm>
              <a:off x="875248" y="1671839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423" name="矩形 83"/>
            <p:cNvSpPr>
              <a:spLocks noChangeArrowheads="1"/>
            </p:cNvSpPr>
            <p:nvPr/>
          </p:nvSpPr>
          <p:spPr bwMode="auto">
            <a:xfrm>
              <a:off x="1312872" y="1671839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424" name="矩形 84"/>
            <p:cNvSpPr>
              <a:spLocks noChangeArrowheads="1"/>
            </p:cNvSpPr>
            <p:nvPr/>
          </p:nvSpPr>
          <p:spPr bwMode="auto">
            <a:xfrm>
              <a:off x="1750496" y="1671839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425" name="矩形 85"/>
            <p:cNvSpPr>
              <a:spLocks noChangeArrowheads="1"/>
            </p:cNvSpPr>
            <p:nvPr/>
          </p:nvSpPr>
          <p:spPr bwMode="auto">
            <a:xfrm>
              <a:off x="2188121" y="1671839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426" name="矩形 87"/>
            <p:cNvSpPr>
              <a:spLocks noChangeArrowheads="1"/>
            </p:cNvSpPr>
            <p:nvPr/>
          </p:nvSpPr>
          <p:spPr bwMode="auto">
            <a:xfrm>
              <a:off x="0" y="2093718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427" name="矩形 88"/>
            <p:cNvSpPr>
              <a:spLocks noChangeArrowheads="1"/>
            </p:cNvSpPr>
            <p:nvPr/>
          </p:nvSpPr>
          <p:spPr bwMode="auto">
            <a:xfrm>
              <a:off x="437624" y="2093718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428" name="矩形 89"/>
            <p:cNvSpPr>
              <a:spLocks noChangeArrowheads="1"/>
            </p:cNvSpPr>
            <p:nvPr/>
          </p:nvSpPr>
          <p:spPr bwMode="auto">
            <a:xfrm>
              <a:off x="875248" y="2093718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429" name="矩形 90"/>
            <p:cNvSpPr>
              <a:spLocks noChangeArrowheads="1"/>
            </p:cNvSpPr>
            <p:nvPr/>
          </p:nvSpPr>
          <p:spPr bwMode="auto">
            <a:xfrm>
              <a:off x="1312872" y="2093718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430" name="矩形 91"/>
            <p:cNvSpPr>
              <a:spLocks noChangeArrowheads="1"/>
            </p:cNvSpPr>
            <p:nvPr/>
          </p:nvSpPr>
          <p:spPr bwMode="auto">
            <a:xfrm>
              <a:off x="1750496" y="2093718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431" name="矩形 92"/>
            <p:cNvSpPr>
              <a:spLocks noChangeArrowheads="1"/>
            </p:cNvSpPr>
            <p:nvPr/>
          </p:nvSpPr>
          <p:spPr bwMode="auto">
            <a:xfrm>
              <a:off x="2188121" y="2093718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432" name="矩形 94"/>
            <p:cNvSpPr>
              <a:spLocks noChangeArrowheads="1"/>
            </p:cNvSpPr>
            <p:nvPr/>
          </p:nvSpPr>
          <p:spPr bwMode="auto">
            <a:xfrm>
              <a:off x="0" y="2515597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433" name="矩形 95"/>
            <p:cNvSpPr>
              <a:spLocks noChangeArrowheads="1"/>
            </p:cNvSpPr>
            <p:nvPr/>
          </p:nvSpPr>
          <p:spPr bwMode="auto">
            <a:xfrm>
              <a:off x="437624" y="2515597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434" name="矩形 101"/>
            <p:cNvSpPr>
              <a:spLocks noChangeArrowheads="1"/>
            </p:cNvSpPr>
            <p:nvPr/>
          </p:nvSpPr>
          <p:spPr bwMode="auto">
            <a:xfrm>
              <a:off x="0" y="2937476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435" name="矩形 102"/>
            <p:cNvSpPr>
              <a:spLocks noChangeArrowheads="1"/>
            </p:cNvSpPr>
            <p:nvPr/>
          </p:nvSpPr>
          <p:spPr bwMode="auto">
            <a:xfrm>
              <a:off x="437624" y="2937476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436" name="矩形 108"/>
            <p:cNvSpPr>
              <a:spLocks noChangeArrowheads="1"/>
            </p:cNvSpPr>
            <p:nvPr/>
          </p:nvSpPr>
          <p:spPr bwMode="auto">
            <a:xfrm>
              <a:off x="0" y="3359355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437" name="矩形 109"/>
            <p:cNvSpPr>
              <a:spLocks noChangeArrowheads="1"/>
            </p:cNvSpPr>
            <p:nvPr/>
          </p:nvSpPr>
          <p:spPr bwMode="auto">
            <a:xfrm>
              <a:off x="437624" y="3359355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438" name="矩形 110"/>
            <p:cNvSpPr>
              <a:spLocks noChangeArrowheads="1"/>
            </p:cNvSpPr>
            <p:nvPr/>
          </p:nvSpPr>
          <p:spPr bwMode="auto">
            <a:xfrm>
              <a:off x="875248" y="3359355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439" name="矩形 111"/>
            <p:cNvSpPr>
              <a:spLocks noChangeArrowheads="1"/>
            </p:cNvSpPr>
            <p:nvPr/>
          </p:nvSpPr>
          <p:spPr bwMode="auto">
            <a:xfrm>
              <a:off x="1312872" y="3359355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440" name="矩形 112"/>
            <p:cNvSpPr>
              <a:spLocks noChangeArrowheads="1"/>
            </p:cNvSpPr>
            <p:nvPr/>
          </p:nvSpPr>
          <p:spPr bwMode="auto">
            <a:xfrm>
              <a:off x="1750496" y="3359355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441" name="矩形 113"/>
            <p:cNvSpPr>
              <a:spLocks noChangeArrowheads="1"/>
            </p:cNvSpPr>
            <p:nvPr/>
          </p:nvSpPr>
          <p:spPr bwMode="auto">
            <a:xfrm>
              <a:off x="2188121" y="3359355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442" name="矩形 115"/>
            <p:cNvSpPr>
              <a:spLocks noChangeArrowheads="1"/>
            </p:cNvSpPr>
            <p:nvPr/>
          </p:nvSpPr>
          <p:spPr bwMode="auto">
            <a:xfrm>
              <a:off x="0" y="3781234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443" name="矩形 116"/>
            <p:cNvSpPr>
              <a:spLocks noChangeArrowheads="1"/>
            </p:cNvSpPr>
            <p:nvPr/>
          </p:nvSpPr>
          <p:spPr bwMode="auto">
            <a:xfrm>
              <a:off x="437624" y="3781234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444" name="矩形 117"/>
            <p:cNvSpPr>
              <a:spLocks noChangeArrowheads="1"/>
            </p:cNvSpPr>
            <p:nvPr/>
          </p:nvSpPr>
          <p:spPr bwMode="auto">
            <a:xfrm>
              <a:off x="875248" y="3781234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445" name="矩形 118"/>
            <p:cNvSpPr>
              <a:spLocks noChangeArrowheads="1"/>
            </p:cNvSpPr>
            <p:nvPr/>
          </p:nvSpPr>
          <p:spPr bwMode="auto">
            <a:xfrm>
              <a:off x="1312872" y="3781234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446" name="矩形 119"/>
            <p:cNvSpPr>
              <a:spLocks noChangeArrowheads="1"/>
            </p:cNvSpPr>
            <p:nvPr/>
          </p:nvSpPr>
          <p:spPr bwMode="auto">
            <a:xfrm>
              <a:off x="1750496" y="3781234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447" name="矩形 120"/>
            <p:cNvSpPr>
              <a:spLocks noChangeArrowheads="1"/>
            </p:cNvSpPr>
            <p:nvPr/>
          </p:nvSpPr>
          <p:spPr bwMode="auto">
            <a:xfrm>
              <a:off x="2188121" y="3781234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4448" name="矩形 122"/>
          <p:cNvSpPr>
            <a:spLocks noChangeArrowheads="1"/>
          </p:cNvSpPr>
          <p:nvPr/>
        </p:nvSpPr>
        <p:spPr bwMode="auto">
          <a:xfrm>
            <a:off x="2392364" y="2132013"/>
            <a:ext cx="56213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项目设计</a:t>
            </a:r>
            <a:endParaRPr lang="zh-CN" altLang="en-US" sz="3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4" name="落款标题"/>
          <p:cNvSpPr>
            <a:spLocks noChangeArrowheads="1"/>
          </p:cNvSpPr>
          <p:nvPr/>
        </p:nvSpPr>
        <p:spPr bwMode="auto">
          <a:xfrm>
            <a:off x="-1" y="4876025"/>
            <a:ext cx="685800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1000" dirty="0" err="1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ImageAccelerator</a:t>
            </a:r>
            <a:r>
              <a:rPr lang="en-US" altLang="zh-CN" sz="10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                        </a:t>
            </a:r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辛德强，包伟铭</a:t>
            </a:r>
            <a:r>
              <a:rPr lang="en-US" altLang="zh-CN" sz="10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                                    2018.7.5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35"/>
          <p:cNvSpPr>
            <a:spLocks noChangeArrowheads="1"/>
          </p:cNvSpPr>
          <p:nvPr/>
        </p:nvSpPr>
        <p:spPr bwMode="auto">
          <a:xfrm>
            <a:off x="0" y="0"/>
            <a:ext cx="6858000" cy="771625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530" name="矩形 54" hidden="1"/>
          <p:cNvSpPr>
            <a:spLocks noChangeArrowheads="1"/>
          </p:cNvSpPr>
          <p:nvPr/>
        </p:nvSpPr>
        <p:spPr bwMode="auto">
          <a:xfrm>
            <a:off x="-1143000" y="1455739"/>
            <a:ext cx="9144000" cy="1908175"/>
          </a:xfrm>
          <a:prstGeom prst="rect">
            <a:avLst/>
          </a:prstGeom>
          <a:solidFill>
            <a:srgbClr val="2828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531" name="矩形 18"/>
          <p:cNvSpPr>
            <a:spLocks noChangeArrowheads="1"/>
          </p:cNvSpPr>
          <p:nvPr/>
        </p:nvSpPr>
        <p:spPr bwMode="auto">
          <a:xfrm>
            <a:off x="463657" y="177801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项目设计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532" name="等腰三角形 19"/>
          <p:cNvSpPr>
            <a:spLocks noChangeArrowheads="1"/>
          </p:cNvSpPr>
          <p:nvPr/>
        </p:nvSpPr>
        <p:spPr bwMode="auto">
          <a:xfrm rot="5400000">
            <a:off x="-52281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FF86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4" name="矩形 5"/>
          <p:cNvSpPr>
            <a:spLocks noChangeArrowheads="1"/>
          </p:cNvSpPr>
          <p:nvPr/>
        </p:nvSpPr>
        <p:spPr bwMode="auto">
          <a:xfrm>
            <a:off x="0" y="4846865"/>
            <a:ext cx="6858000" cy="296636"/>
          </a:xfrm>
          <a:prstGeom prst="rect">
            <a:avLst/>
          </a:prstGeom>
          <a:solidFill>
            <a:srgbClr val="FF86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5" name="落款标题"/>
          <p:cNvSpPr>
            <a:spLocks noChangeArrowheads="1"/>
          </p:cNvSpPr>
          <p:nvPr/>
        </p:nvSpPr>
        <p:spPr bwMode="auto">
          <a:xfrm>
            <a:off x="-1" y="4876025"/>
            <a:ext cx="685800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1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ImageAccelerator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                        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辛德强，包伟铭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                                    2018.7.5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2811" y="1050471"/>
            <a:ext cx="5760399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三种图片尺寸：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小图：同时受网络及标签大小限制的小图；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大图：仅受标签大小限制的足够大图；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原图：强制原图。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七种缩放比例：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参考安卓屏幕适配时主流像素密度比例：</a:t>
            </a:r>
          </a:p>
          <a:p>
            <a:pPr lvl="1">
              <a:spcAft>
                <a:spcPts val="600"/>
              </a:spcAft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MDPI:HDPI:XHDPI:XXHDPI:XXXHDPI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2:3:4:6:8 </a:t>
            </a:r>
            <a:endParaRPr lang="zh-CN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483593"/>
              </p:ext>
            </p:extLst>
          </p:nvPr>
        </p:nvGraphicFramePr>
        <p:xfrm>
          <a:off x="260776" y="4094183"/>
          <a:ext cx="6480453" cy="56571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925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5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57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57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57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57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1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SMALL</a:t>
                      </a:r>
                      <a:endParaRPr lang="zh-CN" altLang="en-US" sz="1400" dirty="0"/>
                    </a:p>
                  </a:txBody>
                  <a:tcPr marL="69497" marR="69497" marT="34748" marB="34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MEDIUM</a:t>
                      </a:r>
                      <a:endParaRPr lang="zh-CN" altLang="en-US" sz="1400" dirty="0"/>
                    </a:p>
                  </a:txBody>
                  <a:tcPr marL="69497" marR="69497" marT="34748" marB="34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LARGE</a:t>
                      </a:r>
                      <a:endParaRPr lang="zh-CN" altLang="en-US" sz="1400" dirty="0"/>
                    </a:p>
                  </a:txBody>
                  <a:tcPr marL="69497" marR="69497" marT="34748" marB="34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XLARGE</a:t>
                      </a:r>
                      <a:endParaRPr lang="zh-CN" altLang="en-US" sz="1400" dirty="0"/>
                    </a:p>
                  </a:txBody>
                  <a:tcPr marL="69497" marR="69497" marT="34748" marB="34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XXLARGE</a:t>
                      </a:r>
                      <a:endParaRPr lang="zh-CN" altLang="en-US" sz="1400" dirty="0"/>
                    </a:p>
                  </a:txBody>
                  <a:tcPr marL="69497" marR="69497" marT="34748" marB="34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XXXLARGE</a:t>
                      </a:r>
                      <a:endParaRPr lang="zh-CN" altLang="en-US" sz="1400" dirty="0"/>
                    </a:p>
                  </a:txBody>
                  <a:tcPr marL="69497" marR="69497" marT="34748" marB="34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RAW</a:t>
                      </a:r>
                      <a:endParaRPr lang="zh-CN" altLang="en-US" sz="1400" dirty="0"/>
                    </a:p>
                  </a:txBody>
                  <a:tcPr marL="69497" marR="69497" marT="34748" marB="34748"/>
                </a:tc>
                <a:extLst>
                  <a:ext uri="{0D108BD9-81ED-4DB2-BD59-A6C34878D82A}">
                    <a16:rowId xmlns:a16="http://schemas.microsoft.com/office/drawing/2014/main" val="2910164428"/>
                  </a:ext>
                </a:extLst>
              </a:tr>
              <a:tr h="281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0.1</a:t>
                      </a:r>
                      <a:endParaRPr lang="zh-CN" altLang="en-US" sz="1400" dirty="0"/>
                    </a:p>
                  </a:txBody>
                  <a:tcPr marL="69497" marR="69497" marT="34748" marB="34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0.2</a:t>
                      </a:r>
                      <a:endParaRPr lang="zh-CN" altLang="en-US" sz="1400" dirty="0"/>
                    </a:p>
                  </a:txBody>
                  <a:tcPr marL="69497" marR="69497" marT="34748" marB="34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0.3</a:t>
                      </a:r>
                      <a:endParaRPr lang="zh-CN" altLang="en-US" sz="1400" dirty="0"/>
                    </a:p>
                  </a:txBody>
                  <a:tcPr marL="69497" marR="69497" marT="34748" marB="34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0.4</a:t>
                      </a:r>
                      <a:endParaRPr lang="zh-CN" altLang="en-US" sz="1400" dirty="0"/>
                    </a:p>
                  </a:txBody>
                  <a:tcPr marL="69497" marR="69497" marT="34748" marB="34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0.6</a:t>
                      </a:r>
                      <a:endParaRPr lang="zh-CN" altLang="en-US" sz="1400" dirty="0"/>
                    </a:p>
                  </a:txBody>
                  <a:tcPr marL="69497" marR="69497" marT="34748" marB="34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0.8</a:t>
                      </a:r>
                      <a:endParaRPr lang="zh-CN" altLang="en-US" sz="1400" dirty="0"/>
                    </a:p>
                  </a:txBody>
                  <a:tcPr marL="69497" marR="69497" marT="34748" marB="34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1.0</a:t>
                      </a:r>
                      <a:endParaRPr lang="zh-CN" altLang="en-US" sz="1400" dirty="0"/>
                    </a:p>
                  </a:txBody>
                  <a:tcPr marL="69497" marR="69497" marT="34748" marB="347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9" name="Group 18"/>
          <p:cNvGrpSpPr>
            <a:grpSpLocks/>
          </p:cNvGrpSpPr>
          <p:nvPr/>
        </p:nvGrpSpPr>
        <p:grpSpPr bwMode="auto">
          <a:xfrm>
            <a:off x="607668" y="979983"/>
            <a:ext cx="396875" cy="576263"/>
            <a:chOff x="0" y="0"/>
            <a:chExt cx="396000" cy="576000"/>
          </a:xfrm>
          <a:solidFill>
            <a:srgbClr val="FF8607"/>
          </a:solidFill>
        </p:grpSpPr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0" y="0"/>
              <a:ext cx="396000" cy="5760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" name="TextBox 11"/>
            <p:cNvSpPr>
              <a:spLocks noChangeArrowheads="1"/>
            </p:cNvSpPr>
            <p:nvPr/>
          </p:nvSpPr>
          <p:spPr bwMode="auto">
            <a:xfrm>
              <a:off x="26077" y="57167"/>
              <a:ext cx="365806" cy="461665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2" name="Group 24"/>
          <p:cNvGrpSpPr>
            <a:grpSpLocks/>
          </p:cNvGrpSpPr>
          <p:nvPr/>
        </p:nvGrpSpPr>
        <p:grpSpPr bwMode="auto">
          <a:xfrm>
            <a:off x="603542" y="2881560"/>
            <a:ext cx="396875" cy="576263"/>
            <a:chOff x="0" y="0"/>
            <a:chExt cx="396000" cy="576000"/>
          </a:xfrm>
          <a:solidFill>
            <a:srgbClr val="292929"/>
          </a:solidFill>
        </p:grpSpPr>
        <p:sp>
          <p:nvSpPr>
            <p:cNvPr id="13" name="矩形 75"/>
            <p:cNvSpPr>
              <a:spLocks noChangeArrowheads="1"/>
            </p:cNvSpPr>
            <p:nvPr/>
          </p:nvSpPr>
          <p:spPr bwMode="auto">
            <a:xfrm>
              <a:off x="0" y="0"/>
              <a:ext cx="396000" cy="5760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" name="TextBox 76"/>
            <p:cNvSpPr>
              <a:spLocks noChangeArrowheads="1"/>
            </p:cNvSpPr>
            <p:nvPr/>
          </p:nvSpPr>
          <p:spPr bwMode="auto">
            <a:xfrm>
              <a:off x="26077" y="57167"/>
              <a:ext cx="365806" cy="461665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endPara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3885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35"/>
          <p:cNvSpPr>
            <a:spLocks noChangeArrowheads="1"/>
          </p:cNvSpPr>
          <p:nvPr/>
        </p:nvSpPr>
        <p:spPr bwMode="auto">
          <a:xfrm>
            <a:off x="0" y="0"/>
            <a:ext cx="6858000" cy="771625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530" name="矩形 54" hidden="1"/>
          <p:cNvSpPr>
            <a:spLocks noChangeArrowheads="1"/>
          </p:cNvSpPr>
          <p:nvPr/>
        </p:nvSpPr>
        <p:spPr bwMode="auto">
          <a:xfrm>
            <a:off x="-1143000" y="1455739"/>
            <a:ext cx="9144000" cy="1908175"/>
          </a:xfrm>
          <a:prstGeom prst="rect">
            <a:avLst/>
          </a:prstGeom>
          <a:solidFill>
            <a:srgbClr val="2828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531" name="矩形 18"/>
          <p:cNvSpPr>
            <a:spLocks noChangeArrowheads="1"/>
          </p:cNvSpPr>
          <p:nvPr/>
        </p:nvSpPr>
        <p:spPr bwMode="auto">
          <a:xfrm>
            <a:off x="463657" y="177801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项目设计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532" name="等腰三角形 19"/>
          <p:cNvSpPr>
            <a:spLocks noChangeArrowheads="1"/>
          </p:cNvSpPr>
          <p:nvPr/>
        </p:nvSpPr>
        <p:spPr bwMode="auto">
          <a:xfrm rot="5400000">
            <a:off x="-52281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FF86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4" name="矩形 5"/>
          <p:cNvSpPr>
            <a:spLocks noChangeArrowheads="1"/>
          </p:cNvSpPr>
          <p:nvPr/>
        </p:nvSpPr>
        <p:spPr bwMode="auto">
          <a:xfrm>
            <a:off x="0" y="4846865"/>
            <a:ext cx="6858000" cy="296636"/>
          </a:xfrm>
          <a:prstGeom prst="rect">
            <a:avLst/>
          </a:prstGeom>
          <a:solidFill>
            <a:srgbClr val="FF86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5" name="落款标题"/>
          <p:cNvSpPr>
            <a:spLocks noChangeArrowheads="1"/>
          </p:cNvSpPr>
          <p:nvPr/>
        </p:nvSpPr>
        <p:spPr bwMode="auto">
          <a:xfrm>
            <a:off x="-1" y="4876025"/>
            <a:ext cx="685800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1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ImageAccelerator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                        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辛德强，包伟铭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                                    2018.7.5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2811" y="1050471"/>
            <a:ext cx="6048418" cy="373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每次页面加载时，测试实时网速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两套方案：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CDN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加速场景：增加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LRU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图片缓存，支持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CDN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加速场景：后端全静态资源，可加速。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功能适配：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框架兼容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Chrome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Firefox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IE6+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jpg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png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bmp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（其中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jpg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png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为渐进式）；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支持单页面多滚动条。</a:t>
            </a:r>
          </a:p>
        </p:txBody>
      </p:sp>
      <p:grpSp>
        <p:nvGrpSpPr>
          <p:cNvPr id="9" name="Group 18"/>
          <p:cNvGrpSpPr>
            <a:grpSpLocks/>
          </p:cNvGrpSpPr>
          <p:nvPr/>
        </p:nvGrpSpPr>
        <p:grpSpPr bwMode="auto">
          <a:xfrm>
            <a:off x="607668" y="979983"/>
            <a:ext cx="396875" cy="576263"/>
            <a:chOff x="0" y="0"/>
            <a:chExt cx="396000" cy="576000"/>
          </a:xfrm>
          <a:solidFill>
            <a:srgbClr val="FF8607"/>
          </a:solidFill>
        </p:grpSpPr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0" y="0"/>
              <a:ext cx="396000" cy="5760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" name="TextBox 11"/>
            <p:cNvSpPr>
              <a:spLocks noChangeArrowheads="1"/>
            </p:cNvSpPr>
            <p:nvPr/>
          </p:nvSpPr>
          <p:spPr bwMode="auto">
            <a:xfrm>
              <a:off x="26077" y="57167"/>
              <a:ext cx="365806" cy="461665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endPara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2" name="Group 24"/>
          <p:cNvGrpSpPr>
            <a:grpSpLocks/>
          </p:cNvGrpSpPr>
          <p:nvPr/>
        </p:nvGrpSpPr>
        <p:grpSpPr bwMode="auto">
          <a:xfrm>
            <a:off x="603542" y="1747713"/>
            <a:ext cx="396875" cy="576263"/>
            <a:chOff x="0" y="0"/>
            <a:chExt cx="396000" cy="576000"/>
          </a:xfrm>
          <a:solidFill>
            <a:srgbClr val="292929"/>
          </a:solidFill>
        </p:grpSpPr>
        <p:sp>
          <p:nvSpPr>
            <p:cNvPr id="13" name="矩形 75"/>
            <p:cNvSpPr>
              <a:spLocks noChangeArrowheads="1"/>
            </p:cNvSpPr>
            <p:nvPr/>
          </p:nvSpPr>
          <p:spPr bwMode="auto">
            <a:xfrm>
              <a:off x="0" y="0"/>
              <a:ext cx="396000" cy="5760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" name="TextBox 76"/>
            <p:cNvSpPr>
              <a:spLocks noChangeArrowheads="1"/>
            </p:cNvSpPr>
            <p:nvPr/>
          </p:nvSpPr>
          <p:spPr bwMode="auto">
            <a:xfrm>
              <a:off x="26077" y="57167"/>
              <a:ext cx="365806" cy="461665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</a:t>
              </a:r>
              <a:endPara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6" name="Group 18"/>
          <p:cNvGrpSpPr>
            <a:grpSpLocks/>
          </p:cNvGrpSpPr>
          <p:nvPr/>
        </p:nvGrpSpPr>
        <p:grpSpPr bwMode="auto">
          <a:xfrm>
            <a:off x="607668" y="3162355"/>
            <a:ext cx="396875" cy="576263"/>
            <a:chOff x="0" y="0"/>
            <a:chExt cx="396000" cy="576000"/>
          </a:xfrm>
          <a:solidFill>
            <a:srgbClr val="FF8607"/>
          </a:solidFill>
        </p:grpSpPr>
        <p:sp>
          <p:nvSpPr>
            <p:cNvPr id="17" name="矩形 16"/>
            <p:cNvSpPr>
              <a:spLocks noChangeArrowheads="1"/>
            </p:cNvSpPr>
            <p:nvPr/>
          </p:nvSpPr>
          <p:spPr bwMode="auto">
            <a:xfrm>
              <a:off x="0" y="0"/>
              <a:ext cx="396000" cy="5760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8" name="TextBox 11"/>
            <p:cNvSpPr>
              <a:spLocks noChangeArrowheads="1"/>
            </p:cNvSpPr>
            <p:nvPr/>
          </p:nvSpPr>
          <p:spPr bwMode="auto">
            <a:xfrm>
              <a:off x="26077" y="57167"/>
              <a:ext cx="365806" cy="461665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5</a:t>
              </a:r>
              <a:endPara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2338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1239-56D5-42AD-ADC2-860AC0D78034}" type="slidenum">
              <a:rPr lang="zh-CN" altLang="en-US"/>
              <a:pPr/>
              <a:t>8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6" name="矩形 121"/>
          <p:cNvSpPr>
            <a:spLocks noChangeArrowheads="1"/>
          </p:cNvSpPr>
          <p:nvPr/>
        </p:nvSpPr>
        <p:spPr bwMode="auto">
          <a:xfrm>
            <a:off x="-1143000" y="0"/>
            <a:ext cx="9144000" cy="5143500"/>
          </a:xfrm>
          <a:prstGeom prst="rect">
            <a:avLst/>
          </a:prstGeom>
          <a:solidFill>
            <a:srgbClr val="2828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1510" name="Group 6"/>
          <p:cNvGrpSpPr>
            <a:grpSpLocks/>
          </p:cNvGrpSpPr>
          <p:nvPr/>
        </p:nvGrpSpPr>
        <p:grpSpPr bwMode="auto">
          <a:xfrm>
            <a:off x="-558800" y="515938"/>
            <a:ext cx="2474913" cy="4068762"/>
            <a:chOff x="0" y="0"/>
            <a:chExt cx="2476153" cy="4069266"/>
          </a:xfrm>
        </p:grpSpPr>
        <p:sp>
          <p:nvSpPr>
            <p:cNvPr id="21511" name="矩形 79"/>
            <p:cNvSpPr>
              <a:spLocks noChangeArrowheads="1"/>
            </p:cNvSpPr>
            <p:nvPr/>
          </p:nvSpPr>
          <p:spPr bwMode="auto">
            <a:xfrm>
              <a:off x="0" y="0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12" name="矩形 86"/>
            <p:cNvSpPr>
              <a:spLocks noChangeArrowheads="1"/>
            </p:cNvSpPr>
            <p:nvPr/>
          </p:nvSpPr>
          <p:spPr bwMode="auto">
            <a:xfrm>
              <a:off x="437624" y="0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13" name="矩形 93"/>
            <p:cNvSpPr>
              <a:spLocks noChangeArrowheads="1"/>
            </p:cNvSpPr>
            <p:nvPr/>
          </p:nvSpPr>
          <p:spPr bwMode="auto">
            <a:xfrm>
              <a:off x="875248" y="0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14" name="矩形 100"/>
            <p:cNvSpPr>
              <a:spLocks noChangeArrowheads="1"/>
            </p:cNvSpPr>
            <p:nvPr/>
          </p:nvSpPr>
          <p:spPr bwMode="auto">
            <a:xfrm>
              <a:off x="1312872" y="0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15" name="矩形 107"/>
            <p:cNvSpPr>
              <a:spLocks noChangeArrowheads="1"/>
            </p:cNvSpPr>
            <p:nvPr/>
          </p:nvSpPr>
          <p:spPr bwMode="auto">
            <a:xfrm>
              <a:off x="1750496" y="0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16" name="矩形 114"/>
            <p:cNvSpPr>
              <a:spLocks noChangeArrowheads="1"/>
            </p:cNvSpPr>
            <p:nvPr/>
          </p:nvSpPr>
          <p:spPr bwMode="auto">
            <a:xfrm>
              <a:off x="2188121" y="0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17" name="矩形 126"/>
            <p:cNvSpPr>
              <a:spLocks noChangeArrowheads="1"/>
            </p:cNvSpPr>
            <p:nvPr/>
          </p:nvSpPr>
          <p:spPr bwMode="auto">
            <a:xfrm>
              <a:off x="0" y="406202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18" name="矩形 127"/>
            <p:cNvSpPr>
              <a:spLocks noChangeArrowheads="1"/>
            </p:cNvSpPr>
            <p:nvPr/>
          </p:nvSpPr>
          <p:spPr bwMode="auto">
            <a:xfrm>
              <a:off x="437624" y="406202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19" name="矩形 128"/>
            <p:cNvSpPr>
              <a:spLocks noChangeArrowheads="1"/>
            </p:cNvSpPr>
            <p:nvPr/>
          </p:nvSpPr>
          <p:spPr bwMode="auto">
            <a:xfrm>
              <a:off x="875248" y="406202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20" name="矩形 129"/>
            <p:cNvSpPr>
              <a:spLocks noChangeArrowheads="1"/>
            </p:cNvSpPr>
            <p:nvPr/>
          </p:nvSpPr>
          <p:spPr bwMode="auto">
            <a:xfrm>
              <a:off x="1312872" y="406202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21" name="矩形 130"/>
            <p:cNvSpPr>
              <a:spLocks noChangeArrowheads="1"/>
            </p:cNvSpPr>
            <p:nvPr/>
          </p:nvSpPr>
          <p:spPr bwMode="auto">
            <a:xfrm>
              <a:off x="1750496" y="406202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22" name="矩形 131"/>
            <p:cNvSpPr>
              <a:spLocks noChangeArrowheads="1"/>
            </p:cNvSpPr>
            <p:nvPr/>
          </p:nvSpPr>
          <p:spPr bwMode="auto">
            <a:xfrm>
              <a:off x="2188121" y="406202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23" name="矩形 132"/>
            <p:cNvSpPr>
              <a:spLocks noChangeArrowheads="1"/>
            </p:cNvSpPr>
            <p:nvPr/>
          </p:nvSpPr>
          <p:spPr bwMode="auto">
            <a:xfrm>
              <a:off x="0" y="828081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24" name="矩形 133"/>
            <p:cNvSpPr>
              <a:spLocks noChangeArrowheads="1"/>
            </p:cNvSpPr>
            <p:nvPr/>
          </p:nvSpPr>
          <p:spPr bwMode="auto">
            <a:xfrm>
              <a:off x="437624" y="828081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25" name="矩形 134"/>
            <p:cNvSpPr>
              <a:spLocks noChangeArrowheads="1"/>
            </p:cNvSpPr>
            <p:nvPr/>
          </p:nvSpPr>
          <p:spPr bwMode="auto">
            <a:xfrm>
              <a:off x="875248" y="828081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26" name="矩形 135"/>
            <p:cNvSpPr>
              <a:spLocks noChangeArrowheads="1"/>
            </p:cNvSpPr>
            <p:nvPr/>
          </p:nvSpPr>
          <p:spPr bwMode="auto">
            <a:xfrm>
              <a:off x="1312872" y="828081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27" name="矩形 136"/>
            <p:cNvSpPr>
              <a:spLocks noChangeArrowheads="1"/>
            </p:cNvSpPr>
            <p:nvPr/>
          </p:nvSpPr>
          <p:spPr bwMode="auto">
            <a:xfrm>
              <a:off x="1750496" y="828081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28" name="矩形 137"/>
            <p:cNvSpPr>
              <a:spLocks noChangeArrowheads="1"/>
            </p:cNvSpPr>
            <p:nvPr/>
          </p:nvSpPr>
          <p:spPr bwMode="auto">
            <a:xfrm>
              <a:off x="2188121" y="828081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29" name="矩形 138"/>
            <p:cNvSpPr>
              <a:spLocks noChangeArrowheads="1"/>
            </p:cNvSpPr>
            <p:nvPr/>
          </p:nvSpPr>
          <p:spPr bwMode="auto">
            <a:xfrm>
              <a:off x="0" y="1249960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30" name="矩形 139"/>
            <p:cNvSpPr>
              <a:spLocks noChangeArrowheads="1"/>
            </p:cNvSpPr>
            <p:nvPr/>
          </p:nvSpPr>
          <p:spPr bwMode="auto">
            <a:xfrm>
              <a:off x="437624" y="1249960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31" name="矩形 140"/>
            <p:cNvSpPr>
              <a:spLocks noChangeArrowheads="1"/>
            </p:cNvSpPr>
            <p:nvPr/>
          </p:nvSpPr>
          <p:spPr bwMode="auto">
            <a:xfrm>
              <a:off x="875248" y="1249960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32" name="矩形 141"/>
            <p:cNvSpPr>
              <a:spLocks noChangeArrowheads="1"/>
            </p:cNvSpPr>
            <p:nvPr/>
          </p:nvSpPr>
          <p:spPr bwMode="auto">
            <a:xfrm>
              <a:off x="1312872" y="1249960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33" name="矩形 142"/>
            <p:cNvSpPr>
              <a:spLocks noChangeArrowheads="1"/>
            </p:cNvSpPr>
            <p:nvPr/>
          </p:nvSpPr>
          <p:spPr bwMode="auto">
            <a:xfrm>
              <a:off x="1750496" y="1249960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34" name="矩形 143"/>
            <p:cNvSpPr>
              <a:spLocks noChangeArrowheads="1"/>
            </p:cNvSpPr>
            <p:nvPr/>
          </p:nvSpPr>
          <p:spPr bwMode="auto">
            <a:xfrm>
              <a:off x="2188121" y="1249960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35" name="矩形 144"/>
            <p:cNvSpPr>
              <a:spLocks noChangeArrowheads="1"/>
            </p:cNvSpPr>
            <p:nvPr/>
          </p:nvSpPr>
          <p:spPr bwMode="auto">
            <a:xfrm>
              <a:off x="0" y="1671839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36" name="矩形 145"/>
            <p:cNvSpPr>
              <a:spLocks noChangeArrowheads="1"/>
            </p:cNvSpPr>
            <p:nvPr/>
          </p:nvSpPr>
          <p:spPr bwMode="auto">
            <a:xfrm>
              <a:off x="437624" y="1671839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37" name="矩形 146"/>
            <p:cNvSpPr>
              <a:spLocks noChangeArrowheads="1"/>
            </p:cNvSpPr>
            <p:nvPr/>
          </p:nvSpPr>
          <p:spPr bwMode="auto">
            <a:xfrm>
              <a:off x="875248" y="1671839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38" name="矩形 147"/>
            <p:cNvSpPr>
              <a:spLocks noChangeArrowheads="1"/>
            </p:cNvSpPr>
            <p:nvPr/>
          </p:nvSpPr>
          <p:spPr bwMode="auto">
            <a:xfrm>
              <a:off x="1312872" y="1671839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39" name="矩形 148"/>
            <p:cNvSpPr>
              <a:spLocks noChangeArrowheads="1"/>
            </p:cNvSpPr>
            <p:nvPr/>
          </p:nvSpPr>
          <p:spPr bwMode="auto">
            <a:xfrm>
              <a:off x="1750496" y="1671839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40" name="矩形 149"/>
            <p:cNvSpPr>
              <a:spLocks noChangeArrowheads="1"/>
            </p:cNvSpPr>
            <p:nvPr/>
          </p:nvSpPr>
          <p:spPr bwMode="auto">
            <a:xfrm>
              <a:off x="2188121" y="1671839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41" name="矩形 150"/>
            <p:cNvSpPr>
              <a:spLocks noChangeArrowheads="1"/>
            </p:cNvSpPr>
            <p:nvPr/>
          </p:nvSpPr>
          <p:spPr bwMode="auto">
            <a:xfrm>
              <a:off x="0" y="2093718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42" name="矩形 151"/>
            <p:cNvSpPr>
              <a:spLocks noChangeArrowheads="1"/>
            </p:cNvSpPr>
            <p:nvPr/>
          </p:nvSpPr>
          <p:spPr bwMode="auto">
            <a:xfrm>
              <a:off x="437624" y="2093718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43" name="矩形 152"/>
            <p:cNvSpPr>
              <a:spLocks noChangeArrowheads="1"/>
            </p:cNvSpPr>
            <p:nvPr/>
          </p:nvSpPr>
          <p:spPr bwMode="auto">
            <a:xfrm>
              <a:off x="875248" y="2093718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44" name="矩形 153"/>
            <p:cNvSpPr>
              <a:spLocks noChangeArrowheads="1"/>
            </p:cNvSpPr>
            <p:nvPr/>
          </p:nvSpPr>
          <p:spPr bwMode="auto">
            <a:xfrm>
              <a:off x="1312872" y="2093718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45" name="矩形 154"/>
            <p:cNvSpPr>
              <a:spLocks noChangeArrowheads="1"/>
            </p:cNvSpPr>
            <p:nvPr/>
          </p:nvSpPr>
          <p:spPr bwMode="auto">
            <a:xfrm>
              <a:off x="1750496" y="2093718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46" name="矩形 155"/>
            <p:cNvSpPr>
              <a:spLocks noChangeArrowheads="1"/>
            </p:cNvSpPr>
            <p:nvPr/>
          </p:nvSpPr>
          <p:spPr bwMode="auto">
            <a:xfrm>
              <a:off x="2188121" y="2093718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47" name="矩形 156"/>
            <p:cNvSpPr>
              <a:spLocks noChangeArrowheads="1"/>
            </p:cNvSpPr>
            <p:nvPr/>
          </p:nvSpPr>
          <p:spPr bwMode="auto">
            <a:xfrm>
              <a:off x="0" y="2515597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48" name="矩形 157"/>
            <p:cNvSpPr>
              <a:spLocks noChangeArrowheads="1"/>
            </p:cNvSpPr>
            <p:nvPr/>
          </p:nvSpPr>
          <p:spPr bwMode="auto">
            <a:xfrm>
              <a:off x="437624" y="2515597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49" name="矩形 158"/>
            <p:cNvSpPr>
              <a:spLocks noChangeArrowheads="1"/>
            </p:cNvSpPr>
            <p:nvPr/>
          </p:nvSpPr>
          <p:spPr bwMode="auto">
            <a:xfrm>
              <a:off x="875248" y="2515597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50" name="矩形 159"/>
            <p:cNvSpPr>
              <a:spLocks noChangeArrowheads="1"/>
            </p:cNvSpPr>
            <p:nvPr/>
          </p:nvSpPr>
          <p:spPr bwMode="auto">
            <a:xfrm>
              <a:off x="1312872" y="2515597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51" name="矩形 160"/>
            <p:cNvSpPr>
              <a:spLocks noChangeArrowheads="1"/>
            </p:cNvSpPr>
            <p:nvPr/>
          </p:nvSpPr>
          <p:spPr bwMode="auto">
            <a:xfrm>
              <a:off x="1750496" y="2515597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52" name="矩形 161"/>
            <p:cNvSpPr>
              <a:spLocks noChangeArrowheads="1"/>
            </p:cNvSpPr>
            <p:nvPr/>
          </p:nvSpPr>
          <p:spPr bwMode="auto">
            <a:xfrm>
              <a:off x="2188121" y="2515597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53" name="矩形 162"/>
            <p:cNvSpPr>
              <a:spLocks noChangeArrowheads="1"/>
            </p:cNvSpPr>
            <p:nvPr/>
          </p:nvSpPr>
          <p:spPr bwMode="auto">
            <a:xfrm>
              <a:off x="0" y="2937476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54" name="矩形 163"/>
            <p:cNvSpPr>
              <a:spLocks noChangeArrowheads="1"/>
            </p:cNvSpPr>
            <p:nvPr/>
          </p:nvSpPr>
          <p:spPr bwMode="auto">
            <a:xfrm>
              <a:off x="437624" y="2937476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55" name="矩形 164"/>
            <p:cNvSpPr>
              <a:spLocks noChangeArrowheads="1"/>
            </p:cNvSpPr>
            <p:nvPr/>
          </p:nvSpPr>
          <p:spPr bwMode="auto">
            <a:xfrm>
              <a:off x="875248" y="2937476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56" name="矩形 165"/>
            <p:cNvSpPr>
              <a:spLocks noChangeArrowheads="1"/>
            </p:cNvSpPr>
            <p:nvPr/>
          </p:nvSpPr>
          <p:spPr bwMode="auto">
            <a:xfrm>
              <a:off x="1312872" y="2937476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57" name="矩形 166"/>
            <p:cNvSpPr>
              <a:spLocks noChangeArrowheads="1"/>
            </p:cNvSpPr>
            <p:nvPr/>
          </p:nvSpPr>
          <p:spPr bwMode="auto">
            <a:xfrm>
              <a:off x="1750496" y="2937476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58" name="矩形 167"/>
            <p:cNvSpPr>
              <a:spLocks noChangeArrowheads="1"/>
            </p:cNvSpPr>
            <p:nvPr/>
          </p:nvSpPr>
          <p:spPr bwMode="auto">
            <a:xfrm>
              <a:off x="2188121" y="2937476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59" name="矩形 168"/>
            <p:cNvSpPr>
              <a:spLocks noChangeArrowheads="1"/>
            </p:cNvSpPr>
            <p:nvPr/>
          </p:nvSpPr>
          <p:spPr bwMode="auto">
            <a:xfrm>
              <a:off x="0" y="3359355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60" name="矩形 169"/>
            <p:cNvSpPr>
              <a:spLocks noChangeArrowheads="1"/>
            </p:cNvSpPr>
            <p:nvPr/>
          </p:nvSpPr>
          <p:spPr bwMode="auto">
            <a:xfrm>
              <a:off x="437624" y="3359355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61" name="矩形 170"/>
            <p:cNvSpPr>
              <a:spLocks noChangeArrowheads="1"/>
            </p:cNvSpPr>
            <p:nvPr/>
          </p:nvSpPr>
          <p:spPr bwMode="auto">
            <a:xfrm>
              <a:off x="875248" y="3359355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62" name="矩形 171"/>
            <p:cNvSpPr>
              <a:spLocks noChangeArrowheads="1"/>
            </p:cNvSpPr>
            <p:nvPr/>
          </p:nvSpPr>
          <p:spPr bwMode="auto">
            <a:xfrm>
              <a:off x="1312872" y="3359355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63" name="矩形 172"/>
            <p:cNvSpPr>
              <a:spLocks noChangeArrowheads="1"/>
            </p:cNvSpPr>
            <p:nvPr/>
          </p:nvSpPr>
          <p:spPr bwMode="auto">
            <a:xfrm>
              <a:off x="1750496" y="3359355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64" name="矩形 173"/>
            <p:cNvSpPr>
              <a:spLocks noChangeArrowheads="1"/>
            </p:cNvSpPr>
            <p:nvPr/>
          </p:nvSpPr>
          <p:spPr bwMode="auto">
            <a:xfrm>
              <a:off x="2188121" y="3359355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65" name="矩形 174"/>
            <p:cNvSpPr>
              <a:spLocks noChangeArrowheads="1"/>
            </p:cNvSpPr>
            <p:nvPr/>
          </p:nvSpPr>
          <p:spPr bwMode="auto">
            <a:xfrm>
              <a:off x="0" y="3781234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66" name="矩形 175"/>
            <p:cNvSpPr>
              <a:spLocks noChangeArrowheads="1"/>
            </p:cNvSpPr>
            <p:nvPr/>
          </p:nvSpPr>
          <p:spPr bwMode="auto">
            <a:xfrm>
              <a:off x="437624" y="3781234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67" name="矩形 176"/>
            <p:cNvSpPr>
              <a:spLocks noChangeArrowheads="1"/>
            </p:cNvSpPr>
            <p:nvPr/>
          </p:nvSpPr>
          <p:spPr bwMode="auto">
            <a:xfrm>
              <a:off x="875248" y="3781234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68" name="矩形 177"/>
            <p:cNvSpPr>
              <a:spLocks noChangeArrowheads="1"/>
            </p:cNvSpPr>
            <p:nvPr/>
          </p:nvSpPr>
          <p:spPr bwMode="auto">
            <a:xfrm>
              <a:off x="1312872" y="3781234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69" name="矩形 178"/>
            <p:cNvSpPr>
              <a:spLocks noChangeArrowheads="1"/>
            </p:cNvSpPr>
            <p:nvPr/>
          </p:nvSpPr>
          <p:spPr bwMode="auto">
            <a:xfrm>
              <a:off x="1750496" y="3781234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70" name="矩形 179"/>
            <p:cNvSpPr>
              <a:spLocks noChangeArrowheads="1"/>
            </p:cNvSpPr>
            <p:nvPr/>
          </p:nvSpPr>
          <p:spPr bwMode="auto">
            <a:xfrm>
              <a:off x="2188121" y="3781234"/>
              <a:ext cx="288032" cy="288032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1571" name="Group 67"/>
          <p:cNvGrpSpPr>
            <a:grpSpLocks/>
          </p:cNvGrpSpPr>
          <p:nvPr/>
        </p:nvGrpSpPr>
        <p:grpSpPr bwMode="auto">
          <a:xfrm>
            <a:off x="-558800" y="515938"/>
            <a:ext cx="2474913" cy="4068762"/>
            <a:chOff x="0" y="0"/>
            <a:chExt cx="2476153" cy="4069266"/>
          </a:xfrm>
        </p:grpSpPr>
        <p:sp>
          <p:nvSpPr>
            <p:cNvPr id="21572" name="矩形 3"/>
            <p:cNvSpPr>
              <a:spLocks noChangeArrowheads="1"/>
            </p:cNvSpPr>
            <p:nvPr/>
          </p:nvSpPr>
          <p:spPr bwMode="auto">
            <a:xfrm>
              <a:off x="0" y="0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73" name="矩形 4"/>
            <p:cNvSpPr>
              <a:spLocks noChangeArrowheads="1"/>
            </p:cNvSpPr>
            <p:nvPr/>
          </p:nvSpPr>
          <p:spPr bwMode="auto">
            <a:xfrm>
              <a:off x="437624" y="0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74" name="矩形 5"/>
            <p:cNvSpPr>
              <a:spLocks noChangeArrowheads="1"/>
            </p:cNvSpPr>
            <p:nvPr/>
          </p:nvSpPr>
          <p:spPr bwMode="auto">
            <a:xfrm>
              <a:off x="875248" y="0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75" name="矩形 6"/>
            <p:cNvSpPr>
              <a:spLocks noChangeArrowheads="1"/>
            </p:cNvSpPr>
            <p:nvPr/>
          </p:nvSpPr>
          <p:spPr bwMode="auto">
            <a:xfrm>
              <a:off x="1312872" y="0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76" name="矩形 7"/>
            <p:cNvSpPr>
              <a:spLocks noChangeArrowheads="1"/>
            </p:cNvSpPr>
            <p:nvPr/>
          </p:nvSpPr>
          <p:spPr bwMode="auto">
            <a:xfrm>
              <a:off x="1750496" y="0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77" name="矩形 8"/>
            <p:cNvSpPr>
              <a:spLocks noChangeArrowheads="1"/>
            </p:cNvSpPr>
            <p:nvPr/>
          </p:nvSpPr>
          <p:spPr bwMode="auto">
            <a:xfrm>
              <a:off x="2188121" y="0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78" name="矩形 59"/>
            <p:cNvSpPr>
              <a:spLocks noChangeArrowheads="1"/>
            </p:cNvSpPr>
            <p:nvPr/>
          </p:nvSpPr>
          <p:spPr bwMode="auto">
            <a:xfrm>
              <a:off x="0" y="406202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79" name="矩形 60"/>
            <p:cNvSpPr>
              <a:spLocks noChangeArrowheads="1"/>
            </p:cNvSpPr>
            <p:nvPr/>
          </p:nvSpPr>
          <p:spPr bwMode="auto">
            <a:xfrm>
              <a:off x="437624" y="406202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80" name="矩形 61"/>
            <p:cNvSpPr>
              <a:spLocks noChangeArrowheads="1"/>
            </p:cNvSpPr>
            <p:nvPr/>
          </p:nvSpPr>
          <p:spPr bwMode="auto">
            <a:xfrm>
              <a:off x="875248" y="406202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81" name="矩形 62"/>
            <p:cNvSpPr>
              <a:spLocks noChangeArrowheads="1"/>
            </p:cNvSpPr>
            <p:nvPr/>
          </p:nvSpPr>
          <p:spPr bwMode="auto">
            <a:xfrm>
              <a:off x="1312872" y="406202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82" name="矩形 63"/>
            <p:cNvSpPr>
              <a:spLocks noChangeArrowheads="1"/>
            </p:cNvSpPr>
            <p:nvPr/>
          </p:nvSpPr>
          <p:spPr bwMode="auto">
            <a:xfrm>
              <a:off x="1750496" y="406202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83" name="矩形 64"/>
            <p:cNvSpPr>
              <a:spLocks noChangeArrowheads="1"/>
            </p:cNvSpPr>
            <p:nvPr/>
          </p:nvSpPr>
          <p:spPr bwMode="auto">
            <a:xfrm>
              <a:off x="2188121" y="406202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84" name="矩形 70"/>
            <p:cNvSpPr>
              <a:spLocks noChangeArrowheads="1"/>
            </p:cNvSpPr>
            <p:nvPr/>
          </p:nvSpPr>
          <p:spPr bwMode="auto">
            <a:xfrm>
              <a:off x="1750496" y="828081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85" name="矩形 71"/>
            <p:cNvSpPr>
              <a:spLocks noChangeArrowheads="1"/>
            </p:cNvSpPr>
            <p:nvPr/>
          </p:nvSpPr>
          <p:spPr bwMode="auto">
            <a:xfrm>
              <a:off x="2188121" y="828081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86" name="矩形 77"/>
            <p:cNvSpPr>
              <a:spLocks noChangeArrowheads="1"/>
            </p:cNvSpPr>
            <p:nvPr/>
          </p:nvSpPr>
          <p:spPr bwMode="auto">
            <a:xfrm>
              <a:off x="1750496" y="1249960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87" name="矩形 78"/>
            <p:cNvSpPr>
              <a:spLocks noChangeArrowheads="1"/>
            </p:cNvSpPr>
            <p:nvPr/>
          </p:nvSpPr>
          <p:spPr bwMode="auto">
            <a:xfrm>
              <a:off x="2188121" y="1249960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88" name="矩形 80"/>
            <p:cNvSpPr>
              <a:spLocks noChangeArrowheads="1"/>
            </p:cNvSpPr>
            <p:nvPr/>
          </p:nvSpPr>
          <p:spPr bwMode="auto">
            <a:xfrm>
              <a:off x="0" y="1671839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89" name="矩形 81"/>
            <p:cNvSpPr>
              <a:spLocks noChangeArrowheads="1"/>
            </p:cNvSpPr>
            <p:nvPr/>
          </p:nvSpPr>
          <p:spPr bwMode="auto">
            <a:xfrm>
              <a:off x="437624" y="1671839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90" name="矩形 82"/>
            <p:cNvSpPr>
              <a:spLocks noChangeArrowheads="1"/>
            </p:cNvSpPr>
            <p:nvPr/>
          </p:nvSpPr>
          <p:spPr bwMode="auto">
            <a:xfrm>
              <a:off x="875248" y="1671839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91" name="矩形 83"/>
            <p:cNvSpPr>
              <a:spLocks noChangeArrowheads="1"/>
            </p:cNvSpPr>
            <p:nvPr/>
          </p:nvSpPr>
          <p:spPr bwMode="auto">
            <a:xfrm>
              <a:off x="1312872" y="1671839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92" name="矩形 84"/>
            <p:cNvSpPr>
              <a:spLocks noChangeArrowheads="1"/>
            </p:cNvSpPr>
            <p:nvPr/>
          </p:nvSpPr>
          <p:spPr bwMode="auto">
            <a:xfrm>
              <a:off x="1750496" y="1671839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93" name="矩形 85"/>
            <p:cNvSpPr>
              <a:spLocks noChangeArrowheads="1"/>
            </p:cNvSpPr>
            <p:nvPr/>
          </p:nvSpPr>
          <p:spPr bwMode="auto">
            <a:xfrm>
              <a:off x="2188121" y="1671839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94" name="矩形 87"/>
            <p:cNvSpPr>
              <a:spLocks noChangeArrowheads="1"/>
            </p:cNvSpPr>
            <p:nvPr/>
          </p:nvSpPr>
          <p:spPr bwMode="auto">
            <a:xfrm>
              <a:off x="0" y="2093718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95" name="矩形 88"/>
            <p:cNvSpPr>
              <a:spLocks noChangeArrowheads="1"/>
            </p:cNvSpPr>
            <p:nvPr/>
          </p:nvSpPr>
          <p:spPr bwMode="auto">
            <a:xfrm>
              <a:off x="437624" y="2093718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96" name="矩形 89"/>
            <p:cNvSpPr>
              <a:spLocks noChangeArrowheads="1"/>
            </p:cNvSpPr>
            <p:nvPr/>
          </p:nvSpPr>
          <p:spPr bwMode="auto">
            <a:xfrm>
              <a:off x="875248" y="2093718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97" name="矩形 90"/>
            <p:cNvSpPr>
              <a:spLocks noChangeArrowheads="1"/>
            </p:cNvSpPr>
            <p:nvPr/>
          </p:nvSpPr>
          <p:spPr bwMode="auto">
            <a:xfrm>
              <a:off x="1312872" y="2093718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98" name="矩形 91"/>
            <p:cNvSpPr>
              <a:spLocks noChangeArrowheads="1"/>
            </p:cNvSpPr>
            <p:nvPr/>
          </p:nvSpPr>
          <p:spPr bwMode="auto">
            <a:xfrm>
              <a:off x="1750496" y="2093718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99" name="矩形 92"/>
            <p:cNvSpPr>
              <a:spLocks noChangeArrowheads="1"/>
            </p:cNvSpPr>
            <p:nvPr/>
          </p:nvSpPr>
          <p:spPr bwMode="auto">
            <a:xfrm>
              <a:off x="2188121" y="2093718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600" name="矩形 98"/>
            <p:cNvSpPr>
              <a:spLocks noChangeArrowheads="1"/>
            </p:cNvSpPr>
            <p:nvPr/>
          </p:nvSpPr>
          <p:spPr bwMode="auto">
            <a:xfrm>
              <a:off x="1750496" y="2515597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601" name="矩形 99"/>
            <p:cNvSpPr>
              <a:spLocks noChangeArrowheads="1"/>
            </p:cNvSpPr>
            <p:nvPr/>
          </p:nvSpPr>
          <p:spPr bwMode="auto">
            <a:xfrm>
              <a:off x="2188121" y="2515597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602" name="矩形 105"/>
            <p:cNvSpPr>
              <a:spLocks noChangeArrowheads="1"/>
            </p:cNvSpPr>
            <p:nvPr/>
          </p:nvSpPr>
          <p:spPr bwMode="auto">
            <a:xfrm>
              <a:off x="1750496" y="2937476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603" name="矩形 106"/>
            <p:cNvSpPr>
              <a:spLocks noChangeArrowheads="1"/>
            </p:cNvSpPr>
            <p:nvPr/>
          </p:nvSpPr>
          <p:spPr bwMode="auto">
            <a:xfrm>
              <a:off x="2188121" y="2937476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604" name="矩形 108"/>
            <p:cNvSpPr>
              <a:spLocks noChangeArrowheads="1"/>
            </p:cNvSpPr>
            <p:nvPr/>
          </p:nvSpPr>
          <p:spPr bwMode="auto">
            <a:xfrm>
              <a:off x="0" y="3359355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605" name="矩形 109"/>
            <p:cNvSpPr>
              <a:spLocks noChangeArrowheads="1"/>
            </p:cNvSpPr>
            <p:nvPr/>
          </p:nvSpPr>
          <p:spPr bwMode="auto">
            <a:xfrm>
              <a:off x="437624" y="3359355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606" name="矩形 110"/>
            <p:cNvSpPr>
              <a:spLocks noChangeArrowheads="1"/>
            </p:cNvSpPr>
            <p:nvPr/>
          </p:nvSpPr>
          <p:spPr bwMode="auto">
            <a:xfrm>
              <a:off x="875248" y="3359355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607" name="矩形 111"/>
            <p:cNvSpPr>
              <a:spLocks noChangeArrowheads="1"/>
            </p:cNvSpPr>
            <p:nvPr/>
          </p:nvSpPr>
          <p:spPr bwMode="auto">
            <a:xfrm>
              <a:off x="1312872" y="3359355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608" name="矩形 112"/>
            <p:cNvSpPr>
              <a:spLocks noChangeArrowheads="1"/>
            </p:cNvSpPr>
            <p:nvPr/>
          </p:nvSpPr>
          <p:spPr bwMode="auto">
            <a:xfrm>
              <a:off x="1750496" y="3359355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609" name="矩形 113"/>
            <p:cNvSpPr>
              <a:spLocks noChangeArrowheads="1"/>
            </p:cNvSpPr>
            <p:nvPr/>
          </p:nvSpPr>
          <p:spPr bwMode="auto">
            <a:xfrm>
              <a:off x="2188121" y="3359355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610" name="矩形 115"/>
            <p:cNvSpPr>
              <a:spLocks noChangeArrowheads="1"/>
            </p:cNvSpPr>
            <p:nvPr/>
          </p:nvSpPr>
          <p:spPr bwMode="auto">
            <a:xfrm>
              <a:off x="0" y="3781234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611" name="矩形 116"/>
            <p:cNvSpPr>
              <a:spLocks noChangeArrowheads="1"/>
            </p:cNvSpPr>
            <p:nvPr/>
          </p:nvSpPr>
          <p:spPr bwMode="auto">
            <a:xfrm>
              <a:off x="437624" y="3781234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612" name="矩形 117"/>
            <p:cNvSpPr>
              <a:spLocks noChangeArrowheads="1"/>
            </p:cNvSpPr>
            <p:nvPr/>
          </p:nvSpPr>
          <p:spPr bwMode="auto">
            <a:xfrm>
              <a:off x="875248" y="3781234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613" name="矩形 118"/>
            <p:cNvSpPr>
              <a:spLocks noChangeArrowheads="1"/>
            </p:cNvSpPr>
            <p:nvPr/>
          </p:nvSpPr>
          <p:spPr bwMode="auto">
            <a:xfrm>
              <a:off x="1312872" y="3781234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614" name="矩形 119"/>
            <p:cNvSpPr>
              <a:spLocks noChangeArrowheads="1"/>
            </p:cNvSpPr>
            <p:nvPr/>
          </p:nvSpPr>
          <p:spPr bwMode="auto">
            <a:xfrm>
              <a:off x="1750496" y="3781234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615" name="矩形 120"/>
            <p:cNvSpPr>
              <a:spLocks noChangeArrowheads="1"/>
            </p:cNvSpPr>
            <p:nvPr/>
          </p:nvSpPr>
          <p:spPr bwMode="auto">
            <a:xfrm>
              <a:off x="2188121" y="3781234"/>
              <a:ext cx="288032" cy="288032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1616" name="矩形 122"/>
          <p:cNvSpPr>
            <a:spLocks noChangeArrowheads="1"/>
          </p:cNvSpPr>
          <p:nvPr/>
        </p:nvSpPr>
        <p:spPr bwMode="auto">
          <a:xfrm>
            <a:off x="2392364" y="2132013"/>
            <a:ext cx="56213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使用方法</a:t>
            </a:r>
            <a:endParaRPr lang="zh-CN" altLang="en-US" sz="3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5" name="落款标题"/>
          <p:cNvSpPr>
            <a:spLocks noChangeArrowheads="1"/>
          </p:cNvSpPr>
          <p:nvPr/>
        </p:nvSpPr>
        <p:spPr bwMode="auto">
          <a:xfrm>
            <a:off x="-1" y="4876025"/>
            <a:ext cx="685800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1000" dirty="0" err="1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ImageAccelerator</a:t>
            </a:r>
            <a:r>
              <a:rPr lang="en-US" altLang="zh-CN" sz="10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                        </a:t>
            </a:r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辛德强，包伟铭</a:t>
            </a:r>
            <a:r>
              <a:rPr lang="en-US" altLang="zh-CN" sz="10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                                    2018.7.5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矩形 35"/>
          <p:cNvSpPr>
            <a:spLocks noChangeArrowheads="1"/>
          </p:cNvSpPr>
          <p:nvPr/>
        </p:nvSpPr>
        <p:spPr bwMode="auto">
          <a:xfrm>
            <a:off x="0" y="0"/>
            <a:ext cx="6858000" cy="771625"/>
          </a:xfrm>
          <a:prstGeom prst="rect">
            <a:avLst/>
          </a:prstGeom>
          <a:solidFill>
            <a:srgbClr val="FF86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387" name="矩形 3"/>
          <p:cNvSpPr>
            <a:spLocks noChangeArrowheads="1"/>
          </p:cNvSpPr>
          <p:nvPr/>
        </p:nvSpPr>
        <p:spPr bwMode="auto">
          <a:xfrm>
            <a:off x="463657" y="177801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使用方法</a:t>
            </a:r>
            <a:endParaRPr lang="zh-CN" altLang="en-US" dirty="0"/>
          </a:p>
        </p:txBody>
      </p:sp>
      <p:sp>
        <p:nvSpPr>
          <p:cNvPr id="16388" name="等腰三角形 4"/>
          <p:cNvSpPr>
            <a:spLocks noChangeArrowheads="1"/>
          </p:cNvSpPr>
          <p:nvPr/>
        </p:nvSpPr>
        <p:spPr bwMode="auto">
          <a:xfrm rot="5400000">
            <a:off x="-52281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403" name="矩形 52"/>
          <p:cNvSpPr>
            <a:spLocks noChangeArrowheads="1"/>
          </p:cNvSpPr>
          <p:nvPr/>
        </p:nvSpPr>
        <p:spPr bwMode="auto">
          <a:xfrm>
            <a:off x="0" y="4876024"/>
            <a:ext cx="6858000" cy="246221"/>
          </a:xfrm>
          <a:prstGeom prst="rect">
            <a:avLst/>
          </a:prstGeom>
          <a:solidFill>
            <a:srgbClr val="2828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落款标题"/>
          <p:cNvSpPr>
            <a:spLocks noChangeArrowheads="1"/>
          </p:cNvSpPr>
          <p:nvPr/>
        </p:nvSpPr>
        <p:spPr bwMode="auto">
          <a:xfrm>
            <a:off x="-1" y="4876025"/>
            <a:ext cx="685800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1000" dirty="0" err="1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ImageAccelerator</a:t>
            </a:r>
            <a:r>
              <a:rPr lang="en-US" altLang="zh-CN" sz="10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                        </a:t>
            </a:r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辛德强，包伟铭</a:t>
            </a:r>
            <a:r>
              <a:rPr lang="en-US" altLang="zh-CN" sz="10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                                    2018.7.5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8800" y="951187"/>
            <a:ext cx="5832405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文件，设置滚动条所在对象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新设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data-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data-raw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两个属性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data-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：图片拦截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data-raw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：值为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时强制原图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可以与原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img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标签共存（直接指定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属性）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48800" y="2924182"/>
            <a:ext cx="5840060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&lt;div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style=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height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600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px"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&lt;img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data-url=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"/image/3.jpg"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data-raw=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"true"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&lt;/div&gt;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501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</TotalTime>
  <Pages>0</Pages>
  <Words>779</Words>
  <Characters>0</Characters>
  <Application>Microsoft Office PowerPoint</Application>
  <DocSecurity>0</DocSecurity>
  <PresentationFormat>自定义</PresentationFormat>
  <Lines>0</Lines>
  <Paragraphs>238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Calibri</vt:lpstr>
      <vt:lpstr>Impact</vt:lpstr>
      <vt:lpstr>幼圆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Windows 用户</dc:creator>
  <cp:keywords/>
  <dc:description/>
  <cp:lastModifiedBy>Bao Weiming</cp:lastModifiedBy>
  <cp:revision>215</cp:revision>
  <dcterms:created xsi:type="dcterms:W3CDTF">2014-02-20T03:23:00Z</dcterms:created>
  <dcterms:modified xsi:type="dcterms:W3CDTF">2018-07-04T16:57:42Z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2052-9.1.0.4716</vt:lpwstr>
  </property>
</Properties>
</file>