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02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13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0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8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1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0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6B62-20AB-4066-888B-E6A85D877C97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0A0-F410-4B04-9D09-5BB0FC72EF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6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39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实现图片的虚化加载。</a:t>
            </a:r>
          </a:p>
          <a:p>
            <a:pPr lvl="1"/>
            <a:r>
              <a:rPr lang="zh-CN" altLang="zh-CN" dirty="0"/>
              <a:t>支持根据</a:t>
            </a:r>
            <a:r>
              <a:rPr lang="zh-CN" altLang="zh-CN" dirty="0" smtClean="0"/>
              <a:t>不同设备、机型、</a:t>
            </a:r>
            <a:r>
              <a:rPr lang="zh-CN" altLang="zh-CN" dirty="0"/>
              <a:t>网络环境动态加载图片（保证质量情况下最小图），并异步加载大图并实现无感替换。</a:t>
            </a:r>
          </a:p>
          <a:p>
            <a:pPr lvl="1"/>
            <a:r>
              <a:rPr lang="zh-CN" altLang="zh-CN" dirty="0"/>
              <a:t>实现一个框架，同时支持</a:t>
            </a:r>
            <a:r>
              <a:rPr lang="en-US" altLang="zh-CN" dirty="0"/>
              <a:t>H5</a:t>
            </a:r>
            <a:r>
              <a:rPr lang="zh-CN" altLang="zh-CN" dirty="0"/>
              <a:t>和原生</a:t>
            </a:r>
            <a:r>
              <a:rPr lang="en-US" altLang="zh-CN" dirty="0"/>
              <a:t>APP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实现图片的预加载方案</a:t>
            </a:r>
          </a:p>
          <a:p>
            <a:pPr lvl="1"/>
            <a:r>
              <a:rPr lang="zh-CN" altLang="zh-CN" dirty="0"/>
              <a:t>用户看到的图才加载。</a:t>
            </a:r>
          </a:p>
          <a:p>
            <a:pPr lvl="1"/>
            <a:r>
              <a:rPr lang="zh-CN" altLang="zh-CN" dirty="0"/>
              <a:t>用户即将看到的图实现预加载。</a:t>
            </a:r>
          </a:p>
          <a:p>
            <a:pPr lvl="1"/>
            <a:r>
              <a:rPr lang="zh-CN" altLang="zh-CN" dirty="0"/>
              <a:t>避免用户看到的时候页面在</a:t>
            </a:r>
            <a:r>
              <a:rPr lang="en-US" altLang="zh-CN" dirty="0"/>
              <a:t>loading</a:t>
            </a:r>
            <a:r>
              <a:rPr lang="zh-CN" altLang="zh-CN" dirty="0"/>
              <a:t>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24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种图片尺寸：</a:t>
            </a:r>
            <a:endParaRPr lang="en-US" altLang="zh-CN" dirty="0" smtClean="0"/>
          </a:p>
          <a:p>
            <a:pPr lvl="1"/>
            <a:r>
              <a:rPr lang="zh-CN" altLang="en-US" dirty="0"/>
              <a:t>小</a:t>
            </a:r>
            <a:r>
              <a:rPr lang="zh-CN" altLang="en-US" dirty="0" smtClean="0"/>
              <a:t>图：同时受网络及标签大小限制的小图；</a:t>
            </a:r>
            <a:endParaRPr lang="en-US" altLang="zh-CN" dirty="0" smtClean="0"/>
          </a:p>
          <a:p>
            <a:pPr lvl="1"/>
            <a:r>
              <a:rPr lang="zh-CN" altLang="en-US" dirty="0"/>
              <a:t>大</a:t>
            </a:r>
            <a:r>
              <a:rPr lang="zh-CN" altLang="en-US" dirty="0" smtClean="0"/>
              <a:t>图：仅受标签大小限制的足够大图；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原图：强制原图。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七种缩放比例：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参考安卓屏幕适配时主流像素密度比例：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MDPI:HDPI:XHDPI:XXHDPI:XXXHDPI </a:t>
            </a:r>
            <a:r>
              <a:rPr lang="en-US" altLang="zh-CN" dirty="0" smtClean="0">
                <a:sym typeface="Wingdings" panose="05000000000000000000" pitchFamily="2" charset="2"/>
              </a:rPr>
              <a:t> 2:3:4:6:8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69280"/>
              </p:ext>
            </p:extLst>
          </p:nvPr>
        </p:nvGraphicFramePr>
        <p:xfrm>
          <a:off x="497609" y="5343620"/>
          <a:ext cx="8128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5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每次页面加载时，测试实时网速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两套方案：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加速场景：增加</a:t>
            </a:r>
            <a:r>
              <a:rPr lang="en-US" altLang="zh-CN" dirty="0" smtClean="0"/>
              <a:t>LRU</a:t>
            </a:r>
            <a:r>
              <a:rPr lang="zh-CN" altLang="en-US" dirty="0" smtClean="0"/>
              <a:t>图片缓存，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可配置；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en-US" altLang="zh-CN" dirty="0" smtClean="0"/>
              <a:t>CDN</a:t>
            </a:r>
            <a:r>
              <a:rPr lang="zh-CN" altLang="en-US" dirty="0" smtClean="0"/>
              <a:t>加速场景：后端全静态资源，可加速。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功能适配：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前端</a:t>
            </a:r>
            <a:r>
              <a:rPr lang="en-US" altLang="zh-CN" dirty="0" smtClean="0"/>
              <a:t>JS</a:t>
            </a:r>
            <a:r>
              <a:rPr lang="zh-CN" altLang="en-US" dirty="0" smtClean="0"/>
              <a:t>框架兼容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IE6+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92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CDN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4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CDN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304460"/>
            <a:ext cx="7886700" cy="5393669"/>
          </a:xfrm>
        </p:spPr>
      </p:pic>
    </p:spTree>
    <p:extLst>
      <p:ext uri="{BB962C8B-B14F-4D97-AF65-F5344CB8AC3E}">
        <p14:creationId xmlns:p14="http://schemas.microsoft.com/office/powerpoint/2010/main" val="190529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77024"/>
            <a:ext cx="7886700" cy="5778374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60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212</Words>
  <Application>Microsoft Office PowerPoint</Application>
  <PresentationFormat>全屏显示(4:3)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项目目标</vt:lpstr>
      <vt:lpstr>项目设计</vt:lpstr>
      <vt:lpstr>项目设计</vt:lpstr>
      <vt:lpstr>无CDN</vt:lpstr>
      <vt:lpstr>无CDN</vt:lpstr>
      <vt:lpstr>CDN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包伟铭</dc:creator>
  <cp:lastModifiedBy>包伟铭</cp:lastModifiedBy>
  <cp:revision>5</cp:revision>
  <dcterms:created xsi:type="dcterms:W3CDTF">2018-07-04T03:34:45Z</dcterms:created>
  <dcterms:modified xsi:type="dcterms:W3CDTF">2018-07-04T06:16:12Z</dcterms:modified>
</cp:coreProperties>
</file>