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0" r:id="rId8"/>
    <p:sldId id="262" r:id="rId9"/>
    <p:sldId id="261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13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2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3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1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9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46796"/>
            <a:ext cx="7886699" cy="3909120"/>
          </a:xfrm>
        </p:spPr>
      </p:pic>
    </p:spTree>
    <p:extLst>
      <p:ext uri="{BB962C8B-B14F-4D97-AF65-F5344CB8AC3E}">
        <p14:creationId xmlns:p14="http://schemas.microsoft.com/office/powerpoint/2010/main" val="26950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07" y="397887"/>
            <a:ext cx="6207250" cy="574631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图片缩放时间（千次）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9977"/>
              </p:ext>
            </p:extLst>
          </p:nvPr>
        </p:nvGraphicFramePr>
        <p:xfrm>
          <a:off x="1236667" y="2435225"/>
          <a:ext cx="6859581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9871">
                  <a:extLst>
                    <a:ext uri="{9D8B030D-6E8A-4147-A177-3AD203B41FA5}">
                      <a16:colId xmlns:a16="http://schemas.microsoft.com/office/drawing/2014/main" val="1403741857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621990532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475528206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102523084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3212857509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2645671425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73168317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34993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原图尺寸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1920*1080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7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2560*1440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2560*1600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093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8178"/>
              </p:ext>
            </p:extLst>
          </p:nvPr>
        </p:nvGraphicFramePr>
        <p:xfrm>
          <a:off x="1236667" y="4949825"/>
          <a:ext cx="6091051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9871">
                  <a:extLst>
                    <a:ext uri="{9D8B030D-6E8A-4147-A177-3AD203B41FA5}">
                      <a16:colId xmlns:a16="http://schemas.microsoft.com/office/drawing/2014/main" val="1403741857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621990532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475528206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102523084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3212857509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2645671425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731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原图尺寸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1280*720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7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1920*1080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2560*1440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6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CDN</a:t>
            </a:r>
          </a:p>
          <a:p>
            <a:pPr lvl="1"/>
            <a:r>
              <a:rPr lang="en-US" altLang="zh-CN" dirty="0" smtClean="0"/>
              <a:t>Spring</a:t>
            </a:r>
          </a:p>
          <a:p>
            <a:pPr lvl="1"/>
            <a:r>
              <a:rPr lang="en-US" altLang="zh-CN" dirty="0" err="1" smtClean="0"/>
              <a:t>common.codec</a:t>
            </a:r>
            <a:r>
              <a:rPr lang="zh-CN" altLang="en-US" dirty="0" smtClean="0"/>
              <a:t>（启用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缓存时）</a:t>
            </a:r>
            <a:endParaRPr lang="en-US" altLang="zh-CN" dirty="0" smtClean="0"/>
          </a:p>
          <a:p>
            <a:r>
              <a:rPr lang="en-US" altLang="zh-CN" dirty="0" smtClean="0"/>
              <a:t>CDN</a:t>
            </a:r>
          </a:p>
          <a:p>
            <a:pPr lvl="1"/>
            <a:r>
              <a:rPr lang="en-US" altLang="zh-CN" dirty="0"/>
              <a:t>Spring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0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实现图片的虚化加载。</a:t>
            </a:r>
          </a:p>
          <a:p>
            <a:pPr lvl="1"/>
            <a:r>
              <a:rPr lang="zh-CN" altLang="zh-CN" dirty="0"/>
              <a:t>支持根据</a:t>
            </a:r>
            <a:r>
              <a:rPr lang="zh-CN" altLang="zh-CN" dirty="0" smtClean="0"/>
              <a:t>不同设备、机型、</a:t>
            </a:r>
            <a:r>
              <a:rPr lang="zh-CN" altLang="zh-CN" dirty="0"/>
              <a:t>网络环境动态加载图片（保证质量情况下最小图），并异步加载大图并实现无感替换。</a:t>
            </a:r>
          </a:p>
          <a:p>
            <a:pPr lvl="1"/>
            <a:r>
              <a:rPr lang="zh-CN" altLang="zh-CN" dirty="0"/>
              <a:t>实现一个框架，同时支持</a:t>
            </a:r>
            <a:r>
              <a:rPr lang="en-US" altLang="zh-CN" dirty="0"/>
              <a:t>H5</a:t>
            </a:r>
            <a:r>
              <a:rPr lang="zh-CN" altLang="zh-CN" dirty="0"/>
              <a:t>和原生</a:t>
            </a:r>
            <a:r>
              <a:rPr lang="en-US" altLang="zh-CN" dirty="0"/>
              <a:t>APP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实现图片的预加载方案</a:t>
            </a:r>
          </a:p>
          <a:p>
            <a:pPr lvl="1"/>
            <a:r>
              <a:rPr lang="zh-CN" altLang="zh-CN" dirty="0"/>
              <a:t>用户看到的图才加载。</a:t>
            </a:r>
          </a:p>
          <a:p>
            <a:pPr lvl="1"/>
            <a:r>
              <a:rPr lang="zh-CN" altLang="zh-CN" dirty="0"/>
              <a:t>用户即将看到的图实现预加载。</a:t>
            </a:r>
          </a:p>
          <a:p>
            <a:pPr lvl="1"/>
            <a:r>
              <a:rPr lang="zh-CN" altLang="zh-CN" dirty="0"/>
              <a:t>避免用户看到的时候页面在</a:t>
            </a:r>
            <a:r>
              <a:rPr lang="en-US" altLang="zh-CN" dirty="0"/>
              <a:t>loading</a:t>
            </a:r>
            <a:r>
              <a:rPr lang="zh-CN" altLang="zh-CN" dirty="0"/>
              <a:t>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种图片尺寸：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图：同时受网络及标签大小限制的小图；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图：仅受标签大小限制的足够大图；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原图：强制原图。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七种缩放比例：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参考安卓屏幕适配时主流像素密度比例：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MDPI:HDPI:XHDPI:XXHDPI:XXXHDPI </a:t>
            </a:r>
            <a:r>
              <a:rPr lang="en-US" altLang="zh-CN" dirty="0" smtClean="0">
                <a:sym typeface="Wingdings" panose="05000000000000000000" pitchFamily="2" charset="2"/>
              </a:rPr>
              <a:t> 2:3:4:6:8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95705"/>
              </p:ext>
            </p:extLst>
          </p:nvPr>
        </p:nvGraphicFramePr>
        <p:xfrm>
          <a:off x="406398" y="5361710"/>
          <a:ext cx="8331204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9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SMALL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6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5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每次页面加载时，测试实时网速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两套方案：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加速场景：增加</a:t>
            </a:r>
            <a:r>
              <a:rPr lang="en-US" altLang="zh-CN" dirty="0" smtClean="0"/>
              <a:t>LRU</a:t>
            </a:r>
            <a:r>
              <a:rPr lang="zh-CN" altLang="en-US" dirty="0" smtClean="0"/>
              <a:t>图片缓存</a:t>
            </a:r>
            <a:r>
              <a:rPr lang="zh-CN" altLang="en-US" dirty="0" smtClean="0"/>
              <a:t>，支持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加速场景：后端全静态资源，可加速。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功能适配：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框架兼容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IE6+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jpg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bmp</a:t>
            </a:r>
            <a:r>
              <a:rPr lang="zh-CN" altLang="en-US" dirty="0" smtClean="0"/>
              <a:t>（其中</a:t>
            </a:r>
            <a:r>
              <a:rPr lang="en-US" altLang="zh-CN" dirty="0" smtClean="0"/>
              <a:t>jpg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为渐进式）；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支持单页面多滚动条。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设</a:t>
            </a:r>
            <a:r>
              <a:rPr lang="en-US" altLang="zh-CN" dirty="0" smtClean="0"/>
              <a:t>data-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data-raw</a:t>
            </a:r>
            <a:r>
              <a:rPr lang="zh-CN" altLang="en-US" dirty="0" smtClean="0"/>
              <a:t>两个属性</a:t>
            </a:r>
            <a:endParaRPr lang="en-US" altLang="zh-CN" dirty="0" smtClean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ata-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：图片拦截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ata-raw</a:t>
            </a:r>
            <a:r>
              <a:rPr lang="zh-CN" altLang="en-US" dirty="0" smtClean="0"/>
              <a:t>：值为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时强制原图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可以与原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标签共存（直接指定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属性）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3401129"/>
            <a:ext cx="772519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style=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data-url=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"/image/3.jpg"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data-raw=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CDN</a:t>
            </a:r>
            <a:r>
              <a:rPr lang="zh-CN" altLang="en-US" dirty="0" smtClean="0"/>
              <a:t>配置项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77035"/>
              </p:ext>
            </p:extLst>
          </p:nvPr>
        </p:nvGraphicFramePr>
        <p:xfrm>
          <a:off x="452580" y="1852614"/>
          <a:ext cx="8238840" cy="3968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972681757"/>
                    </a:ext>
                  </a:extLst>
                </a:gridCol>
                <a:gridCol w="2910840">
                  <a:extLst>
                    <a:ext uri="{9D8B030D-6E8A-4147-A177-3AD203B41FA5}">
                      <a16:colId xmlns:a16="http://schemas.microsoft.com/office/drawing/2014/main" val="316219813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74787220"/>
                    </a:ext>
                  </a:extLst>
                </a:gridCol>
                <a:gridCol w="3672000">
                  <a:extLst>
                    <a:ext uri="{9D8B030D-6E8A-4147-A177-3AD203B41FA5}">
                      <a16:colId xmlns:a16="http://schemas.microsoft.com/office/drawing/2014/main" val="3427752908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序号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配置名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类型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1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lruFreeMemorySpace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long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启用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LRU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缓存时，触发淘汰策略的空闲内存大小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30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pxPerBandwidth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每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ms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网速对应像素点的个数，用于计算小图大小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9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bandwidthTesterPackageSize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网速测试控制器写回包的大小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41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redisEnabled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boolean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是否启用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Redis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缓存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3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imageCacheRedisNodes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List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启用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Redis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缓存时，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Redis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集群节点配置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imageHost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String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图片实际所在域名，如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"http://www.baidu.com"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packageSize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网速测试控制器写回包的大小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4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preloadRatio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页面预加载比例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3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4" y="2102069"/>
            <a:ext cx="7885071" cy="3794234"/>
          </a:xfrm>
        </p:spPr>
      </p:pic>
    </p:spTree>
    <p:extLst>
      <p:ext uri="{BB962C8B-B14F-4D97-AF65-F5344CB8AC3E}">
        <p14:creationId xmlns:p14="http://schemas.microsoft.com/office/powerpoint/2010/main" val="4592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07" y="365126"/>
            <a:ext cx="6207250" cy="58118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2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配置项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47636"/>
              </p:ext>
            </p:extLst>
          </p:nvPr>
        </p:nvGraphicFramePr>
        <p:xfrm>
          <a:off x="452580" y="1852614"/>
          <a:ext cx="8238840" cy="2647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972681757"/>
                    </a:ext>
                  </a:extLst>
                </a:gridCol>
                <a:gridCol w="2910840">
                  <a:extLst>
                    <a:ext uri="{9D8B030D-6E8A-4147-A177-3AD203B41FA5}">
                      <a16:colId xmlns:a16="http://schemas.microsoft.com/office/drawing/2014/main" val="316219813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74787220"/>
                    </a:ext>
                  </a:extLst>
                </a:gridCol>
                <a:gridCol w="3672000">
                  <a:extLst>
                    <a:ext uri="{9D8B030D-6E8A-4147-A177-3AD203B41FA5}">
                      <a16:colId xmlns:a16="http://schemas.microsoft.com/office/drawing/2014/main" val="3427752908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序号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配置名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类型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1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bandwidthTesterPackageSize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网速测试控制器写回包的大小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41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imageHost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String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图片实际所在域名，如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"http://www.baidu.com"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packageSize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网速测试控制器写回包的大小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4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preloadRatio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页面预加载比例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pxPerBandwidth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每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ms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网速对应像素点的个数，用于计算小图大小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9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6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522</Words>
  <Application>Microsoft Office PowerPoint</Application>
  <PresentationFormat>全屏显示(4:3)</PresentationFormat>
  <Paragraphs>171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项目目标</vt:lpstr>
      <vt:lpstr>项目设计</vt:lpstr>
      <vt:lpstr>项目设计</vt:lpstr>
      <vt:lpstr>使用方法</vt:lpstr>
      <vt:lpstr>无CDN配置项</vt:lpstr>
      <vt:lpstr>结构图</vt:lpstr>
      <vt:lpstr>时序图</vt:lpstr>
      <vt:lpstr>CDN配置项</vt:lpstr>
      <vt:lpstr>结构图</vt:lpstr>
      <vt:lpstr>时序图</vt:lpstr>
      <vt:lpstr>性能指标</vt:lpstr>
      <vt:lpstr>依赖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包伟铭</dc:creator>
  <cp:lastModifiedBy>包伟铭</cp:lastModifiedBy>
  <cp:revision>21</cp:revision>
  <dcterms:created xsi:type="dcterms:W3CDTF">2018-07-04T03:34:45Z</dcterms:created>
  <dcterms:modified xsi:type="dcterms:W3CDTF">2018-07-04T12:04:23Z</dcterms:modified>
</cp:coreProperties>
</file>