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7E60-885A-D753-C8A1-6170D011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084557-E0DE-3D33-DF28-5EBB34C06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7B7B0-B4FA-498E-ED06-1265898B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A1221-2D78-9B53-CA58-7DBF3DAB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50E31-2730-2F20-7704-4EB0654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22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40022-3BAF-AB95-7EC4-F3051311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02BE7-FFEE-522E-C196-33FB6DF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CEBFD-1E0A-D672-6FE7-63177827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02EBF-680C-F43D-56EE-BE9C68F0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7C239-DE16-BEF8-91C6-7602D5F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2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44D846-6D93-69C3-E7F6-A75AFC500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155B46-A2FB-DA9B-13FD-C322D923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1DF66-6162-2391-DFF1-C9A35944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8A077-5F18-4CDF-40AE-E9D6B43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7DD77-4A81-B7BD-1C23-197415CC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58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34C70-4AA7-B44A-2697-A3573556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A7E11-988F-8BA3-1071-E94C22A0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C49C9-58D0-EC8D-3A9F-4052DD76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3D576-C184-B30C-F149-E20A1CF4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0F5C3-535E-494D-4145-14220149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3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CA2B7-15B1-C61E-90DA-2108540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502F3-FBB8-C8F9-A31E-3B229A39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42DD8-C111-A11B-C91F-6AE5BA3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22471-FA92-32E4-7878-CE059095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8E73-1D1E-8454-15B4-4B8F1CDC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2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BE844-06C2-684D-8274-06506A20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FD67F-BF8D-A2BB-F1FE-7FB3CDEE5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E4B544-E75B-82D0-87EC-2F977DEF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55553D-32EA-0583-9C10-752D9C55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1CC0E1-636C-3356-6CF7-99C017B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34486-2CB9-69FB-798D-B9CC79C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5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DE2DB-7FAE-8E28-A7FB-4D6B6BE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B1479-E08F-DD79-B739-4496DC65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82593-D962-EE0C-291A-2E9086E9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FADA34-30C1-46C6-56F9-FB7BA934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8581C-F213-6364-1DBA-DC3062AE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A9F80-EAF8-9D4F-E257-83E1A230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ABFAC4-581C-53AF-F5C0-CBDFABBA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A3B5C7-61E5-CD7C-F292-B0A6A6C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4F3A3-F67B-A7DD-C9F9-1001D8E3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F33B6D-5294-8C35-04F8-6A8ABEB2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711B06-C3D0-87B9-8B33-D416B22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B446C0-EAFC-F36F-93D3-B9B7E0E0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009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F0BAC0-41C9-1487-6A31-F6D506A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06FE0E-2472-BC6B-A81B-D78216AC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5F7AD5-6A5C-3C24-5ADA-C1F475A5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97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329CB-A42A-CB9A-37D1-4D26A693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D6663-A422-BC4A-96CA-DBF31EDC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E1EC4E-FA59-51D4-6771-253F9EEE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296CB3-7156-A91F-799D-1EBBE10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528230-A135-A4E0-3E53-84BBB93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20314-A6D3-0EAC-C3A5-BC0D8A3B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532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B4879-45A8-1F32-B528-EE3C65F6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776E78-C7BC-3F6A-6C79-2ED16D0D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D7397-0D1D-CB77-CA47-1FF872D6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2A1DD-B352-5060-B20D-904B9830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5BE98-D4F5-EE85-4B33-F317E4CB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83C97-AA00-30E0-4168-B7B899A7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9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AA6509-1B5C-4565-1447-6D63BEA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06853-38E9-35FE-DB77-8D25438F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39EE4-4CDB-491C-239C-5F5CEBAE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A7CAC-CD95-2715-4F8D-D7C373D5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618C2-BB0D-0D1F-89E9-15A0F4058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84641D-3534-C26D-54DC-9CB3CF75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2" y="0"/>
            <a:ext cx="6858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BA966-54CB-32DB-B939-ACEE931D7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060" y="1206338"/>
            <a:ext cx="9144000" cy="23876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WorldTour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190B4-42D7-9669-F7A5-E44096B2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060" y="3686013"/>
            <a:ext cx="9144000" cy="1655762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Emina Abazovic, Amina Gabeljic, Julia Meyr</a:t>
            </a:r>
          </a:p>
        </p:txBody>
      </p:sp>
    </p:spTree>
    <p:extLst>
      <p:ext uri="{BB962C8B-B14F-4D97-AF65-F5344CB8AC3E}">
        <p14:creationId xmlns:p14="http://schemas.microsoft.com/office/powerpoint/2010/main" val="346294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5A1A5-CFA9-6E6D-BF4D-37A1051D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98DD8-202C-5372-4996-10579377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683F4C-18C8-0B73-100A-789644A1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5398113" cy="69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89A91-A470-A6EB-0702-ECFA851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team</a:t>
            </a:r>
            <a:r>
              <a:rPr lang="de-AT" dirty="0">
                <a:solidFill>
                  <a:schemeClr val="bg1"/>
                </a:solidFill>
              </a:rPr>
              <a:t> – Emina Abazovic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77906B3-3C90-4718-4BEF-11EB48423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05" y="269737"/>
            <a:ext cx="3120079" cy="3089689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4C1194-D4FF-328E-F219-170D57BDFF4E}"/>
              </a:ext>
            </a:extLst>
          </p:cNvPr>
          <p:cNvSpPr txBox="1"/>
          <p:nvPr/>
        </p:nvSpPr>
        <p:spPr>
          <a:xfrm>
            <a:off x="838200" y="1079063"/>
            <a:ext cx="120429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Websites + </a:t>
            </a: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br>
              <a:rPr lang="de-AT" sz="2200" dirty="0">
                <a:solidFill>
                  <a:schemeClr val="bg1"/>
                </a:solidFill>
              </a:rPr>
            </a:br>
            <a:r>
              <a:rPr lang="de-AT" sz="2200" dirty="0">
                <a:solidFill>
                  <a:schemeClr val="bg1"/>
                </a:solidFill>
              </a:rPr>
              <a:t>	Europe			North </a:t>
            </a:r>
            <a:r>
              <a:rPr lang="de-AT" sz="2200" dirty="0" err="1">
                <a:solidFill>
                  <a:schemeClr val="bg1"/>
                </a:solidFill>
              </a:rPr>
              <a:t>America</a:t>
            </a:r>
            <a:br>
              <a:rPr lang="de-AT" sz="2200" dirty="0">
                <a:solidFill>
                  <a:schemeClr val="bg1"/>
                </a:solidFill>
              </a:rPr>
            </a:b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Capital City Quiz +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chemeClr val="bg1"/>
                </a:solidFill>
              </a:rPr>
              <a:t>Flag</a:t>
            </a:r>
            <a:r>
              <a:rPr lang="de-AT" sz="2200" dirty="0">
                <a:solidFill>
                  <a:schemeClr val="bg1"/>
                </a:solidFill>
              </a:rPr>
              <a:t> Quiz Design</a:t>
            </a:r>
          </a:p>
        </p:txBody>
      </p:sp>
      <p:pic>
        <p:nvPicPr>
          <p:cNvPr id="11" name="Grafik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1B009C6-54CB-A16F-5F74-9110FD388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5" y="2435220"/>
            <a:ext cx="2351401" cy="2669291"/>
          </a:xfrm>
          <a:prstGeom prst="rect">
            <a:avLst/>
          </a:prstGeom>
        </p:spPr>
      </p:pic>
      <p:pic>
        <p:nvPicPr>
          <p:cNvPr id="13" name="Grafik 1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803D833-F7F8-C910-5512-4A8196C0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72" y="2336536"/>
            <a:ext cx="2510370" cy="27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89A91-A470-A6EB-0702-ECFA851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team</a:t>
            </a:r>
            <a:r>
              <a:rPr lang="de-AT" dirty="0">
                <a:solidFill>
                  <a:schemeClr val="bg1"/>
                </a:solidFill>
              </a:rPr>
              <a:t> – Amina Gabeljic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4C1194-D4FF-328E-F219-170D57BDFF4E}"/>
              </a:ext>
            </a:extLst>
          </p:cNvPr>
          <p:cNvSpPr txBox="1"/>
          <p:nvPr/>
        </p:nvSpPr>
        <p:spPr>
          <a:xfrm>
            <a:off x="838200" y="1263728"/>
            <a:ext cx="11217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Websites + </a:t>
            </a: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br>
              <a:rPr lang="de-AT" sz="2200" dirty="0">
                <a:solidFill>
                  <a:schemeClr val="bg1"/>
                </a:solidFill>
              </a:rPr>
            </a:br>
            <a:r>
              <a:rPr lang="de-AT" sz="2200" dirty="0">
                <a:solidFill>
                  <a:schemeClr val="bg1"/>
                </a:solidFill>
              </a:rPr>
              <a:t>	</a:t>
            </a:r>
            <a:r>
              <a:rPr lang="de-AT" sz="2200" dirty="0" err="1">
                <a:solidFill>
                  <a:schemeClr val="bg1"/>
                </a:solidFill>
              </a:rPr>
              <a:t>Africa</a:t>
            </a:r>
            <a:r>
              <a:rPr lang="de-AT" sz="2200" dirty="0">
                <a:solidFill>
                  <a:schemeClr val="bg1"/>
                </a:solidFill>
              </a:rPr>
              <a:t>			South </a:t>
            </a:r>
            <a:r>
              <a:rPr lang="de-AT" sz="2200" dirty="0" err="1">
                <a:solidFill>
                  <a:schemeClr val="bg1"/>
                </a:solidFill>
              </a:rPr>
              <a:t>America</a:t>
            </a:r>
            <a:br>
              <a:rPr lang="de-AT" sz="2200" dirty="0">
                <a:solidFill>
                  <a:schemeClr val="bg1"/>
                </a:solidFill>
              </a:rPr>
            </a:br>
            <a:endParaRPr lang="de-AT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World In Data + Historical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Index.html</a:t>
            </a:r>
          </a:p>
        </p:txBody>
      </p:sp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3C122F14-B394-9857-542F-AB77B9E3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03" y="269737"/>
            <a:ext cx="3123227" cy="3082665"/>
          </a:xfrm>
          <a:prstGeom prst="rect">
            <a:avLst/>
          </a:prstGeom>
        </p:spPr>
      </p:pic>
      <p:pic>
        <p:nvPicPr>
          <p:cNvPr id="15" name="Grafik 1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704C7982-D712-1AC7-E364-35E770CF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7" y="1973207"/>
            <a:ext cx="2428327" cy="2588340"/>
          </a:xfrm>
          <a:prstGeom prst="rect">
            <a:avLst/>
          </a:prstGeom>
        </p:spPr>
      </p:pic>
      <p:pic>
        <p:nvPicPr>
          <p:cNvPr id="17" name="Grafik 1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83B1E5D-E80D-E2C1-CB2A-F6F1CB3FC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40" y="1973207"/>
            <a:ext cx="2201433" cy="25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CDE4C17-5071-30CC-083D-A28B3A6D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75" y="265706"/>
            <a:ext cx="3120129" cy="30896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689A91-A470-A6EB-0702-ECFA851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team</a:t>
            </a:r>
            <a:r>
              <a:rPr lang="de-AT" dirty="0">
                <a:solidFill>
                  <a:schemeClr val="bg1"/>
                </a:solidFill>
              </a:rPr>
              <a:t> – Julia Meyr (</a:t>
            </a:r>
            <a:r>
              <a:rPr lang="de-AT" dirty="0" err="1">
                <a:solidFill>
                  <a:schemeClr val="bg1"/>
                </a:solidFill>
              </a:rPr>
              <a:t>leader</a:t>
            </a:r>
            <a:r>
              <a:rPr lang="de-AT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4C1194-D4FF-328E-F219-170D57BDFF4E}"/>
              </a:ext>
            </a:extLst>
          </p:cNvPr>
          <p:cNvSpPr txBox="1"/>
          <p:nvPr/>
        </p:nvSpPr>
        <p:spPr>
          <a:xfrm>
            <a:off x="838200" y="1263728"/>
            <a:ext cx="11217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Websites + </a:t>
            </a: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br>
              <a:rPr lang="de-AT" sz="2200" dirty="0">
                <a:solidFill>
                  <a:schemeClr val="bg1"/>
                </a:solidFill>
              </a:rPr>
            </a:br>
            <a:r>
              <a:rPr lang="de-AT" sz="2200" dirty="0">
                <a:solidFill>
                  <a:schemeClr val="bg1"/>
                </a:solidFill>
              </a:rPr>
              <a:t>	Australia				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chemeClr val="bg1"/>
                </a:solidFill>
              </a:rPr>
              <a:t>Flag</a:t>
            </a:r>
            <a:r>
              <a:rPr lang="de-AT" sz="2200" dirty="0">
                <a:solidFill>
                  <a:schemeClr val="bg1"/>
                </a:solidFill>
              </a:rPr>
              <a:t> Quiz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Index.html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A9D6FB-D387-E328-57FC-8AA3B929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5" y="2205037"/>
            <a:ext cx="3786518" cy="2447925"/>
          </a:xfrm>
          <a:prstGeom prst="rect">
            <a:avLst/>
          </a:prstGeom>
        </p:spPr>
      </p:pic>
      <p:pic>
        <p:nvPicPr>
          <p:cNvPr id="6" name="Grafik 5" descr="Ein Bild, das Text, Natur enthält.&#10;&#10;Automatisch generierte Beschreibung">
            <a:extLst>
              <a:ext uri="{FF2B5EF4-FFF2-40B4-BE49-F238E27FC236}">
                <a16:creationId xmlns:a16="http://schemas.microsoft.com/office/drawing/2014/main" id="{242AD282-93C1-7F51-784C-4EFD64882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4" y="2131432"/>
            <a:ext cx="2973697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Natur enthält.&#10;&#10;Automatisch generierte Beschreibung">
            <a:extLst>
              <a:ext uri="{FF2B5EF4-FFF2-40B4-BE49-F238E27FC236}">
                <a16:creationId xmlns:a16="http://schemas.microsoft.com/office/drawing/2014/main" id="{8C3A4D78-D335-53E0-CEA0-656048D4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EB9F21-5069-3EB7-E3C8-AFA9EF82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de-AT" dirty="0" err="1">
                <a:solidFill>
                  <a:srgbClr val="FFFFFF"/>
                </a:solidFill>
              </a:rPr>
              <a:t>What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is</a:t>
            </a:r>
            <a:r>
              <a:rPr lang="de-AT" dirty="0">
                <a:solidFill>
                  <a:srgbClr val="FFFFFF"/>
                </a:solidFill>
              </a:rPr>
              <a:t> „WorldTour“?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6B3D0-9FFE-3EE6-2E4A-4AA9E262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600075"/>
            <a:ext cx="6465120" cy="5857875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Whitney"/>
              </a:rPr>
              <a:t>2D-map of the world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Whitney"/>
              </a:rPr>
              <a:t>Map of every continent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Whitney"/>
              </a:rPr>
              <a:t>Website of every country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Videos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Recipes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Special sights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Culture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Location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Facts</a:t>
            </a:r>
            <a:br>
              <a:rPr lang="en-US" sz="2000" dirty="0">
                <a:solidFill>
                  <a:srgbClr val="FFFFFF"/>
                </a:solidFill>
                <a:latin typeface="Whitney"/>
              </a:rPr>
            </a:br>
            <a:br>
              <a:rPr lang="en-US" sz="2000" dirty="0">
                <a:solidFill>
                  <a:srgbClr val="FFFFFF"/>
                </a:solidFill>
                <a:latin typeface="Whitney"/>
              </a:rPr>
            </a:br>
            <a:endParaRPr lang="en-US" sz="2000" dirty="0">
              <a:solidFill>
                <a:srgbClr val="FFFFFF"/>
              </a:solidFill>
              <a:latin typeface="Whitney"/>
            </a:endParaRPr>
          </a:p>
          <a:p>
            <a:r>
              <a:rPr lang="en-US" sz="3000" dirty="0">
                <a:solidFill>
                  <a:srgbClr val="FFFFFF"/>
                </a:solidFill>
                <a:latin typeface="Whitney"/>
              </a:rPr>
              <a:t>playful ways to strengthen knowledge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Whitney"/>
              </a:rPr>
              <a:t>Quizzes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Whitney"/>
              </a:rPr>
              <a:t>World In Data</a:t>
            </a:r>
          </a:p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0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 21" descr="Ein Bild, das Natur enthält.&#10;&#10;Automatisch generierte Beschreibung">
            <a:extLst>
              <a:ext uri="{FF2B5EF4-FFF2-40B4-BE49-F238E27FC236}">
                <a16:creationId xmlns:a16="http://schemas.microsoft.com/office/drawing/2014/main" id="{EE8536F2-8A31-826A-47A2-079BA9B1A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A43E14-3322-31EC-B32A-FD2EB934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AT" dirty="0">
                <a:solidFill>
                  <a:srgbClr val="FFFFFF"/>
                </a:solidFill>
              </a:rPr>
              <a:t>Motivation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CEC15-3ECB-DD0E-C830-E820EB9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795130"/>
            <a:ext cx="6960420" cy="5585792"/>
          </a:xfrm>
        </p:spPr>
        <p:txBody>
          <a:bodyPr anchor="ctr">
            <a:normAutofit lnSpcReduction="10000"/>
          </a:bodyPr>
          <a:lstStyle/>
          <a:p>
            <a:endParaRPr lang="de-AT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Make </a:t>
            </a:r>
            <a:r>
              <a:rPr lang="de-AT" dirty="0" err="1">
                <a:solidFill>
                  <a:srgbClr val="FFFFFF"/>
                </a:solidFill>
              </a:rPr>
              <a:t>information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easier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to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access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for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r>
              <a:rPr lang="de-AT" sz="2800" dirty="0" err="1">
                <a:solidFill>
                  <a:srgbClr val="FFFFFF"/>
                </a:solidFill>
              </a:rPr>
              <a:t>Students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r>
              <a:rPr lang="de-AT" sz="2800" dirty="0" err="1">
                <a:solidFill>
                  <a:srgbClr val="FFFFFF"/>
                </a:solidFill>
              </a:rPr>
              <a:t>Presenations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r>
              <a:rPr lang="de-AT" sz="2800" dirty="0">
                <a:solidFill>
                  <a:srgbClr val="FFFFFF"/>
                </a:solidFill>
              </a:rPr>
              <a:t>Travel </a:t>
            </a:r>
            <a:r>
              <a:rPr lang="de-AT" sz="2800" dirty="0" err="1">
                <a:solidFill>
                  <a:srgbClr val="FFFFFF"/>
                </a:solidFill>
              </a:rPr>
              <a:t>enthusiasts</a:t>
            </a:r>
            <a:endParaRPr lang="de-AT" sz="2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de-AT" sz="2800" dirty="0">
              <a:solidFill>
                <a:srgbClr val="FFFFFF"/>
              </a:solidFill>
            </a:endParaRPr>
          </a:p>
          <a:p>
            <a:r>
              <a:rPr lang="de-AT" dirty="0" err="1">
                <a:solidFill>
                  <a:srgbClr val="FFFFFF"/>
                </a:solidFill>
              </a:rPr>
              <a:t>Give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people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better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knowedge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about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world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r>
              <a:rPr lang="de-AT" sz="2800" dirty="0">
                <a:solidFill>
                  <a:srgbClr val="FFFFFF"/>
                </a:solidFill>
              </a:rPr>
              <a:t>Test your </a:t>
            </a:r>
            <a:r>
              <a:rPr lang="de-AT" sz="2800" dirty="0" err="1">
                <a:solidFill>
                  <a:srgbClr val="FFFFFF"/>
                </a:solidFill>
              </a:rPr>
              <a:t>knowledge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r>
              <a:rPr lang="de-AT" sz="2800" dirty="0" err="1">
                <a:solidFill>
                  <a:srgbClr val="FFFFFF"/>
                </a:solidFill>
              </a:rPr>
              <a:t>Get</a:t>
            </a:r>
            <a:r>
              <a:rPr lang="de-AT" sz="2800" dirty="0">
                <a:solidFill>
                  <a:srgbClr val="FFFFFF"/>
                </a:solidFill>
              </a:rPr>
              <a:t> </a:t>
            </a:r>
            <a:r>
              <a:rPr lang="de-AT" sz="2800" dirty="0" err="1">
                <a:solidFill>
                  <a:srgbClr val="FFFFFF"/>
                </a:solidFill>
              </a:rPr>
              <a:t>information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endParaRPr lang="de-AT" sz="2800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Help </a:t>
            </a:r>
            <a:r>
              <a:rPr lang="de-AT" dirty="0" err="1">
                <a:solidFill>
                  <a:srgbClr val="FFFFFF"/>
                </a:solidFill>
              </a:rPr>
              <a:t>people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to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decide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their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next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holiday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destination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endParaRPr lang="de-AT" sz="2800" dirty="0">
              <a:solidFill>
                <a:srgbClr val="FFFFFF"/>
              </a:solidFill>
            </a:endParaRPr>
          </a:p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C1C4-B17E-48D1-6D8C-60302B3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403225"/>
            <a:ext cx="10515600" cy="1325563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Code-</a:t>
            </a:r>
            <a:r>
              <a:rPr lang="de-AT" dirty="0" err="1">
                <a:solidFill>
                  <a:schemeClr val="bg1"/>
                </a:solidFill>
              </a:rPr>
              <a:t>Snipet</a:t>
            </a:r>
            <a:r>
              <a:rPr lang="de-AT" dirty="0">
                <a:solidFill>
                  <a:schemeClr val="bg1"/>
                </a:solidFill>
              </a:rPr>
              <a:t>: Capital City 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848D5-ADA5-69C7-6AA5-9C80A455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C1C4-B17E-48D1-6D8C-60302B3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393700"/>
            <a:ext cx="10515600" cy="1325563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Code-</a:t>
            </a:r>
            <a:r>
              <a:rPr lang="de-AT" dirty="0" err="1">
                <a:solidFill>
                  <a:schemeClr val="bg1"/>
                </a:solidFill>
              </a:rPr>
              <a:t>Snipet</a:t>
            </a:r>
            <a:r>
              <a:rPr lang="de-AT" dirty="0">
                <a:solidFill>
                  <a:schemeClr val="bg1"/>
                </a:solidFill>
              </a:rPr>
              <a:t>: </a:t>
            </a:r>
            <a:r>
              <a:rPr lang="de-AT" dirty="0" err="1">
                <a:solidFill>
                  <a:schemeClr val="bg1"/>
                </a:solidFill>
              </a:rPr>
              <a:t>Flag</a:t>
            </a:r>
            <a:r>
              <a:rPr lang="de-AT" dirty="0">
                <a:solidFill>
                  <a:schemeClr val="bg1"/>
                </a:solidFill>
              </a:rPr>
              <a:t> 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848D5-ADA5-69C7-6AA5-9C80A455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31906A-2B10-96BD-AC94-226E95124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" y="112017"/>
            <a:ext cx="11250141" cy="527499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2D4522-0576-B8B4-72A8-C11EF95F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5"/>
          <a:stretch/>
        </p:blipFill>
        <p:spPr>
          <a:xfrm>
            <a:off x="342899" y="5387008"/>
            <a:ext cx="11250142" cy="12599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28C1C4-B17E-48D1-6D8C-60302B3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991" y="-159026"/>
            <a:ext cx="3863009" cy="2056947"/>
          </a:xfrm>
        </p:spPr>
        <p:txBody>
          <a:bodyPr>
            <a:normAutofit/>
          </a:bodyPr>
          <a:lstStyle/>
          <a:p>
            <a:r>
              <a:rPr lang="de-AT" sz="2800" dirty="0">
                <a:solidFill>
                  <a:schemeClr val="bg1"/>
                </a:solidFill>
              </a:rPr>
              <a:t>Code-</a:t>
            </a:r>
            <a:r>
              <a:rPr lang="de-AT" sz="2800" dirty="0" err="1">
                <a:solidFill>
                  <a:schemeClr val="bg1"/>
                </a:solidFill>
              </a:rPr>
              <a:t>Snipet</a:t>
            </a:r>
            <a:r>
              <a:rPr lang="de-AT" sz="2800" dirty="0">
                <a:solidFill>
                  <a:schemeClr val="bg1"/>
                </a:solidFill>
              </a:rPr>
              <a:t>: </a:t>
            </a:r>
            <a:br>
              <a:rPr lang="de-AT" sz="2800" dirty="0">
                <a:solidFill>
                  <a:schemeClr val="bg1"/>
                </a:solidFill>
              </a:rPr>
            </a:br>
            <a:r>
              <a:rPr lang="de-AT" sz="2800" dirty="0">
                <a:solidFill>
                  <a:schemeClr val="bg1"/>
                </a:solidFill>
              </a:rPr>
              <a:t>World In Data /</a:t>
            </a:r>
            <a:br>
              <a:rPr lang="de-AT" sz="2800" dirty="0">
                <a:solidFill>
                  <a:schemeClr val="bg1"/>
                </a:solidFill>
              </a:rPr>
            </a:br>
            <a:r>
              <a:rPr lang="de-AT" sz="2800" dirty="0">
                <a:solidFill>
                  <a:schemeClr val="bg1"/>
                </a:solidFill>
              </a:rPr>
              <a:t>Historical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10888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Whitney</vt:lpstr>
      <vt:lpstr>Office</vt:lpstr>
      <vt:lpstr>WorldTour</vt:lpstr>
      <vt:lpstr>Our team – Emina Abazovic</vt:lpstr>
      <vt:lpstr>Our team – Amina Gabeljic</vt:lpstr>
      <vt:lpstr>Our team – Julia Meyr (leader)</vt:lpstr>
      <vt:lpstr>What is „WorldTour“?</vt:lpstr>
      <vt:lpstr>Motivation </vt:lpstr>
      <vt:lpstr>Code-Snipet: Capital City Quiz</vt:lpstr>
      <vt:lpstr>Code-Snipet: Flag Quiz</vt:lpstr>
      <vt:lpstr>Code-Snipet:  World In Data / Historical Simulation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WorldTour</dc:title>
  <dc:creator>Gabeljic Amina</dc:creator>
  <cp:lastModifiedBy>Gabeljic Amina</cp:lastModifiedBy>
  <cp:revision>33</cp:revision>
  <dcterms:created xsi:type="dcterms:W3CDTF">2022-06-12T16:22:59Z</dcterms:created>
  <dcterms:modified xsi:type="dcterms:W3CDTF">2022-06-12T18:31:03Z</dcterms:modified>
</cp:coreProperties>
</file>