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72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CCD7-99F5-4699-90DB-FB4337442A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FC92-C92E-4101-BB8E-B52F577BB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CCA7-C653-4DB3-B191-CFD4C786524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5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CCA7-C653-4DB3-B191-CFD4C786524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991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CCA7-C653-4DB3-B191-CFD4C786524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99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724EE-7C58-4AFF-94ED-BAB8B4B7702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999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7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76C8-F5B0-4499-9891-C60A0A4B514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A3DB-1046-448D-A024-9AAC2574F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Class Definition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89649"/>
            <a:ext cx="7772400" cy="4582551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35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integerSet.h</a:t>
            </a:r>
            <a:r>
              <a:rPr lang="en-US" altLang="zh-CN" sz="35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integerSet.cpp</a:t>
            </a:r>
            <a:endParaRPr lang="en-US" altLang="zh-CN" sz="35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Define, implement, and test a set of integers – class </a:t>
            </a:r>
            <a:r>
              <a:rPr lang="en-US" altLang="zh-CN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IntegerSet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Provide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union, intersection, difference and symmetric difference operations. Also provide other necessary operations, such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initialization, assignment, insert (an element), erase (an element),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isSubset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(another set is a subset),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isMember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(an integer is a member of a set), print (all elements), size (the number of elements), capacity (maximum number of elements allowed),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isEmpty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(a set is empty), clear (all elements) etc.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6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Class Definition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399" y="1589649"/>
            <a:ext cx="8024949" cy="4582551"/>
          </a:xfrm>
          <a:noFill/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Symmetric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difference: </a:t>
            </a: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Elements in one but not both sets.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3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Class Definition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399" y="1589649"/>
            <a:ext cx="8024949" cy="4582551"/>
          </a:xfrm>
          <a:noFill/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Implementation Constraint:</a:t>
            </a: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en-US" altLang="zh-CN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 When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choosing data representation, you cannot use standard container. </a:t>
            </a: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 Use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low-level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array in free store.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2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Execution of the Program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3813" y="1828800"/>
            <a:ext cx="7924800" cy="42672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 the program.  </a:t>
            </a: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integerSet.h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integerSet.cpp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integerSetTest.cpp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  </a:t>
            </a:r>
            <a:r>
              <a:rPr lang="en-US" altLang="zh-CN" b="1" i="1" u="sng" dirty="0" err="1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integerSetTest</a:t>
            </a:r>
            <a:endParaRPr lang="en-US" altLang="zh-CN" b="1" i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Execution:</a:t>
            </a: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Run </a:t>
            </a:r>
            <a:r>
              <a:rPr lang="en-US" altLang="zh-CN" b="1" i="1" u="sng" dirty="0" err="1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integerSetTest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, enter several integers to two sets 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output 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result of union, intersection, difference and symmetric difference of two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sets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03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</Words>
  <Application>Microsoft Office PowerPoint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A Class Definition</vt:lpstr>
      <vt:lpstr>A Class Definition</vt:lpstr>
      <vt:lpstr>A Class Definition</vt:lpstr>
      <vt:lpstr>Execution of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Processing</dc:title>
  <dc:creator>simon lu</dc:creator>
  <cp:lastModifiedBy>simon lu</cp:lastModifiedBy>
  <cp:revision>4</cp:revision>
  <dcterms:created xsi:type="dcterms:W3CDTF">2019-04-07T14:24:14Z</dcterms:created>
  <dcterms:modified xsi:type="dcterms:W3CDTF">2019-04-21T07:56:23Z</dcterms:modified>
</cp:coreProperties>
</file>