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CCD7-99F5-4699-90DB-FB4337442A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FC92-C92E-4101-BB8E-B52F577BB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6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CCA7-C653-4DB3-B191-CFD4C786524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55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CCA7-C653-4DB3-B191-CFD4C786524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991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27C89-2CB5-478E-83E0-5E74FBCFEF0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9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554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7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2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8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8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76C8-F5B0-4499-9891-C60A0A4B514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2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altLang="zh-CN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StringStreams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Processing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589649"/>
            <a:ext cx="7772400" cy="4582551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/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keywordsCounting.cpp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panose="020B0604020202020204" pitchFamily="34" charset="0"/>
              </a:rPr>
              <a:t>Define a function that,  given an </a:t>
            </a:r>
            <a:r>
              <a:rPr lang="en-US" altLang="zh-CN" i="1" dirty="0" err="1">
                <a:latin typeface="Arial" panose="020B0604020202020204" pitchFamily="34" charset="0"/>
              </a:rPr>
              <a:t>istream</a:t>
            </a:r>
            <a:r>
              <a:rPr lang="en-US" altLang="zh-CN" i="1" dirty="0">
                <a:latin typeface="Arial" panose="020B0604020202020204" pitchFamily="34" charset="0"/>
              </a:rPr>
              <a:t>&amp;</a:t>
            </a:r>
            <a:r>
              <a:rPr lang="en-US" altLang="zh-CN" dirty="0">
                <a:latin typeface="Arial" panose="020B0604020202020204" pitchFamily="34" charset="0"/>
              </a:rPr>
              <a:t> and a </a:t>
            </a:r>
            <a:r>
              <a:rPr lang="en-US" altLang="zh-CN" i="1" dirty="0" err="1">
                <a:latin typeface="Arial" panose="020B0604020202020204" pitchFamily="34" charset="0"/>
              </a:rPr>
              <a:t>const</a:t>
            </a:r>
            <a:r>
              <a:rPr lang="en-US" altLang="zh-CN" i="1" dirty="0">
                <a:latin typeface="Arial" panose="020B0604020202020204" pitchFamily="34" charset="0"/>
              </a:rPr>
              <a:t> vector&lt;string&gt;&amp;</a:t>
            </a:r>
            <a:r>
              <a:rPr lang="en-US" altLang="zh-CN" dirty="0">
                <a:latin typeface="Arial" panose="020B0604020202020204" pitchFamily="34" charset="0"/>
              </a:rPr>
              <a:t>,  produces a </a:t>
            </a:r>
            <a:r>
              <a:rPr lang="en-US" altLang="zh-CN" i="1" dirty="0">
                <a:latin typeface="Arial" panose="020B0604020202020204" pitchFamily="34" charset="0"/>
              </a:rPr>
              <a:t>map&lt;</a:t>
            </a:r>
            <a:r>
              <a:rPr lang="en-US" altLang="zh-CN" i="1" dirty="0" err="1">
                <a:latin typeface="Arial" panose="020B0604020202020204" pitchFamily="34" charset="0"/>
              </a:rPr>
              <a:t>string,vector</a:t>
            </a:r>
            <a:r>
              <a:rPr lang="en-US" altLang="zh-CN" i="1" dirty="0">
                <a:latin typeface="Arial" panose="020B0604020202020204" pitchFamily="34" charset="0"/>
              </a:rPr>
              <a:t>&lt;</a:t>
            </a:r>
            <a:r>
              <a:rPr lang="en-US" altLang="zh-CN" i="1" dirty="0" err="1">
                <a:latin typeface="Arial" panose="020B0604020202020204" pitchFamily="34" charset="0"/>
              </a:rPr>
              <a:t>int</a:t>
            </a:r>
            <a:r>
              <a:rPr lang="en-US" altLang="zh-CN" i="1" dirty="0">
                <a:latin typeface="Arial" panose="020B0604020202020204" pitchFamily="34" charset="0"/>
              </a:rPr>
              <a:t>&gt;&gt;</a:t>
            </a:r>
            <a:r>
              <a:rPr lang="en-US" altLang="zh-CN" dirty="0">
                <a:latin typeface="Arial" panose="020B0604020202020204" pitchFamily="34" charset="0"/>
              </a:rPr>
              <a:t>  holding each string (keyword) and the numbers of the line on which the string appears. The line number of the first line is 1. 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panose="020B0604020202020204" pitchFamily="34" charset="0"/>
              </a:rPr>
              <a:t>Print in the order of ascending keyword.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panose="020B0604020202020204" pitchFamily="34" charset="0"/>
              </a:rPr>
              <a:t>Run the program on a text file with at least 10000 lines looking for no fewer than 10 keywords.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66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altLang="zh-CN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StringStreams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Processing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399" y="1589649"/>
            <a:ext cx="8024949" cy="4582551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b="1" dirty="0">
                <a:latin typeface="Arial" panose="020B0604020202020204" pitchFamily="34" charset="0"/>
              </a:rPr>
              <a:t>Function Prototype: </a:t>
            </a:r>
          </a:p>
          <a:p>
            <a:pPr>
              <a:buFontTx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</a:t>
            </a:r>
            <a:r>
              <a:rPr lang="en-US" altLang="zh-CN" sz="2400" b="1" i="1" dirty="0">
                <a:latin typeface="Arial" panose="020B0604020202020204" pitchFamily="34" charset="0"/>
              </a:rPr>
              <a:t>map&lt;</a:t>
            </a:r>
            <a:r>
              <a:rPr lang="en-US" altLang="zh-CN" sz="2400" b="1" i="1" dirty="0" err="1">
                <a:latin typeface="Arial" panose="020B0604020202020204" pitchFamily="34" charset="0"/>
              </a:rPr>
              <a:t>string,vector</a:t>
            </a:r>
            <a:r>
              <a:rPr lang="en-US" altLang="zh-CN" sz="2400" b="1" i="1" dirty="0">
                <a:latin typeface="Arial" panose="020B0604020202020204" pitchFamily="34" charset="0"/>
              </a:rPr>
              <a:t>&lt;</a:t>
            </a:r>
            <a:r>
              <a:rPr lang="en-US" altLang="zh-CN" sz="2400" b="1" i="1" dirty="0" err="1">
                <a:latin typeface="Arial" panose="020B0604020202020204" pitchFamily="34" charset="0"/>
              </a:rPr>
              <a:t>int</a:t>
            </a:r>
            <a:r>
              <a:rPr lang="en-US" altLang="zh-CN" sz="2400" b="1" i="1" dirty="0">
                <a:latin typeface="Arial" panose="020B0604020202020204" pitchFamily="34" charset="0"/>
              </a:rPr>
              <a:t>&gt;&gt;</a:t>
            </a:r>
            <a:r>
              <a:rPr lang="en-US" altLang="zh-CN" sz="2400" b="1" dirty="0">
                <a:latin typeface="Arial" panose="020B0604020202020204" pitchFamily="34" charset="0"/>
              </a:rPr>
              <a:t>  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</a:t>
            </a:r>
            <a:r>
              <a:rPr lang="en-US" altLang="zh-CN" sz="2400" b="1" dirty="0" err="1" smtClean="0">
                <a:latin typeface="Arial" panose="020B0604020202020204" pitchFamily="34" charset="0"/>
              </a:rPr>
              <a:t>keysCount</a:t>
            </a:r>
            <a:r>
              <a:rPr lang="en-US" altLang="zh-CN" sz="2400" b="1" dirty="0" smtClean="0">
                <a:latin typeface="Arial" panose="020B0604020202020204" pitchFamily="34" charset="0"/>
              </a:rPr>
              <a:t>(</a:t>
            </a:r>
            <a:r>
              <a:rPr lang="en-US" altLang="zh-CN" sz="2400" b="1" i="1" dirty="0" err="1" smtClean="0">
                <a:latin typeface="Arial" panose="020B0604020202020204" pitchFamily="34" charset="0"/>
              </a:rPr>
              <a:t>istream</a:t>
            </a:r>
            <a:r>
              <a:rPr lang="en-US" altLang="zh-CN" sz="2400" b="1" i="1" dirty="0">
                <a:latin typeface="Arial" panose="020B0604020202020204" pitchFamily="34" charset="0"/>
              </a:rPr>
              <a:t>&amp;</a:t>
            </a:r>
            <a:r>
              <a:rPr lang="en-US" altLang="zh-CN" sz="2400" b="1" dirty="0">
                <a:latin typeface="Arial" panose="020B0604020202020204" pitchFamily="34" charset="0"/>
              </a:rPr>
              <a:t>, </a:t>
            </a:r>
            <a:r>
              <a:rPr lang="en-US" altLang="zh-CN" sz="2400" b="1" i="1" dirty="0" err="1">
                <a:latin typeface="Arial" panose="020B0604020202020204" pitchFamily="34" charset="0"/>
              </a:rPr>
              <a:t>const</a:t>
            </a:r>
            <a:r>
              <a:rPr lang="en-US" altLang="zh-CN" sz="2400" b="1" i="1" dirty="0">
                <a:latin typeface="Arial" panose="020B0604020202020204" pitchFamily="34" charset="0"/>
              </a:rPr>
              <a:t> vector&lt;string&gt;&amp;)</a:t>
            </a:r>
            <a:r>
              <a:rPr lang="en-US" altLang="zh-CN" sz="2400" b="1" dirty="0">
                <a:latin typeface="Arial" panose="020B0604020202020204" pitchFamily="34" charset="0"/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3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34988"/>
            <a:ext cx="7772400" cy="762000"/>
          </a:xfrm>
        </p:spPr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Execution of the Program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557338"/>
            <a:ext cx="8229600" cy="44196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1) Write the program</a:t>
            </a:r>
          </a:p>
          <a:p>
            <a:pPr marL="609600" indent="-60960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</a:t>
            </a:r>
            <a:r>
              <a:rPr lang="en-US" altLang="zh-CN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keywordsCounting.cpp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with at least two functions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  </a:t>
            </a:r>
            <a:r>
              <a:rPr lang="en-US" altLang="zh-CN" i="1" u="sng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keywordsCounting</a:t>
            </a:r>
            <a:r>
              <a:rPr lang="en-US" altLang="zh-CN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</a:p>
          <a:p>
            <a:pPr marL="609600" indent="-60960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2) Prepare</a:t>
            </a:r>
            <a:r>
              <a:rPr lang="en-US" altLang="zh-CN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keywords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and </a:t>
            </a:r>
            <a:r>
              <a:rPr lang="en-US" altLang="zh-CN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text2search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for the keywords and for the text file.</a:t>
            </a:r>
          </a:p>
          <a:p>
            <a:pPr marL="609600" indent="-60960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3) Execution:</a:t>
            </a:r>
          </a:p>
          <a:p>
            <a:pPr marL="609600" indent="-60960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keywordsCounting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keywords 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text2search   result</a:t>
            </a:r>
          </a:p>
          <a:p>
            <a:pPr marL="609600" indent="-60960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4) Check </a:t>
            </a:r>
            <a:r>
              <a:rPr lang="en-US" altLang="zh-CN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result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marL="609600" indent="-609600">
              <a:buNone/>
            </a:pPr>
            <a:endParaRPr lang="en-US" altLang="zh-CN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5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Input String Operations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115" y="1600200"/>
            <a:ext cx="9065622" cy="4648200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sstream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&gt;</a:t>
            </a:r>
          </a:p>
          <a:p>
            <a:r>
              <a:rPr lang="en-US" altLang="zh-CN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i="1" u="sng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istringstream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sin(string);</a:t>
            </a:r>
          </a:p>
          <a:p>
            <a:pPr>
              <a:buFontTx/>
              <a:buNone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string read operations are identical to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cin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operations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An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string word; while (sin&gt;&gt;word) …</a:t>
            </a:r>
          </a:p>
        </p:txBody>
      </p:sp>
    </p:spTree>
    <p:extLst>
      <p:ext uri="{BB962C8B-B14F-4D97-AF65-F5344CB8AC3E}">
        <p14:creationId xmlns:p14="http://schemas.microsoft.com/office/powerpoint/2010/main" val="17328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Note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8077200" cy="46482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Algorithm: </a:t>
            </a:r>
            <a:r>
              <a:rPr lang="en-US" altLang="zh-CN" i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find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an element in a container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Return iterator to the element found, </a:t>
            </a:r>
          </a:p>
          <a:p>
            <a:pPr>
              <a:buFontTx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else return end() if no element is found.</a:t>
            </a:r>
          </a:p>
          <a:p>
            <a:pPr>
              <a:buFontTx/>
              <a:buNone/>
            </a:pP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An Example: </a:t>
            </a:r>
          </a:p>
          <a:p>
            <a:pPr>
              <a:buFontTx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vector&lt;T&gt; a; T value;</a:t>
            </a:r>
          </a:p>
          <a:p>
            <a:pPr>
              <a:buFontTx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vector&lt;T&gt;::iterator x;</a:t>
            </a:r>
          </a:p>
          <a:p>
            <a:pPr>
              <a:buFontTx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(x=find(a.begin(),a.end(),value)) != a.end() </a:t>
            </a:r>
          </a:p>
        </p:txBody>
      </p:sp>
    </p:spTree>
    <p:extLst>
      <p:ext uri="{BB962C8B-B14F-4D97-AF65-F5344CB8AC3E}">
        <p14:creationId xmlns:p14="http://schemas.microsoft.com/office/powerpoint/2010/main" val="23053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235</Words>
  <Application>Microsoft Office PowerPoint</Application>
  <PresentationFormat>宽屏</PresentationFormat>
  <Paragraphs>36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StringStreams Processing</vt:lpstr>
      <vt:lpstr>StringStreams Processing</vt:lpstr>
      <vt:lpstr>Execution of the Program</vt:lpstr>
      <vt:lpstr>Input String Operations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Processing</dc:title>
  <dc:creator>simon lu</dc:creator>
  <cp:lastModifiedBy>simon lu</cp:lastModifiedBy>
  <cp:revision>3</cp:revision>
  <dcterms:created xsi:type="dcterms:W3CDTF">2019-04-07T14:24:14Z</dcterms:created>
  <dcterms:modified xsi:type="dcterms:W3CDTF">2019-04-14T07:16:28Z</dcterms:modified>
</cp:coreProperties>
</file>