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AB0C-CE39-4C81-8345-7A1859C69202}" v="1266" dt="2019-09-30T08:02:19.796"/>
    <p1510:client id="{256043C9-1AD2-0831-A086-C5FE3E1B6D61}" v="32" dt="2019-09-27T06:55:32.243"/>
    <p1510:client id="{99F4FFEE-665A-CAC6-B024-F97A4BDF73D3}" v="257" dt="2019-09-29T18:56:16.247"/>
    <p1510:client id="{B56FEB3D-ED7C-44CA-D1E0-EB3EA50FBF72}" v="480" dt="2019-09-25T12:16:08.537"/>
    <p1510:client id="{F114DC0E-0029-9809-5890-14821BD19A53}" v="105" dt="2019-09-25T06:21:1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6" d="100"/>
          <a:sy n="106" d="100"/>
        </p:scale>
        <p:origin x="-91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o-im/wmdr/releases/tag/v1.0RC9" TargetMode="External"/><Relationship Id="rId2" Type="http://schemas.openxmlformats.org/officeDocument/2006/relationships/hyperlink" Target="https://oscardepl.meteoswiss.ch/surface/rest/api/wmd/up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o-im/wmds/tree/master/tables_en" TargetMode="External"/><Relationship Id="rId2" Type="http://schemas.openxmlformats.org/officeDocument/2006/relationships/hyperlink" Target="http://codes.wmo.int/wmd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400050"/>
            <a:ext cx="8886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43E93-C6B2-48D3-B663-4F63D328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Example WIGOS metadata record vs. Code table on github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96A66FB-4C99-4CC4-95E4-CCD626D9F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81994"/>
            <a:ext cx="10515600" cy="2095830"/>
          </a:xfrm>
          <a:prstGeom prst="rect">
            <a:avLst/>
          </a:prstGeom>
        </p:spPr>
      </p:pic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6C29C887-623D-4634-8E85-E9AF11E6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3" y="1899903"/>
            <a:ext cx="9532815" cy="21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C9938-128C-4775-9092-533169A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Tool not in synch with how fast we conduct the mapping (https://github.com/wmo-im/wmds/blob/master/tables_en/1-01-01.csv)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ABD15E-A322-4820-8E32-9D6844B579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{"id":40073,"xmlStatus":"SUCCESS_WITH_WARNINGS","logs":"The list below is organized by section header and shows exceptions/issues – if any – that may have resulted from the processing of the XML (NB: Section headers are always displayed).\n# ObservingCapability of facility with identifier \"0-20008-0-SMR\"\nREF_5: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ReferenceType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for \"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OM_Observation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xlink:href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\" with URL \"http://codes.wmo.int/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wmdr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/GAW-WDCA_NRT\" could not be found. Information for \"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OM_Observation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\" is discarded.\nREF_5: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ReferenceType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for \"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OM_Observation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xlink:href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\" with URL \"http://codes.wmo.int/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wmdr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/NOAA-ESRL_NRT\" could not be found. Information for \"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OM_Observation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programAffiliation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\" is discarded.\n"}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ror@RORLUX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:~/repos/validate$ </a:t>
            </a:r>
            <a:br>
              <a:rPr lang="en-US" dirty="0">
                <a:solidFill>
                  <a:srgbClr val="FFFFFF"/>
                </a:solidFill>
                <a:ea typeface="+mn-lt"/>
                <a:cs typeface="+mn-lt"/>
              </a:rPr>
            </a:b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3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F7500-53D1-4186-8018-53EFF49B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Raising issues for adding missing metadata </a:t>
            </a:r>
            <a:r>
              <a:rPr lang="en-US" sz="3600">
                <a:cs typeface="Calibri Light"/>
              </a:rPr>
              <a:t>elements (will take time, need to decide how to best solve this)</a:t>
            </a:r>
            <a:endParaRPr lang="en-US" sz="36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B08F5BD-81EE-4451-A7A9-35058C1B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90" y="2027977"/>
            <a:ext cx="5617739" cy="3661552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3D74ED3-C6D3-4778-938F-84EB5D4F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849"/>
            <a:ext cx="6423201" cy="3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4AB60-939F-4368-82D6-B5CE23E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CF vs. WMO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9A900-C582-4934-97EB-A1934CC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Is there any work done with harmonization of WMO codes and the CF </a:t>
            </a:r>
            <a:r>
              <a:rPr lang="en-US">
                <a:cs typeface="Calibri"/>
              </a:rPr>
              <a:t>standard?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CF standard seems more mature, and is widely adopted in ACTRIS and WIS among other infrastructures</a:t>
            </a:r>
          </a:p>
          <a:p>
            <a:r>
              <a:rPr lang="en-US">
                <a:cs typeface="Calibri"/>
              </a:rPr>
              <a:t>Maybe some automated procedure to map CF standard names -&gt; WMO codes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4AF3B-E6E8-429A-8FF1-4FA86D42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Should we include licensing and not only WMO data policies?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D15CCF1-ECFF-476F-B003-A6C84F50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196306"/>
            <a:ext cx="10172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967CA-9FBA-45ED-B7E2-B1F9A068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Currently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2D461-1CDB-49E0-ADAF-D2D92AE7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Working on submitting a small subset of EBAS metadata via the </a:t>
            </a:r>
            <a:r>
              <a:rPr lang="en-US">
                <a:ea typeface="+mn-lt"/>
                <a:cs typeface="+mn-lt"/>
              </a:rPr>
              <a:t>APIs and M2M access of WIGOS data/metadata: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https://oscardepl.meteoswiss.ch/surface/rest/api/wmd/upload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Setting up new version of the metadata server that is validating according to the latest version </a:t>
            </a:r>
            <a:r>
              <a:rPr lang="en-US">
                <a:ea typeface="+mn-lt"/>
                <a:cs typeface="+mn-lt"/>
              </a:rPr>
              <a:t>WMDR 1.0RC9.</a:t>
            </a:r>
          </a:p>
          <a:p>
            <a:r>
              <a:rPr lang="en-US">
                <a:cs typeface="Calibri"/>
              </a:rPr>
              <a:t>Need to fix examples in the latest release candidate (</a:t>
            </a:r>
            <a:r>
              <a:rPr lang="en-US" dirty="0">
                <a:ea typeface="+mn-lt"/>
                <a:cs typeface="+mn-lt"/>
                <a:hlinkClick r:id="rId3"/>
              </a:rPr>
              <a:t>https://github.com/wmo-im/wmdr/releases/tag/v1.0RC9</a:t>
            </a:r>
            <a:r>
              <a:rPr lang="en-US">
                <a:cs typeface="Calibri"/>
              </a:rPr>
              <a:t>), not complying to the latest version of the wmdr schema.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3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42E3E-4DAD-43C1-A2CC-0A209BDA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Both examples from the latest release candidate and the downloadable WMDR xml from OSCAR, does not validate for the OSCAR M2M tool. It would be usefull to have a updated example of WIGOS observational metadata. Since EBAS WMDR metadata now validates according to schema but not </a:t>
            </a:r>
            <a:r>
              <a:rPr lang="en-US" sz="2000">
                <a:cs typeface="Calibri Light"/>
              </a:rPr>
              <a:t>according to the M2M tool.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9333C47-1E21-4615-A2E9-88E2E37D6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9" y="1630685"/>
            <a:ext cx="5998753" cy="405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69E717-15F2-4B97-AB70-E8C269F78783}"/>
              </a:ext>
            </a:extLst>
          </p:cNvPr>
          <p:cNvSpPr txBox="1"/>
          <p:nvPr/>
        </p:nvSpPr>
        <p:spPr>
          <a:xfrm>
            <a:off x="5841423" y="1728355"/>
            <a:ext cx="5756563" cy="39703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FFFF"/>
                </a:solidFill>
                <a:cs typeface="Calibri"/>
              </a:rPr>
              <a:t>ror@RORLUX:~/Desktop/wmdr-1.0RC9/examples$ curl -X POST -d "@/home/ror/repos/validate/wmdr_example_observations_0-20000-0-06730.xml" https://oscardepl.wmo.int/surface/rest/api/wmd/upload --header "Content-Type:text/xml" --header "X-WMO-WMDR-Token:bb7a7e38-6be5-40d6-9362-34fc76639e69"</a:t>
            </a:r>
          </a:p>
          <a:p>
            <a:r>
              <a:rPr lang="en-US" sz="1400">
                <a:solidFill>
                  <a:srgbClr val="FFFFFF"/>
                </a:solidFill>
                <a:cs typeface="Calibri"/>
              </a:rPr>
              <a:t>{"id":40102,"xmlStatus":"SUCCESS_WITH_WARNINGS","logs":"The list below is organized by section header and shows exceptions/issues – if any – that may have resulted from the processing of the XML (NB: Section headers are always displayed).\n# ObservingCapability of facility with identifier \"0-20000-0-06730\"\nREF_5: ReferenceType for \"Deployment/applicationArea\" with URL \"\" could not be found. Information for \"Deployment/applicationArea\" is discarded.\nREF_5: ReferenceType for \"Reporting/uom\" with URL \"http://codes.wmo.int/common/unit/ppbv\" could not be found. Information for \"Reporting/uom\" is discarded.\nREF_5: ReferenceType for \"Reporting/uom\" with URL \"http://codes.wmo.int/common/unit/ppbv\" could not be found. Information for \"Reporting/uom\" is discarded.\n"}ror@RORLUX:~/Desktop/wmdr-1.0RC9/examples$ </a:t>
            </a:r>
          </a:p>
        </p:txBody>
      </p:sp>
    </p:spTree>
    <p:extLst>
      <p:ext uri="{BB962C8B-B14F-4D97-AF65-F5344CB8AC3E}">
        <p14:creationId xmlns:p14="http://schemas.microsoft.com/office/powerpoint/2010/main" val="29101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619375"/>
            <a:ext cx="11229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4C784-1723-4521-95BF-262ACCF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Mapping of EBAS metadata to WMDR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CD1E1-96E3-4738-9E46-BDE6F279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Currently using WMDR 1.0RC9.</a:t>
            </a:r>
          </a:p>
        </p:txBody>
      </p:sp>
    </p:spTree>
    <p:extLst>
      <p:ext uri="{BB962C8B-B14F-4D97-AF65-F5344CB8AC3E}">
        <p14:creationId xmlns:p14="http://schemas.microsoft.com/office/powerpoint/2010/main" val="208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F3B8A-6D67-4F67-B7B7-E5532D5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Mapping is an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9ACFF-C17B-456A-B66F-5BF64F14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Code table not working </a:t>
            </a:r>
            <a:r>
              <a:rPr lang="en-US" u="sng" dirty="0">
                <a:ea typeface="+mn-lt"/>
                <a:cs typeface="+mn-lt"/>
                <a:hlinkClick r:id="rId2"/>
              </a:rPr>
              <a:t>http://codes.wmo.int/wmdr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Currently the latest version of the codes lists are on GitHub: </a:t>
            </a:r>
            <a:r>
              <a:rPr lang="en-US" u="sng" dirty="0">
                <a:ea typeface="+mn-lt"/>
                <a:cs typeface="+mn-lt"/>
                <a:hlinkClick r:id="rId3"/>
              </a:rPr>
              <a:t>https://github.com/wmo-im/wmds/tree/master/tables_en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need to map metadata from CF standard/EBAS IUPAC names to WMO codes.</a:t>
            </a:r>
          </a:p>
          <a:p>
            <a:r>
              <a:rPr lang="en-US" dirty="0">
                <a:ea typeface="+mn-lt"/>
                <a:cs typeface="+mn-lt"/>
              </a:rPr>
              <a:t>We need to map: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Obseved</a:t>
            </a:r>
            <a:r>
              <a:rPr lang="en-US" dirty="0">
                <a:ea typeface="+mn-lt"/>
                <a:cs typeface="+mn-lt"/>
              </a:rPr>
              <a:t> variables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Units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Program affiliation 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And other potential metadata elements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24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DF2A-35C5-445B-800A-F7CF19A8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WMO code lists</a:t>
            </a:r>
            <a:endParaRPr lang="en-US" sz="360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A88087AA-31FB-4DEE-BADD-E5A5B3487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0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77138E-BE5C-442A-B9F7-5146DF71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Examples from latest release candidate not working</a:t>
            </a:r>
          </a:p>
          <a:p>
            <a:r>
              <a:rPr lang="en-US" sz="1800">
                <a:ea typeface="+mn-lt"/>
                <a:cs typeface="+mn-lt"/>
              </a:rPr>
              <a:t>&lt;om:observedProperty xlink:href="http://codes.wmo.int/wmdr/ObservedVariable/262"/&gt;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8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34F6D-7334-41AB-BE42-7BDF5A80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latin typeface="+mj-lt"/>
                <a:ea typeface="+mj-ea"/>
                <a:cs typeface="+mj-cs"/>
              </a:rPr>
              <a:t>How do we refer to the code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19DED7-4F6D-4DEA-A4E5-933DDD65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https://github.com/wmo-im/wmds/blob/master/tables_en/1-01-01.csv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B46AFCA-53B0-43A4-A4DF-3EC2E01D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31119"/>
            <a:ext cx="6250769" cy="42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FA391-61F9-483A-8B70-549F28A5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WMO codes found</a:t>
            </a:r>
            <a:endParaRPr lang="en-US"/>
          </a:p>
        </p:txBody>
      </p:sp>
      <p:pic>
        <p:nvPicPr>
          <p:cNvPr id="4" name="Picture 4" descr="A picture containing wall, text, indoor&#10;&#10;Description generated with high confidence">
            <a:extLst>
              <a:ext uri="{FF2B5EF4-FFF2-40B4-BE49-F238E27FC236}">
                <a16:creationId xmlns:a16="http://schemas.microsoft.com/office/drawing/2014/main" xmlns="" id="{E415888A-4CE9-4037-9296-1EF773E9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1" y="1935224"/>
            <a:ext cx="6790592" cy="37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89F0F-97AB-4917-BDD6-040585BD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Same base unit, OK, or create new unit in WMO codes?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6E4C19A-30D3-43F3-AACF-C4944A64F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00" y="492573"/>
            <a:ext cx="522338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E2B7D-A27F-4E93-92E4-4226BE9C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WMO codes not found, just made up some names</a:t>
            </a:r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9252BE8-43CA-4F15-82CA-843FA639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1396596"/>
            <a:ext cx="10901471" cy="25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505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Mapping of EBAS metadata to WMDR</vt:lpstr>
      <vt:lpstr>Mapping is an issue</vt:lpstr>
      <vt:lpstr>WMO code lists</vt:lpstr>
      <vt:lpstr>How do we refer to the code list</vt:lpstr>
      <vt:lpstr>WMO codes found</vt:lpstr>
      <vt:lpstr>Same base unit, OK, or create new unit in WMO codes?</vt:lpstr>
      <vt:lpstr>WMO codes not found, just made up some names</vt:lpstr>
      <vt:lpstr> Example WIGOS metadata record vs. Code table on github </vt:lpstr>
      <vt:lpstr>Tool not in synch with how fast we conduct the mapping (https://github.com/wmo-im/wmds/blob/master/tables_en/1-01-01.csv)</vt:lpstr>
      <vt:lpstr>Raising issues for adding missing metadata elements (will take time, need to decide how to best solve this)</vt:lpstr>
      <vt:lpstr>CF vs. WMO codes</vt:lpstr>
      <vt:lpstr>Should we include licensing and not only WMO data policies?</vt:lpstr>
      <vt:lpstr>Currently</vt:lpstr>
      <vt:lpstr>Both examples from the latest release candidate and the downloadable WMDR xml from OSCAR, does not validate for the OSCAR M2M tool. It would be usefull to have a updated example of WIGOS observational metadata. Since EBAS WMDR metadata now validates according to schema but not according to the M2M tool.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Kjetil Tørseth</cp:lastModifiedBy>
  <cp:revision>311</cp:revision>
  <dcterms:created xsi:type="dcterms:W3CDTF">2013-07-15T20:26:40Z</dcterms:created>
  <dcterms:modified xsi:type="dcterms:W3CDTF">2019-10-02T18:59:39Z</dcterms:modified>
</cp:coreProperties>
</file>