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500" r:id="rId6"/>
    <p:sldId id="344" r:id="rId7"/>
    <p:sldId id="498" r:id="rId8"/>
    <p:sldId id="499" r:id="rId9"/>
    <p:sldId id="501" r:id="rId10"/>
    <p:sldId id="502" r:id="rId11"/>
    <p:sldId id="503" r:id="rId12"/>
    <p:sldId id="504" r:id="rId13"/>
    <p:sldId id="507" r:id="rId14"/>
    <p:sldId id="508" r:id="rId15"/>
    <p:sldId id="509" r:id="rId16"/>
    <p:sldId id="506" r:id="rId17"/>
    <p:sldId id="505" r:id="rId18"/>
    <p:sldId id="288" r:id="rId19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182454-F338-4944-9148-2F89D088C448}">
          <p14:sldIdLst>
            <p14:sldId id="256"/>
            <p14:sldId id="500"/>
          </p14:sldIdLst>
        </p14:section>
        <p14:section name="Untitled Section" id="{81482150-BCB1-694E-998B-D77A460E4567}">
          <p14:sldIdLst>
            <p14:sldId id="344"/>
            <p14:sldId id="498"/>
            <p14:sldId id="499"/>
            <p14:sldId id="501"/>
            <p14:sldId id="502"/>
            <p14:sldId id="503"/>
            <p14:sldId id="504"/>
            <p14:sldId id="507"/>
            <p14:sldId id="508"/>
            <p14:sldId id="509"/>
            <p14:sldId id="506"/>
            <p14:sldId id="505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50"/>
    <a:srgbClr val="00213B"/>
    <a:srgbClr val="032952"/>
    <a:srgbClr val="FF881B"/>
    <a:srgbClr val="FFC161"/>
    <a:srgbClr val="003560"/>
    <a:srgbClr val="0067A7"/>
    <a:srgbClr val="003865"/>
    <a:srgbClr val="284F76"/>
    <a:srgbClr val="3E47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72013" autoAdjust="0"/>
  </p:normalViewPr>
  <p:slideViewPr>
    <p:cSldViewPr snapToGrid="0">
      <p:cViewPr varScale="1">
        <p:scale>
          <a:sx n="73" d="100"/>
          <a:sy n="73" d="100"/>
        </p:scale>
        <p:origin x="1084" y="-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rek Somerville" userId="6633e942-9642-4dc4-ac90-67ec0fdbe355" providerId="ADAL" clId="{344A9166-884C-447E-8CEB-94FB527A2FBB}"/>
    <pc:docChg chg="custSel addSld modSld modSection">
      <pc:chgData name="Derek Somerville" userId="6633e942-9642-4dc4-ac90-67ec0fdbe355" providerId="ADAL" clId="{344A9166-884C-447E-8CEB-94FB527A2FBB}" dt="2025-05-20T18:37:31.085" v="215" actId="6549"/>
      <pc:docMkLst>
        <pc:docMk/>
      </pc:docMkLst>
      <pc:sldChg chg="modSp add mod">
        <pc:chgData name="Derek Somerville" userId="6633e942-9642-4dc4-ac90-67ec0fdbe355" providerId="ADAL" clId="{344A9166-884C-447E-8CEB-94FB527A2FBB}" dt="2025-05-20T18:30:28.791" v="101" actId="20577"/>
        <pc:sldMkLst>
          <pc:docMk/>
          <pc:sldMk cId="1876262950" sldId="507"/>
        </pc:sldMkLst>
        <pc:spChg chg="mod">
          <ac:chgData name="Derek Somerville" userId="6633e942-9642-4dc4-ac90-67ec0fdbe355" providerId="ADAL" clId="{344A9166-884C-447E-8CEB-94FB527A2FBB}" dt="2025-05-20T18:30:28.791" v="101" actId="20577"/>
          <ac:spMkLst>
            <pc:docMk/>
            <pc:sldMk cId="1876262950" sldId="507"/>
            <ac:spMk id="6" creationId="{0B6D47F6-698A-35E9-F734-5DB342B75810}"/>
          </ac:spMkLst>
        </pc:spChg>
      </pc:sldChg>
      <pc:sldChg chg="modSp add mod">
        <pc:chgData name="Derek Somerville" userId="6633e942-9642-4dc4-ac90-67ec0fdbe355" providerId="ADAL" clId="{344A9166-884C-447E-8CEB-94FB527A2FBB}" dt="2025-05-20T18:37:31.085" v="215" actId="6549"/>
        <pc:sldMkLst>
          <pc:docMk/>
          <pc:sldMk cId="3262374819" sldId="508"/>
        </pc:sldMkLst>
        <pc:spChg chg="mod">
          <ac:chgData name="Derek Somerville" userId="6633e942-9642-4dc4-ac90-67ec0fdbe355" providerId="ADAL" clId="{344A9166-884C-447E-8CEB-94FB527A2FBB}" dt="2025-05-20T18:37:21.620" v="202" actId="20577"/>
          <ac:spMkLst>
            <pc:docMk/>
            <pc:sldMk cId="3262374819" sldId="508"/>
            <ac:spMk id="2" creationId="{6E33804F-635E-5248-F77B-7AA630FFB5A8}"/>
          </ac:spMkLst>
        </pc:spChg>
        <pc:spChg chg="mod">
          <ac:chgData name="Derek Somerville" userId="6633e942-9642-4dc4-ac90-67ec0fdbe355" providerId="ADAL" clId="{344A9166-884C-447E-8CEB-94FB527A2FBB}" dt="2025-05-20T18:37:31.085" v="215" actId="6549"/>
          <ac:spMkLst>
            <pc:docMk/>
            <pc:sldMk cId="3262374819" sldId="508"/>
            <ac:spMk id="6" creationId="{9C71A2C7-541B-AAA8-6FAC-0B2665EDCD23}"/>
          </ac:spMkLst>
        </pc:spChg>
      </pc:sldChg>
      <pc:sldChg chg="modSp add mod">
        <pc:chgData name="Derek Somerville" userId="6633e942-9642-4dc4-ac90-67ec0fdbe355" providerId="ADAL" clId="{344A9166-884C-447E-8CEB-94FB527A2FBB}" dt="2025-05-20T18:37:12.761" v="188" actId="20577"/>
        <pc:sldMkLst>
          <pc:docMk/>
          <pc:sldMk cId="2790127719" sldId="509"/>
        </pc:sldMkLst>
        <pc:spChg chg="mod">
          <ac:chgData name="Derek Somerville" userId="6633e942-9642-4dc4-ac90-67ec0fdbe355" providerId="ADAL" clId="{344A9166-884C-447E-8CEB-94FB527A2FBB}" dt="2025-05-20T18:37:12.761" v="188" actId="20577"/>
          <ac:spMkLst>
            <pc:docMk/>
            <pc:sldMk cId="2790127719" sldId="509"/>
            <ac:spMk id="2" creationId="{85A11051-E620-180B-C559-ACB741B9F3B0}"/>
          </ac:spMkLst>
        </pc:spChg>
        <pc:spChg chg="mod">
          <ac:chgData name="Derek Somerville" userId="6633e942-9642-4dc4-ac90-67ec0fdbe355" providerId="ADAL" clId="{344A9166-884C-447E-8CEB-94FB527A2FBB}" dt="2025-05-20T18:36:56.998" v="161" actId="6549"/>
          <ac:spMkLst>
            <pc:docMk/>
            <pc:sldMk cId="2790127719" sldId="509"/>
            <ac:spMk id="6" creationId="{7C7C4C29-F7D7-F568-5803-0539DD266959}"/>
          </ac:spMkLst>
        </pc:spChg>
      </pc:sldChg>
    </pc:docChg>
  </pc:docChgLst>
  <pc:docChgLst>
    <pc:chgData name="Derek Somerville" userId="6633e942-9642-4dc4-ac90-67ec0fdbe355" providerId="ADAL" clId="{AF10FCA0-1FE3-0F41-8926-30DFEE6E39DF}"/>
    <pc:docChg chg="undo custSel addSld delSld modSld sldOrd modSection">
      <pc:chgData name="Derek Somerville" userId="6633e942-9642-4dc4-ac90-67ec0fdbe355" providerId="ADAL" clId="{AF10FCA0-1FE3-0F41-8926-30DFEE6E39DF}" dt="2025-05-20T12:32:18.977" v="3646" actId="20577"/>
      <pc:docMkLst>
        <pc:docMk/>
      </pc:docMkLst>
      <pc:sldChg chg="addSp delSp modSp">
        <pc:chgData name="Derek Somerville" userId="6633e942-9642-4dc4-ac90-67ec0fdbe355" providerId="ADAL" clId="{AF10FCA0-1FE3-0F41-8926-30DFEE6E39DF}" dt="2025-05-20T11:45:48.385" v="53" actId="20577"/>
        <pc:sldMkLst>
          <pc:docMk/>
          <pc:sldMk cId="4244171547" sldId="256"/>
        </pc:sldMkLst>
        <pc:spChg chg="add del mod">
          <ac:chgData name="Derek Somerville" userId="6633e942-9642-4dc4-ac90-67ec0fdbe355" providerId="ADAL" clId="{AF10FCA0-1FE3-0F41-8926-30DFEE6E39DF}" dt="2025-05-20T11:45:48.385" v="53" actId="20577"/>
          <ac:spMkLst>
            <pc:docMk/>
            <pc:sldMk cId="4244171547" sldId="256"/>
            <ac:spMk id="2" creationId="{00000000-0000-0000-0000-000000000000}"/>
          </ac:spMkLst>
        </pc:spChg>
        <pc:spChg chg="add del mod">
          <ac:chgData name="Derek Somerville" userId="6633e942-9642-4dc4-ac90-67ec0fdbe355" providerId="ADAL" clId="{AF10FCA0-1FE3-0F41-8926-30DFEE6E39DF}" dt="2025-05-20T11:45:28.856" v="1" actId="478"/>
          <ac:spMkLst>
            <pc:docMk/>
            <pc:sldMk cId="4244171547" sldId="256"/>
            <ac:spMk id="5" creationId="{001F548A-62B6-6289-544E-BDCA66996402}"/>
          </ac:spMkLst>
        </pc:spChg>
      </pc:sldChg>
      <pc:sldChg chg="del">
        <pc:chgData name="Derek Somerville" userId="6633e942-9642-4dc4-ac90-67ec0fdbe355" providerId="ADAL" clId="{AF10FCA0-1FE3-0F41-8926-30DFEE6E39DF}" dt="2025-05-20T11:49:58.051" v="56" actId="2696"/>
        <pc:sldMkLst>
          <pc:docMk/>
          <pc:sldMk cId="3061568836" sldId="298"/>
        </pc:sldMkLst>
      </pc:sldChg>
      <pc:sldChg chg="del">
        <pc:chgData name="Derek Somerville" userId="6633e942-9642-4dc4-ac90-67ec0fdbe355" providerId="ADAL" clId="{AF10FCA0-1FE3-0F41-8926-30DFEE6E39DF}" dt="2025-05-20T11:49:41.154" v="54" actId="2696"/>
        <pc:sldMkLst>
          <pc:docMk/>
          <pc:sldMk cId="1173053218" sldId="330"/>
        </pc:sldMkLst>
      </pc:sldChg>
      <pc:sldChg chg="del">
        <pc:chgData name="Derek Somerville" userId="6633e942-9642-4dc4-ac90-67ec0fdbe355" providerId="ADAL" clId="{AF10FCA0-1FE3-0F41-8926-30DFEE6E39DF}" dt="2025-05-20T11:50:09.449" v="58" actId="2696"/>
        <pc:sldMkLst>
          <pc:docMk/>
          <pc:sldMk cId="2463429459" sldId="332"/>
        </pc:sldMkLst>
      </pc:sldChg>
      <pc:sldChg chg="modSp">
        <pc:chgData name="Derek Somerville" userId="6633e942-9642-4dc4-ac90-67ec0fdbe355" providerId="ADAL" clId="{AF10FCA0-1FE3-0F41-8926-30DFEE6E39DF}" dt="2025-05-20T11:53:34.218" v="505" actId="20577"/>
        <pc:sldMkLst>
          <pc:docMk/>
          <pc:sldMk cId="1646643472" sldId="344"/>
        </pc:sldMkLst>
        <pc:spChg chg="mod">
          <ac:chgData name="Derek Somerville" userId="6633e942-9642-4dc4-ac90-67ec0fdbe355" providerId="ADAL" clId="{AF10FCA0-1FE3-0F41-8926-30DFEE6E39DF}" dt="2025-05-20T11:52:04.655" v="224" actId="20577"/>
          <ac:spMkLst>
            <pc:docMk/>
            <pc:sldMk cId="1646643472" sldId="344"/>
            <ac:spMk id="2" creationId="{D7599632-AEE5-A54E-B2E8-1B8D2C91C673}"/>
          </ac:spMkLst>
        </pc:spChg>
        <pc:spChg chg="mod">
          <ac:chgData name="Derek Somerville" userId="6633e942-9642-4dc4-ac90-67ec0fdbe355" providerId="ADAL" clId="{AF10FCA0-1FE3-0F41-8926-30DFEE6E39DF}" dt="2025-05-20T11:53:34.218" v="505" actId="20577"/>
          <ac:spMkLst>
            <pc:docMk/>
            <pc:sldMk cId="1646643472" sldId="344"/>
            <ac:spMk id="3" creationId="{C9BBDB0A-02D2-5B47-BB8D-83E2C73AAB29}"/>
          </ac:spMkLst>
        </pc:spChg>
      </pc:sldChg>
      <pc:sldChg chg="del">
        <pc:chgData name="Derek Somerville" userId="6633e942-9642-4dc4-ac90-67ec0fdbe355" providerId="ADAL" clId="{AF10FCA0-1FE3-0F41-8926-30DFEE6E39DF}" dt="2025-05-20T11:50:16.395" v="59" actId="2696"/>
        <pc:sldMkLst>
          <pc:docMk/>
          <pc:sldMk cId="1014707220" sldId="345"/>
        </pc:sldMkLst>
      </pc:sldChg>
      <pc:sldChg chg="del">
        <pc:chgData name="Derek Somerville" userId="6633e942-9642-4dc4-ac90-67ec0fdbe355" providerId="ADAL" clId="{AF10FCA0-1FE3-0F41-8926-30DFEE6E39DF}" dt="2025-05-20T11:49:49.017" v="55" actId="2696"/>
        <pc:sldMkLst>
          <pc:docMk/>
          <pc:sldMk cId="692445838" sldId="346"/>
        </pc:sldMkLst>
      </pc:sldChg>
      <pc:sldChg chg="del">
        <pc:chgData name="Derek Somerville" userId="6633e942-9642-4dc4-ac90-67ec0fdbe355" providerId="ADAL" clId="{AF10FCA0-1FE3-0F41-8926-30DFEE6E39DF}" dt="2025-05-20T11:50:02.501" v="57" actId="2696"/>
        <pc:sldMkLst>
          <pc:docMk/>
          <pc:sldMk cId="1771882659" sldId="347"/>
        </pc:sldMkLst>
      </pc:sldChg>
      <pc:sldChg chg="del">
        <pc:chgData name="Derek Somerville" userId="6633e942-9642-4dc4-ac90-67ec0fdbe355" providerId="ADAL" clId="{AF10FCA0-1FE3-0F41-8926-30DFEE6E39DF}" dt="2025-05-20T12:26:37.082" v="2853" actId="2696"/>
        <pc:sldMkLst>
          <pc:docMk/>
          <pc:sldMk cId="680112390" sldId="497"/>
        </pc:sldMkLst>
      </pc:sldChg>
      <pc:sldChg chg="modSp add">
        <pc:chgData name="Derek Somerville" userId="6633e942-9642-4dc4-ac90-67ec0fdbe355" providerId="ADAL" clId="{AF10FCA0-1FE3-0F41-8926-30DFEE6E39DF}" dt="2025-05-20T11:55:33.976" v="666" actId="20577"/>
        <pc:sldMkLst>
          <pc:docMk/>
          <pc:sldMk cId="2810459782" sldId="498"/>
        </pc:sldMkLst>
        <pc:spChg chg="mod">
          <ac:chgData name="Derek Somerville" userId="6633e942-9642-4dc4-ac90-67ec0fdbe355" providerId="ADAL" clId="{AF10FCA0-1FE3-0F41-8926-30DFEE6E39DF}" dt="2025-05-20T11:55:33.976" v="666" actId="20577"/>
          <ac:spMkLst>
            <pc:docMk/>
            <pc:sldMk cId="2810459782" sldId="498"/>
            <ac:spMk id="3" creationId="{C9BBDB0A-02D2-5B47-BB8D-83E2C73AAB29}"/>
          </ac:spMkLst>
        </pc:spChg>
      </pc:sldChg>
      <pc:sldChg chg="modSp add">
        <pc:chgData name="Derek Somerville" userId="6633e942-9642-4dc4-ac90-67ec0fdbe355" providerId="ADAL" clId="{AF10FCA0-1FE3-0F41-8926-30DFEE6E39DF}" dt="2025-05-20T11:58:46.081" v="1052" actId="20577"/>
        <pc:sldMkLst>
          <pc:docMk/>
          <pc:sldMk cId="787349873" sldId="499"/>
        </pc:sldMkLst>
        <pc:spChg chg="mod">
          <ac:chgData name="Derek Somerville" userId="6633e942-9642-4dc4-ac90-67ec0fdbe355" providerId="ADAL" clId="{AF10FCA0-1FE3-0F41-8926-30DFEE6E39DF}" dt="2025-05-20T11:56:16.533" v="737" actId="20577"/>
          <ac:spMkLst>
            <pc:docMk/>
            <pc:sldMk cId="787349873" sldId="499"/>
            <ac:spMk id="2" creationId="{D7599632-AEE5-A54E-B2E8-1B8D2C91C673}"/>
          </ac:spMkLst>
        </pc:spChg>
        <pc:spChg chg="mod">
          <ac:chgData name="Derek Somerville" userId="6633e942-9642-4dc4-ac90-67ec0fdbe355" providerId="ADAL" clId="{AF10FCA0-1FE3-0F41-8926-30DFEE6E39DF}" dt="2025-05-20T11:58:46.081" v="1052" actId="20577"/>
          <ac:spMkLst>
            <pc:docMk/>
            <pc:sldMk cId="787349873" sldId="499"/>
            <ac:spMk id="3" creationId="{C9BBDB0A-02D2-5B47-BB8D-83E2C73AAB29}"/>
          </ac:spMkLst>
        </pc:spChg>
      </pc:sldChg>
      <pc:sldChg chg="modSp add ord">
        <pc:chgData name="Derek Somerville" userId="6633e942-9642-4dc4-ac90-67ec0fdbe355" providerId="ADAL" clId="{AF10FCA0-1FE3-0F41-8926-30DFEE6E39DF}" dt="2025-05-20T12:23:07.924" v="2622" actId="1076"/>
        <pc:sldMkLst>
          <pc:docMk/>
          <pc:sldMk cId="4177527547" sldId="500"/>
        </pc:sldMkLst>
        <pc:spChg chg="mod">
          <ac:chgData name="Derek Somerville" userId="6633e942-9642-4dc4-ac90-67ec0fdbe355" providerId="ADAL" clId="{AF10FCA0-1FE3-0F41-8926-30DFEE6E39DF}" dt="2025-05-20T11:59:47.910" v="1106" actId="20577"/>
          <ac:spMkLst>
            <pc:docMk/>
            <pc:sldMk cId="4177527547" sldId="500"/>
            <ac:spMk id="2" creationId="{D7599632-AEE5-A54E-B2E8-1B8D2C91C673}"/>
          </ac:spMkLst>
        </pc:spChg>
        <pc:spChg chg="mod">
          <ac:chgData name="Derek Somerville" userId="6633e942-9642-4dc4-ac90-67ec0fdbe355" providerId="ADAL" clId="{AF10FCA0-1FE3-0F41-8926-30DFEE6E39DF}" dt="2025-05-20T12:01:53.490" v="1289" actId="20577"/>
          <ac:spMkLst>
            <pc:docMk/>
            <pc:sldMk cId="4177527547" sldId="500"/>
            <ac:spMk id="3" creationId="{C9BBDB0A-02D2-5B47-BB8D-83E2C73AAB29}"/>
          </ac:spMkLst>
        </pc:spChg>
      </pc:sldChg>
      <pc:sldChg chg="modSp add">
        <pc:chgData name="Derek Somerville" userId="6633e942-9642-4dc4-ac90-67ec0fdbe355" providerId="ADAL" clId="{AF10FCA0-1FE3-0F41-8926-30DFEE6E39DF}" dt="2025-05-20T12:22:23.503" v="2565" actId="20577"/>
        <pc:sldMkLst>
          <pc:docMk/>
          <pc:sldMk cId="2855477164" sldId="501"/>
        </pc:sldMkLst>
        <pc:spChg chg="mod">
          <ac:chgData name="Derek Somerville" userId="6633e942-9642-4dc4-ac90-67ec0fdbe355" providerId="ADAL" clId="{AF10FCA0-1FE3-0F41-8926-30DFEE6E39DF}" dt="2025-05-20T12:02:27.981" v="1364" actId="20577"/>
          <ac:spMkLst>
            <pc:docMk/>
            <pc:sldMk cId="2855477164" sldId="501"/>
            <ac:spMk id="2" creationId="{D7599632-AEE5-A54E-B2E8-1B8D2C91C673}"/>
          </ac:spMkLst>
        </pc:spChg>
        <pc:spChg chg="mod">
          <ac:chgData name="Derek Somerville" userId="6633e942-9642-4dc4-ac90-67ec0fdbe355" providerId="ADAL" clId="{AF10FCA0-1FE3-0F41-8926-30DFEE6E39DF}" dt="2025-05-20T12:22:23.503" v="2565" actId="20577"/>
          <ac:spMkLst>
            <pc:docMk/>
            <pc:sldMk cId="2855477164" sldId="501"/>
            <ac:spMk id="3" creationId="{C9BBDB0A-02D2-5B47-BB8D-83E2C73AAB29}"/>
          </ac:spMkLst>
        </pc:spChg>
      </pc:sldChg>
      <pc:sldChg chg="modSp add">
        <pc:chgData name="Derek Somerville" userId="6633e942-9642-4dc4-ac90-67ec0fdbe355" providerId="ADAL" clId="{AF10FCA0-1FE3-0F41-8926-30DFEE6E39DF}" dt="2025-05-20T12:07:50.965" v="1836" actId="20577"/>
        <pc:sldMkLst>
          <pc:docMk/>
          <pc:sldMk cId="2386102377" sldId="502"/>
        </pc:sldMkLst>
        <pc:spChg chg="mod">
          <ac:chgData name="Derek Somerville" userId="6633e942-9642-4dc4-ac90-67ec0fdbe355" providerId="ADAL" clId="{AF10FCA0-1FE3-0F41-8926-30DFEE6E39DF}" dt="2025-05-20T12:06:24.457" v="1653" actId="20577"/>
          <ac:spMkLst>
            <pc:docMk/>
            <pc:sldMk cId="2386102377" sldId="502"/>
            <ac:spMk id="2" creationId="{D7599632-AEE5-A54E-B2E8-1B8D2C91C673}"/>
          </ac:spMkLst>
        </pc:spChg>
        <pc:spChg chg="mod">
          <ac:chgData name="Derek Somerville" userId="6633e942-9642-4dc4-ac90-67ec0fdbe355" providerId="ADAL" clId="{AF10FCA0-1FE3-0F41-8926-30DFEE6E39DF}" dt="2025-05-20T12:07:50.965" v="1836" actId="20577"/>
          <ac:spMkLst>
            <pc:docMk/>
            <pc:sldMk cId="2386102377" sldId="502"/>
            <ac:spMk id="3" creationId="{C9BBDB0A-02D2-5B47-BB8D-83E2C73AAB29}"/>
          </ac:spMkLst>
        </pc:spChg>
      </pc:sldChg>
      <pc:sldChg chg="addSp delSp modSp add del ord">
        <pc:chgData name="Derek Somerville" userId="6633e942-9642-4dc4-ac90-67ec0fdbe355" providerId="ADAL" clId="{AF10FCA0-1FE3-0F41-8926-30DFEE6E39DF}" dt="2025-05-20T12:25:41.029" v="2852" actId="20577"/>
        <pc:sldMkLst>
          <pc:docMk/>
          <pc:sldMk cId="3603557258" sldId="503"/>
        </pc:sldMkLst>
        <pc:spChg chg="mod">
          <ac:chgData name="Derek Somerville" userId="6633e942-9642-4dc4-ac90-67ec0fdbe355" providerId="ADAL" clId="{AF10FCA0-1FE3-0F41-8926-30DFEE6E39DF}" dt="2025-05-20T12:21:08.134" v="2354" actId="20577"/>
          <ac:spMkLst>
            <pc:docMk/>
            <pc:sldMk cId="3603557258" sldId="503"/>
            <ac:spMk id="2" creationId="{D7599632-AEE5-A54E-B2E8-1B8D2C91C673}"/>
          </ac:spMkLst>
        </pc:spChg>
        <pc:spChg chg="del mod">
          <ac:chgData name="Derek Somerville" userId="6633e942-9642-4dc4-ac90-67ec0fdbe355" providerId="ADAL" clId="{AF10FCA0-1FE3-0F41-8926-30DFEE6E39DF}" dt="2025-05-20T12:09:41.779" v="1988" actId="478"/>
          <ac:spMkLst>
            <pc:docMk/>
            <pc:sldMk cId="3603557258" sldId="503"/>
            <ac:spMk id="3" creationId="{C9BBDB0A-02D2-5B47-BB8D-83E2C73AAB29}"/>
          </ac:spMkLst>
        </pc:spChg>
        <pc:spChg chg="add mod">
          <ac:chgData name="Derek Somerville" userId="6633e942-9642-4dc4-ac90-67ec0fdbe355" providerId="ADAL" clId="{AF10FCA0-1FE3-0F41-8926-30DFEE6E39DF}" dt="2025-05-20T12:25:41.029" v="2852" actId="20577"/>
          <ac:spMkLst>
            <pc:docMk/>
            <pc:sldMk cId="3603557258" sldId="503"/>
            <ac:spMk id="6" creationId="{961E210A-4494-0E9C-6CA9-D6B4F23CA7D1}"/>
          </ac:spMkLst>
        </pc:spChg>
      </pc:sldChg>
      <pc:sldChg chg="modSp add">
        <pc:chgData name="Derek Somerville" userId="6633e942-9642-4dc4-ac90-67ec0fdbe355" providerId="ADAL" clId="{AF10FCA0-1FE3-0F41-8926-30DFEE6E39DF}" dt="2025-05-20T12:20:09.989" v="2294" actId="20577"/>
        <pc:sldMkLst>
          <pc:docMk/>
          <pc:sldMk cId="459966504" sldId="504"/>
        </pc:sldMkLst>
        <pc:spChg chg="mod">
          <ac:chgData name="Derek Somerville" userId="6633e942-9642-4dc4-ac90-67ec0fdbe355" providerId="ADAL" clId="{AF10FCA0-1FE3-0F41-8926-30DFEE6E39DF}" dt="2025-05-20T12:20:09.989" v="2294" actId="20577"/>
          <ac:spMkLst>
            <pc:docMk/>
            <pc:sldMk cId="459966504" sldId="504"/>
            <ac:spMk id="2" creationId="{D7599632-AEE5-A54E-B2E8-1B8D2C91C673}"/>
          </ac:spMkLst>
        </pc:spChg>
      </pc:sldChg>
      <pc:sldChg chg="modSp add">
        <pc:chgData name="Derek Somerville" userId="6633e942-9642-4dc4-ac90-67ec0fdbe355" providerId="ADAL" clId="{AF10FCA0-1FE3-0F41-8926-30DFEE6E39DF}" dt="2025-05-20T12:29:20.521" v="3386" actId="20577"/>
        <pc:sldMkLst>
          <pc:docMk/>
          <pc:sldMk cId="25635058" sldId="505"/>
        </pc:sldMkLst>
        <pc:spChg chg="mod">
          <ac:chgData name="Derek Somerville" userId="6633e942-9642-4dc4-ac90-67ec0fdbe355" providerId="ADAL" clId="{AF10FCA0-1FE3-0F41-8926-30DFEE6E39DF}" dt="2025-05-20T12:27:04.149" v="2882" actId="20577"/>
          <ac:spMkLst>
            <pc:docMk/>
            <pc:sldMk cId="25635058" sldId="505"/>
            <ac:spMk id="2" creationId="{D7599632-AEE5-A54E-B2E8-1B8D2C91C673}"/>
          </ac:spMkLst>
        </pc:spChg>
        <pc:spChg chg="mod">
          <ac:chgData name="Derek Somerville" userId="6633e942-9642-4dc4-ac90-67ec0fdbe355" providerId="ADAL" clId="{AF10FCA0-1FE3-0F41-8926-30DFEE6E39DF}" dt="2025-05-20T12:29:20.521" v="3386" actId="20577"/>
          <ac:spMkLst>
            <pc:docMk/>
            <pc:sldMk cId="25635058" sldId="505"/>
            <ac:spMk id="6" creationId="{961E210A-4494-0E9C-6CA9-D6B4F23CA7D1}"/>
          </ac:spMkLst>
        </pc:spChg>
      </pc:sldChg>
      <pc:sldChg chg="modSp add ord">
        <pc:chgData name="Derek Somerville" userId="6633e942-9642-4dc4-ac90-67ec0fdbe355" providerId="ADAL" clId="{AF10FCA0-1FE3-0F41-8926-30DFEE6E39DF}" dt="2025-05-20T12:32:18.977" v="3646" actId="20577"/>
        <pc:sldMkLst>
          <pc:docMk/>
          <pc:sldMk cId="935011765" sldId="506"/>
        </pc:sldMkLst>
        <pc:spChg chg="mod">
          <ac:chgData name="Derek Somerville" userId="6633e942-9642-4dc4-ac90-67ec0fdbe355" providerId="ADAL" clId="{AF10FCA0-1FE3-0F41-8926-30DFEE6E39DF}" dt="2025-05-20T12:30:06.537" v="3427" actId="20577"/>
          <ac:spMkLst>
            <pc:docMk/>
            <pc:sldMk cId="935011765" sldId="506"/>
            <ac:spMk id="2" creationId="{D7599632-AEE5-A54E-B2E8-1B8D2C91C673}"/>
          </ac:spMkLst>
        </pc:spChg>
        <pc:spChg chg="mod">
          <ac:chgData name="Derek Somerville" userId="6633e942-9642-4dc4-ac90-67ec0fdbe355" providerId="ADAL" clId="{AF10FCA0-1FE3-0F41-8926-30DFEE6E39DF}" dt="2025-05-20T12:32:18.977" v="3646" actId="20577"/>
          <ac:spMkLst>
            <pc:docMk/>
            <pc:sldMk cId="935011765" sldId="506"/>
            <ac:spMk id="6" creationId="{961E210A-4494-0E9C-6CA9-D6B4F23CA7D1}"/>
          </ac:spMkLst>
        </pc:spChg>
      </pc:sldChg>
    </pc:docChg>
  </pc:docChgLst>
  <pc:docChgLst>
    <pc:chgData name="Derek Somerville" userId="6633e942-9642-4dc4-ac90-67ec0fdbe355" providerId="ADAL" clId="{25FA5EBE-7461-46CD-B2F3-FEC2FCF62647}"/>
    <pc:docChg chg="custSel modMainMaster">
      <pc:chgData name="Derek Somerville" userId="6633e942-9642-4dc4-ac90-67ec0fdbe355" providerId="ADAL" clId="{25FA5EBE-7461-46CD-B2F3-FEC2FCF62647}" dt="2022-06-08T12:13:40.143" v="23" actId="14100"/>
      <pc:docMkLst>
        <pc:docMk/>
      </pc:docMkLst>
      <pc:sldMasterChg chg="modSldLayout">
        <pc:chgData name="Derek Somerville" userId="6633e942-9642-4dc4-ac90-67ec0fdbe355" providerId="ADAL" clId="{25FA5EBE-7461-46CD-B2F3-FEC2FCF62647}" dt="2022-06-08T12:13:40.143" v="23" actId="14100"/>
        <pc:sldMasterMkLst>
          <pc:docMk/>
          <pc:sldMasterMk cId="0" sldId="2147483648"/>
        </pc:sldMasterMkLst>
        <pc:sldLayoutChg chg="modSp mod">
          <pc:chgData name="Derek Somerville" userId="6633e942-9642-4dc4-ac90-67ec0fdbe355" providerId="ADAL" clId="{25FA5EBE-7461-46CD-B2F3-FEC2FCF62647}" dt="2022-06-08T12:13:40.143" v="23" actId="14100"/>
          <pc:sldLayoutMkLst>
            <pc:docMk/>
            <pc:sldMasterMk cId="0" sldId="2147483648"/>
            <pc:sldLayoutMk cId="266349182" sldId="2147483865"/>
          </pc:sldLayoutMkLst>
        </pc:sldLayoutChg>
        <pc:sldLayoutChg chg="addSp delSp modSp mod">
          <pc:chgData name="Derek Somerville" userId="6633e942-9642-4dc4-ac90-67ec0fdbe355" providerId="ADAL" clId="{25FA5EBE-7461-46CD-B2F3-FEC2FCF62647}" dt="2022-06-08T12:13:07.268" v="21" actId="14100"/>
          <pc:sldLayoutMkLst>
            <pc:docMk/>
            <pc:sldMasterMk cId="0" sldId="2147483648"/>
            <pc:sldLayoutMk cId="93940589" sldId="2147483866"/>
          </pc:sldLayoutMkLst>
        </pc:sldLayoutChg>
      </pc:sldMasterChg>
    </pc:docChg>
  </pc:docChgLst>
  <pc:docChgLst>
    <pc:chgData name="Derek Somerville" userId="S::derek.somerville@glasgow.ac.uk::6633e942-9642-4dc4-ac90-67ec0fdbe355" providerId="AD" clId="Web-{5AFC472E-A39C-6A49-EE8D-510776D0EAA1}"/>
    <pc:docChg chg="addSld modSld modSection">
      <pc:chgData name="Derek Somerville" userId="S::derek.somerville@glasgow.ac.uk::6633e942-9642-4dc4-ac90-67ec0fdbe355" providerId="AD" clId="Web-{5AFC472E-A39C-6A49-EE8D-510776D0EAA1}" dt="2024-01-08T10:01:13.815" v="25" actId="1076"/>
      <pc:docMkLst>
        <pc:docMk/>
      </pc:docMkLst>
      <pc:sldChg chg="addSp delSp modSp add">
        <pc:chgData name="Derek Somerville" userId="S::derek.somerville@glasgow.ac.uk::6633e942-9642-4dc4-ac90-67ec0fdbe355" providerId="AD" clId="Web-{5AFC472E-A39C-6A49-EE8D-510776D0EAA1}" dt="2024-01-08T10:01:13.815" v="25" actId="1076"/>
        <pc:sldMkLst>
          <pc:docMk/>
          <pc:sldMk cId="680112390" sldId="497"/>
        </pc:sldMkLst>
      </pc:sldChg>
      <pc:sldMasterChg chg="addSldLayout">
        <pc:chgData name="Derek Somerville" userId="S::derek.somerville@glasgow.ac.uk::6633e942-9642-4dc4-ac90-67ec0fdbe355" providerId="AD" clId="Web-{5AFC472E-A39C-6A49-EE8D-510776D0EAA1}" dt="2024-01-08T10:00:18.610" v="0"/>
        <pc:sldMasterMkLst>
          <pc:docMk/>
          <pc:sldMasterMk cId="0" sldId="2147483648"/>
        </pc:sldMasterMkLst>
        <pc:sldLayoutChg chg="add">
          <pc:chgData name="Derek Somerville" userId="S::derek.somerville@glasgow.ac.uk::6633e942-9642-4dc4-ac90-67ec0fdbe355" providerId="AD" clId="Web-{5AFC472E-A39C-6A49-EE8D-510776D0EAA1}" dt="2024-01-08T10:00:18.610" v="0"/>
          <pc:sldLayoutMkLst>
            <pc:docMk/>
            <pc:sldMasterMk cId="0" sldId="2147483648"/>
            <pc:sldLayoutMk cId="2031091563" sldId="21474838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51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South Front of the University">
            <a:extLst>
              <a:ext uri="{FF2B5EF4-FFF2-40B4-BE49-F238E27FC236}">
                <a16:creationId xmlns:a16="http://schemas.microsoft.com/office/drawing/2014/main" id="{286C1068-B4F0-4303-A833-EEF73E3500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78435"/>
            <a:ext cx="9909930" cy="55743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6DF40-8D94-4DBE-A059-C9547722A03A}"/>
              </a:ext>
            </a:extLst>
          </p:cNvPr>
          <p:cNvSpPr/>
          <p:nvPr userDrawn="1"/>
        </p:nvSpPr>
        <p:spPr bwMode="auto">
          <a:xfrm>
            <a:off x="-66675" y="847726"/>
            <a:ext cx="9976605" cy="4448176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6380" y="1316086"/>
            <a:ext cx="7325961" cy="351962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</p:spPr>
        <p:txBody>
          <a:bodyPr/>
          <a:lstStyle>
            <a:lvl1pPr>
              <a:buFont typeface="Wingdings" panose="05000000000000000000" pitchFamily="2" charset="2"/>
              <a:buChar char="Ø"/>
              <a:defRPr sz="2400" baseline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400">
                <a:solidFill>
                  <a:schemeClr val="bg1"/>
                </a:solidFill>
              </a:defRPr>
            </a:lvl2pPr>
          </a:lstStyle>
          <a:p>
            <a:r>
              <a:rPr lang="en-US" sz="1400" dirty="0"/>
              <a:t>Click to add text</a:t>
            </a:r>
          </a:p>
          <a:p>
            <a:r>
              <a:rPr lang="en-US" sz="1400" dirty="0"/>
              <a:t>Second</a:t>
            </a:r>
          </a:p>
          <a:p>
            <a:pPr lvl="1"/>
            <a:r>
              <a:rPr lang="en-US" sz="1400" dirty="0"/>
              <a:t>Third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67DBC0F-963D-4142-A5FA-2B2401DF8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56440" y="491658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7994-B23F-425C-853E-A7A39603EC37}"/>
              </a:ext>
            </a:extLst>
          </p:cNvPr>
          <p:cNvSpPr/>
          <p:nvPr userDrawn="1"/>
        </p:nvSpPr>
        <p:spPr bwMode="auto">
          <a:xfrm>
            <a:off x="1990725" y="-278436"/>
            <a:ext cx="7919205" cy="1126162"/>
          </a:xfrm>
          <a:prstGeom prst="rect">
            <a:avLst/>
          </a:prstGeom>
          <a:solidFill>
            <a:schemeClr val="bg1">
              <a:alpha val="6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473664" y="180896"/>
            <a:ext cx="3744417" cy="5040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00213B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32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>
        <p:tmplLst>
          <p:tmpl lvl="1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42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5"/>
                        </p:tgtEl>
                        <p:attrNameLst>
                          <p:attrName>ppt_c</p:attrName>
                        </p:attrNameLst>
                      </p:cBhvr>
                      <p:to>
                        <a:srgbClr val="969696"/>
                      </p:to>
                    </p:animClr>
                  </p:subTnLst>
                </p:cTn>
              </p:par>
            </p:tnLst>
          </p:tmpl>
        </p:tmplLst>
      </p:bldP>
      <p:bldP spid="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Gilbert Scott Building">
            <a:extLst>
              <a:ext uri="{FF2B5EF4-FFF2-40B4-BE49-F238E27FC236}">
                <a16:creationId xmlns:a16="http://schemas.microsoft.com/office/drawing/2014/main" id="{FAFA95C4-679B-0CBB-296D-463CD8C68B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94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A2E3E9-8DBB-5745-BD29-CD970B695CE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n>
                <a:noFill/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09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C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AB1E1083-3ECC-4E96-B3E0-1CF227125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392" y="274638"/>
            <a:ext cx="6591957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940D-8FD3-490B-9177-74E6D232F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DE537-9566-40E5-80B7-56ABADC0A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D1233-5239-4928-95DA-D4D132976EA3}" type="slidenum">
              <a:rPr lang="en-GB" smtClean="0"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chemeClr val="bg1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69999"/>
            <a:ext cx="8422986" cy="555625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Placed Learning – Degree Apprenticeship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By Derek Somerville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E01D4-22B8-7081-2A45-093D379A2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77D31-8835-C0BF-320E-735BB4FB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Reflective Learning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E5018-7179-D613-C543-69CD22F97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D47F6-698A-35E9-F734-5DB342B75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Year Two </a:t>
            </a:r>
          </a:p>
          <a:p>
            <a:pPr lvl="1"/>
            <a:r>
              <a:rPr lang="en-GB" dirty="0"/>
              <a:t>Workplace Practices 30%</a:t>
            </a:r>
          </a:p>
          <a:p>
            <a:pPr lvl="1"/>
            <a:r>
              <a:rPr lang="en-GB" dirty="0"/>
              <a:t>Portfolio of work 30%</a:t>
            </a:r>
          </a:p>
          <a:p>
            <a:pPr lvl="1"/>
            <a:r>
              <a:rPr lang="en-GB" dirty="0"/>
              <a:t>Presentation 10%</a:t>
            </a:r>
          </a:p>
        </p:txBody>
      </p:sp>
    </p:spTree>
    <p:extLst>
      <p:ext uri="{BB962C8B-B14F-4D97-AF65-F5344CB8AC3E}">
        <p14:creationId xmlns:p14="http://schemas.microsoft.com/office/powerpoint/2010/main" val="1876262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DCBB8-7D87-01A6-7D10-26FE84FAF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804F-635E-5248-F77B-7AA630FFB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Reflective Learning – Third Year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9EA52-DBF8-972D-1121-A877C89B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71A2C7-541B-AAA8-6FAC-0B2665EDC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0" y="1316086"/>
            <a:ext cx="7325961" cy="3827414"/>
          </a:xfrm>
        </p:spPr>
        <p:txBody>
          <a:bodyPr/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/>
              <a:t>Projects </a:t>
            </a:r>
            <a:r>
              <a:rPr lang="en-US" dirty="0"/>
              <a:t>(60%)  -- breaks down as:</a:t>
            </a:r>
          </a:p>
          <a:p>
            <a:pPr marL="742950" lvl="1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Semester 1 project: 27%</a:t>
            </a:r>
          </a:p>
          <a:p>
            <a:pPr marL="742950" lvl="1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Semester 2 project: 27%</a:t>
            </a:r>
          </a:p>
          <a:p>
            <a:pPr marL="742950" lvl="1" indent="-285750"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Poster presentation: 6%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dirty="0"/>
              <a:t>Portfolio of Competencies - 30%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US" dirty="0"/>
              <a:t>Reflective Essay - 10%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2125"/>
              </a:solidFill>
              <a:effectLst/>
              <a:latin typeface="Hillhead"/>
            </a:endParaRPr>
          </a:p>
        </p:txBody>
      </p:sp>
    </p:spTree>
    <p:extLst>
      <p:ext uri="{BB962C8B-B14F-4D97-AF65-F5344CB8AC3E}">
        <p14:creationId xmlns:p14="http://schemas.microsoft.com/office/powerpoint/2010/main" val="3262374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B2166-F06D-C3C8-585A-2BAE345E3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11051-E620-180B-C559-ACB741B9F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Reflective Learning – Fourth Year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4F1C3B-C5A5-6188-B734-C5B3B87D6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C4C29-F7D7-F568-5803-0539DD266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380" y="1316086"/>
            <a:ext cx="7325961" cy="3827414"/>
          </a:xfrm>
        </p:spPr>
        <p:txBody>
          <a:bodyPr/>
          <a:lstStyle/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dirty="0"/>
              <a:t>Portfolio of Competences (30%)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dirty="0"/>
              <a:t>Reflective Essay(10%)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dirty="0"/>
              <a:t>Project Report (50%)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n-GB" dirty="0"/>
              <a:t>Video presentation (10%)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D2125"/>
              </a:solidFill>
              <a:effectLst/>
              <a:latin typeface="Hillhead"/>
            </a:endParaRPr>
          </a:p>
        </p:txBody>
      </p:sp>
    </p:spTree>
    <p:extLst>
      <p:ext uri="{BB962C8B-B14F-4D97-AF65-F5344CB8AC3E}">
        <p14:creationId xmlns:p14="http://schemas.microsoft.com/office/powerpoint/2010/main" val="2790127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Third and Fourth Year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E210A-4494-0E9C-6CA9-D6B4F23C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Third year 60 credits of electives</a:t>
            </a:r>
          </a:p>
          <a:p>
            <a:r>
              <a:rPr lang="en-GB" dirty="0"/>
              <a:t>Fourth year 60 or 30 credits of electives</a:t>
            </a:r>
          </a:p>
          <a:p>
            <a:r>
              <a:rPr lang="en-GB" dirty="0"/>
              <a:t>Taught by experts</a:t>
            </a:r>
          </a:p>
          <a:p>
            <a:r>
              <a:rPr lang="en-GB" dirty="0"/>
              <a:t>Two eleven week semesters with standard students</a:t>
            </a:r>
          </a:p>
          <a:p>
            <a:r>
              <a:rPr lang="en-GB" dirty="0"/>
              <a:t>Additionally </a:t>
            </a:r>
            <a:r>
              <a:rPr lang="en-GB"/>
              <a:t>reflective earning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011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Comparison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E210A-4494-0E9C-6CA9-D6B4F23C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Number of taught credits in standard and Graduate Apprenticeship (GA) the same</a:t>
            </a:r>
          </a:p>
          <a:p>
            <a:r>
              <a:rPr lang="en-GB" dirty="0"/>
              <a:t>Grades from fourth year for first cohort higher, not significant</a:t>
            </a:r>
          </a:p>
          <a:p>
            <a:r>
              <a:rPr lang="en-GB" dirty="0"/>
              <a:t>One student left to become a junior developer with JP Morgan rather than a two year graduate training</a:t>
            </a:r>
          </a:p>
          <a:p>
            <a:r>
              <a:rPr lang="en-GB" dirty="0"/>
              <a:t>Two became PhD students     </a:t>
            </a:r>
          </a:p>
        </p:txBody>
      </p:sp>
    </p:spTree>
    <p:extLst>
      <p:ext uri="{BB962C8B-B14F-4D97-AF65-F5344CB8AC3E}">
        <p14:creationId xmlns:p14="http://schemas.microsoft.com/office/powerpoint/2010/main" val="25635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77E0-FFB9-47E3-AAFF-343E3A09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165" y="349772"/>
            <a:ext cx="6949835" cy="504055"/>
          </a:xfrm>
        </p:spPr>
        <p:txBody>
          <a:bodyPr>
            <a:normAutofit fontScale="90000"/>
          </a:bodyPr>
          <a:lstStyle/>
          <a:p>
            <a:r>
              <a:rPr lang="en-GB"/>
              <a:t>Lecture </a:t>
            </a:r>
            <a:r>
              <a:rPr lang="en-GB" dirty="0"/>
              <a:t>– Any Questions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631E81-CC0C-45EE-86DC-922AE8FF0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15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EA28645-C5E2-4BF9-8D3C-85F1A4E0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54" y="1084002"/>
            <a:ext cx="5253492" cy="388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0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How to Learn a New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GB" dirty="0"/>
              <a:t>Teaches Python and Java</a:t>
            </a:r>
          </a:p>
          <a:p>
            <a:r>
              <a:rPr lang="en-GB" dirty="0"/>
              <a:t>Exam 50%</a:t>
            </a:r>
          </a:p>
          <a:p>
            <a:r>
              <a:rPr lang="en-GB" dirty="0"/>
              <a:t>Practical Test 10%</a:t>
            </a:r>
          </a:p>
          <a:p>
            <a:r>
              <a:rPr lang="en-GB" dirty="0"/>
              <a:t>Class Test 5%</a:t>
            </a:r>
          </a:p>
          <a:p>
            <a:r>
              <a:rPr lang="en-GB" dirty="0"/>
              <a:t>Written guide to learning a new Language 10%</a:t>
            </a:r>
          </a:p>
          <a:p>
            <a:r>
              <a:rPr lang="en-GB" dirty="0"/>
              <a:t>Workplace Practices 25%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7752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Mixed 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GB" dirty="0"/>
              <a:t>Students come with mixed Ability</a:t>
            </a:r>
          </a:p>
          <a:p>
            <a:r>
              <a:rPr lang="en-GB" dirty="0"/>
              <a:t>We have a pre-degree courses to level up the students</a:t>
            </a:r>
          </a:p>
          <a:p>
            <a:r>
              <a:rPr lang="en-GB" dirty="0"/>
              <a:t>Python Programming Introduction</a:t>
            </a:r>
          </a:p>
          <a:p>
            <a:r>
              <a:rPr lang="en-GB" dirty="0"/>
              <a:t>Maths Introduction</a:t>
            </a:r>
          </a:p>
          <a:p>
            <a:r>
              <a:rPr lang="en-GB" dirty="0"/>
              <a:t>Each last eight weeks before the official courses start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6643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Block Model – Eight Weeks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GB" dirty="0"/>
              <a:t>First two years have two semesters of eight weeks</a:t>
            </a:r>
          </a:p>
          <a:p>
            <a:r>
              <a:rPr lang="en-GB" dirty="0"/>
              <a:t>End of October till before Christmas</a:t>
            </a:r>
          </a:p>
          <a:p>
            <a:r>
              <a:rPr lang="en-GB" dirty="0"/>
              <a:t>In the workplace January and February</a:t>
            </a:r>
          </a:p>
          <a:p>
            <a:r>
              <a:rPr lang="en-GB" dirty="0"/>
              <a:t>Second semester March and April</a:t>
            </a:r>
          </a:p>
          <a:p>
            <a:r>
              <a:rPr lang="en-GB" dirty="0"/>
              <a:t>Most Degree apprenticeship one day a week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0459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First two years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GB" dirty="0"/>
              <a:t>The first year first semester has unique tailored courses</a:t>
            </a:r>
          </a:p>
          <a:p>
            <a:r>
              <a:rPr lang="en-GB" dirty="0"/>
              <a:t>How to Learn a New Language</a:t>
            </a:r>
          </a:p>
          <a:p>
            <a:r>
              <a:rPr lang="en-GB" dirty="0"/>
              <a:t>Foundations of Professional Software Engineering</a:t>
            </a:r>
          </a:p>
          <a:p>
            <a:r>
              <a:rPr lang="en-GB" dirty="0"/>
              <a:t>First Year second semester and second year, course similar to most of first year to third year first semester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7349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Foundations of Professional Software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GB" dirty="0" err="1"/>
              <a:t>GitLab</a:t>
            </a:r>
            <a:endParaRPr lang="en-GB" dirty="0"/>
          </a:p>
          <a:p>
            <a:r>
              <a:rPr lang="en-GB" dirty="0"/>
              <a:t>Navigating Codebases</a:t>
            </a:r>
          </a:p>
          <a:p>
            <a:r>
              <a:rPr lang="en-GB" dirty="0"/>
              <a:t>Clean code and refactoring</a:t>
            </a:r>
          </a:p>
          <a:p>
            <a:r>
              <a:rPr lang="en-GB" dirty="0"/>
              <a:t>Agile and Development Styles</a:t>
            </a:r>
          </a:p>
          <a:p>
            <a:r>
              <a:rPr lang="en-GB" dirty="0"/>
              <a:t>Testing – Unit Testing, Mocking</a:t>
            </a:r>
          </a:p>
          <a:p>
            <a:r>
              <a:rPr lang="en-GB" dirty="0"/>
              <a:t>Ethics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47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Foundations of Professional Software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BDB0A-02D2-5B47-BB8D-83E2C73A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621" y="1229836"/>
            <a:ext cx="8418517" cy="2848387"/>
          </a:xfrm>
        </p:spPr>
        <p:txBody>
          <a:bodyPr/>
          <a:lstStyle/>
          <a:p>
            <a:r>
              <a:rPr lang="en-GB" dirty="0"/>
              <a:t>Exam 25%</a:t>
            </a:r>
          </a:p>
          <a:p>
            <a:r>
              <a:rPr lang="en-GB" dirty="0"/>
              <a:t>Mid semester exam 1%</a:t>
            </a:r>
          </a:p>
          <a:p>
            <a:r>
              <a:rPr lang="en-GB" dirty="0"/>
              <a:t>Quizzes 5%</a:t>
            </a:r>
          </a:p>
          <a:p>
            <a:r>
              <a:rPr lang="en-GB" dirty="0"/>
              <a:t>Labs 5% each total 20%</a:t>
            </a:r>
          </a:p>
          <a:p>
            <a:r>
              <a:rPr lang="en-GB" dirty="0"/>
              <a:t>Group presentation on workplace 10%</a:t>
            </a:r>
          </a:p>
          <a:p>
            <a:r>
              <a:rPr lang="en-GB" dirty="0"/>
              <a:t>Report on workplace 25%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02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Advanced Professional Software Engineering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E210A-4494-0E9C-6CA9-D6B4F23C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Pushes students to think more deeply skills from Foundation of Professional Software Engineering and the workplace</a:t>
            </a:r>
          </a:p>
          <a:p>
            <a:r>
              <a:rPr lang="en-GB" dirty="0"/>
              <a:t>Group team project 40%</a:t>
            </a:r>
          </a:p>
          <a:p>
            <a:r>
              <a:rPr lang="en-GB" dirty="0"/>
              <a:t>Swap group project for last sprint and reflect</a:t>
            </a:r>
          </a:p>
          <a:p>
            <a:r>
              <a:rPr lang="en-GB" dirty="0"/>
              <a:t>Individual Report 60% 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55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9632-AEE5-A54E-B2E8-1B8D2C91C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3664" y="180896"/>
            <a:ext cx="6190942" cy="504055"/>
          </a:xfrm>
        </p:spPr>
        <p:txBody>
          <a:bodyPr>
            <a:normAutofit fontScale="90000"/>
          </a:bodyPr>
          <a:lstStyle/>
          <a:p>
            <a:r>
              <a:rPr lang="en-GB" dirty="0"/>
              <a:t>Reflective Learning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8CEC-FB87-2D41-8A29-0C6D56066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dirty="0"/>
              <a:t> Page </a:t>
            </a:r>
            <a:fld id="{DE5D1233-5239-4928-95DA-D4D132976EA3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E210A-4494-0E9C-6CA9-D6B4F23CA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First year first semester reflective report of courses in workplace</a:t>
            </a:r>
          </a:p>
          <a:p>
            <a:r>
              <a:rPr lang="en-GB" dirty="0"/>
              <a:t>First year second semester 20 credits</a:t>
            </a:r>
          </a:p>
          <a:p>
            <a:r>
              <a:rPr lang="en-GB" dirty="0"/>
              <a:t>Second year 40 credits </a:t>
            </a:r>
          </a:p>
          <a:p>
            <a:r>
              <a:rPr lang="en-GB" dirty="0"/>
              <a:t>Third year 60 credits</a:t>
            </a:r>
          </a:p>
          <a:p>
            <a:r>
              <a:rPr lang="en-GB" dirty="0"/>
              <a:t>Fourth Year 60 Credits – optional 30 credit     </a:t>
            </a:r>
          </a:p>
        </p:txBody>
      </p:sp>
    </p:spTree>
    <p:extLst>
      <p:ext uri="{BB962C8B-B14F-4D97-AF65-F5344CB8AC3E}">
        <p14:creationId xmlns:p14="http://schemas.microsoft.com/office/powerpoint/2010/main" val="459966504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d2ed31-c4ef-4d74-8617-4af19c18b7fe" xsi:nil="true"/>
    <lcf76f155ced4ddcb4097134ff3c332f xmlns="dc101f91-7a15-4c1b-96b2-176a27f33db0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83517CFBF653489299D6DBF4051B7A" ma:contentTypeVersion="13" ma:contentTypeDescription="Create a new document." ma:contentTypeScope="" ma:versionID="89f8f833c9651dc1411b29f7d6419d8a">
  <xsd:schema xmlns:xsd="http://www.w3.org/2001/XMLSchema" xmlns:xs="http://www.w3.org/2001/XMLSchema" xmlns:p="http://schemas.microsoft.com/office/2006/metadata/properties" xmlns:ns2="dc101f91-7a15-4c1b-96b2-176a27f33db0" xmlns:ns3="1fd2ed31-c4ef-4d74-8617-4af19c18b7fe" targetNamespace="http://schemas.microsoft.com/office/2006/metadata/properties" ma:root="true" ma:fieldsID="a2589ac2c0867058942a7f0efbfe274f" ns2:_="" ns3:_="">
    <xsd:import namespace="dc101f91-7a15-4c1b-96b2-176a27f33db0"/>
    <xsd:import namespace="1fd2ed31-c4ef-4d74-8617-4af19c18b7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101f91-7a15-4c1b-96b2-176a27f33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7306b285-ac2c-4225-b56d-e54690cf9c9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d2ed31-c4ef-4d74-8617-4af19c18b7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05dd786e-47be-4778-9493-bfa9613a557d}" ma:internalName="TaxCatchAll" ma:showField="CatchAllData" ma:web="1fd2ed31-c4ef-4d74-8617-4af19c18b7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E22917-67A2-4C66-A3FB-D29CE2B9C5E7}">
  <ds:schemaRefs>
    <ds:schemaRef ds:uri="http://purl.org/dc/terms/"/>
    <ds:schemaRef ds:uri="1fd2ed31-c4ef-4d74-8617-4af19c18b7f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www.w3.org/XML/1998/namespace"/>
    <ds:schemaRef ds:uri="dc101f91-7a15-4c1b-96b2-176a27f33db0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424DB5-B224-4200-A222-A0802E04BA6A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dc101f91-7a15-4c1b-96b2-176a27f33db0"/>
    <ds:schemaRef ds:uri="1fd2ed31-c4ef-4d74-8617-4af19c18b7f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D841CF-AC86-4898-8F9D-31BDB9F6AC6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e725c29-763a-4f50-81f2-2e254f0133c8}" enabled="0" method="" siteId="{6e725c29-763a-4f50-81f2-2e254f0133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493</Words>
  <Application>Microsoft Office PowerPoint</Application>
  <PresentationFormat>On-screen Show (16:9)</PresentationFormat>
  <Paragraphs>97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Hillhead</vt:lpstr>
      <vt:lpstr>Times New Roman</vt:lpstr>
      <vt:lpstr>Wingdings</vt:lpstr>
      <vt:lpstr>UoG_PowerPoint_16.9</vt:lpstr>
      <vt:lpstr>Work Placed Learning – Degree Apprenticeship</vt:lpstr>
      <vt:lpstr>How to Learn a New Language</vt:lpstr>
      <vt:lpstr>Mixed Ability</vt:lpstr>
      <vt:lpstr>Block Model – Eight Weeks</vt:lpstr>
      <vt:lpstr>First two years</vt:lpstr>
      <vt:lpstr>Foundations of Professional Software Engineering</vt:lpstr>
      <vt:lpstr>Foundations of Professional Software Engineering</vt:lpstr>
      <vt:lpstr>Advanced Professional Software Engineering</vt:lpstr>
      <vt:lpstr>Reflective Learning</vt:lpstr>
      <vt:lpstr>Reflective Learning</vt:lpstr>
      <vt:lpstr>Reflective Learning – Third Year</vt:lpstr>
      <vt:lpstr>Reflective Learning – Fourth Year</vt:lpstr>
      <vt:lpstr>Third and Fourth Year</vt:lpstr>
      <vt:lpstr>Comparison</vt:lpstr>
      <vt:lpstr>Lecture – Any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Derek Somerville</cp:lastModifiedBy>
  <cp:revision>42</cp:revision>
  <dcterms:created xsi:type="dcterms:W3CDTF">2016-02-16T11:44:26Z</dcterms:created>
  <dcterms:modified xsi:type="dcterms:W3CDTF">2025-05-20T18:37:34Z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0x010100C583517CFBF653489299D6DBF4051B7A</vt:lpwstr>
  </property>
  <property fmtid="{D5CDD505-2E9C-101B-9397-08002B2CF9AE}" pid="3" name="AuthorIds_UIVersion_2560">
    <vt:lpwstr>13</vt:lpwstr>
  </property>
  <property fmtid="{D5CDD505-2E9C-101B-9397-08002B2CF9AE}" pid="4" name="MediaServiceImageTags">
    <vt:lpwstr/>
  </property>
  <property fmtid="{D5CDD505-2E9C-101B-9397-08002B2CF9AE}" pid="5" name="Order">
    <vt:r8>13400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