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344" r:id="rId6"/>
    <p:sldId id="502" r:id="rId7"/>
    <p:sldId id="498" r:id="rId8"/>
    <p:sldId id="499" r:id="rId9"/>
    <p:sldId id="500" r:id="rId10"/>
    <p:sldId id="501" r:id="rId11"/>
    <p:sldId id="288" r:id="rId12"/>
    <p:sldId id="298" r:id="rId13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182454-F338-4944-9148-2F89D088C448}">
          <p14:sldIdLst>
            <p14:sldId id="256"/>
          </p14:sldIdLst>
        </p14:section>
        <p14:section name="Untitled Section" id="{81482150-BCB1-694E-998B-D77A460E4567}">
          <p14:sldIdLst>
            <p14:sldId id="344"/>
            <p14:sldId id="502"/>
            <p14:sldId id="498"/>
            <p14:sldId id="499"/>
            <p14:sldId id="500"/>
            <p14:sldId id="501"/>
            <p14:sldId id="288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50"/>
    <a:srgbClr val="00213B"/>
    <a:srgbClr val="032952"/>
    <a:srgbClr val="FF881B"/>
    <a:srgbClr val="FFC161"/>
    <a:srgbClr val="003560"/>
    <a:srgbClr val="0067A7"/>
    <a:srgbClr val="003865"/>
    <a:srgbClr val="284F76"/>
    <a:srgbClr val="3E4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3B4BC2-F455-4125-BA29-01F69A7CAC3D}" v="3" dt="2025-05-21T06:37:17.3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72013" autoAdjust="0"/>
  </p:normalViewPr>
  <p:slideViewPr>
    <p:cSldViewPr snapToGrid="0">
      <p:cViewPr>
        <p:scale>
          <a:sx n="100" d="100"/>
          <a:sy n="100" d="100"/>
        </p:scale>
        <p:origin x="92" y="-7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Somerville" userId="6633e942-9642-4dc4-ac90-67ec0fdbe355" providerId="ADAL" clId="{4C3B4BC2-F455-4125-BA29-01F69A7CAC3D}"/>
    <pc:docChg chg="undo custSel addSld delSld modSld sldOrd modSection">
      <pc:chgData name="Derek Somerville" userId="6633e942-9642-4dc4-ac90-67ec0fdbe355" providerId="ADAL" clId="{4C3B4BC2-F455-4125-BA29-01F69A7CAC3D}" dt="2025-05-21T07:00:29.227" v="916" actId="20577"/>
      <pc:docMkLst>
        <pc:docMk/>
      </pc:docMkLst>
      <pc:sldChg chg="modSp mod">
        <pc:chgData name="Derek Somerville" userId="6633e942-9642-4dc4-ac90-67ec0fdbe355" providerId="ADAL" clId="{4C3B4BC2-F455-4125-BA29-01F69A7CAC3D}" dt="2025-05-21T06:19:20.296" v="10" actId="20577"/>
        <pc:sldMkLst>
          <pc:docMk/>
          <pc:sldMk cId="4244171547" sldId="256"/>
        </pc:sldMkLst>
        <pc:spChg chg="mod">
          <ac:chgData name="Derek Somerville" userId="6633e942-9642-4dc4-ac90-67ec0fdbe355" providerId="ADAL" clId="{4C3B4BC2-F455-4125-BA29-01F69A7CAC3D}" dt="2025-05-21T06:19:20.296" v="10" actId="20577"/>
          <ac:spMkLst>
            <pc:docMk/>
            <pc:sldMk cId="4244171547" sldId="256"/>
            <ac:spMk id="2" creationId="{00000000-0000-0000-0000-000000000000}"/>
          </ac:spMkLst>
        </pc:spChg>
      </pc:sldChg>
      <pc:sldChg chg="modSp mod">
        <pc:chgData name="Derek Somerville" userId="6633e942-9642-4dc4-ac90-67ec0fdbe355" providerId="ADAL" clId="{4C3B4BC2-F455-4125-BA29-01F69A7CAC3D}" dt="2025-05-21T06:36:41.555" v="793" actId="20577"/>
        <pc:sldMkLst>
          <pc:docMk/>
          <pc:sldMk cId="3061568836" sldId="298"/>
        </pc:sldMkLst>
        <pc:spChg chg="mod">
          <ac:chgData name="Derek Somerville" userId="6633e942-9642-4dc4-ac90-67ec0fdbe355" providerId="ADAL" clId="{4C3B4BC2-F455-4125-BA29-01F69A7CAC3D}" dt="2025-05-21T06:36:41.555" v="793" actId="20577"/>
          <ac:spMkLst>
            <pc:docMk/>
            <pc:sldMk cId="3061568836" sldId="298"/>
            <ac:spMk id="3" creationId="{825CD71F-C2A9-5645-970D-5F1FC3A6F5D7}"/>
          </ac:spMkLst>
        </pc:spChg>
      </pc:sldChg>
      <pc:sldChg chg="del">
        <pc:chgData name="Derek Somerville" userId="6633e942-9642-4dc4-ac90-67ec0fdbe355" providerId="ADAL" clId="{4C3B4BC2-F455-4125-BA29-01F69A7CAC3D}" dt="2025-05-21T06:19:34.515" v="11" actId="2696"/>
        <pc:sldMkLst>
          <pc:docMk/>
          <pc:sldMk cId="1173053218" sldId="330"/>
        </pc:sldMkLst>
      </pc:sldChg>
      <pc:sldChg chg="del">
        <pc:chgData name="Derek Somerville" userId="6633e942-9642-4dc4-ac90-67ec0fdbe355" providerId="ADAL" clId="{4C3B4BC2-F455-4125-BA29-01F69A7CAC3D}" dt="2025-05-21T06:19:34.515" v="11" actId="2696"/>
        <pc:sldMkLst>
          <pc:docMk/>
          <pc:sldMk cId="2463429459" sldId="332"/>
        </pc:sldMkLst>
      </pc:sldChg>
      <pc:sldChg chg="modSp mod">
        <pc:chgData name="Derek Somerville" userId="6633e942-9642-4dc4-ac90-67ec0fdbe355" providerId="ADAL" clId="{4C3B4BC2-F455-4125-BA29-01F69A7CAC3D}" dt="2025-05-21T06:37:47.605" v="817" actId="20577"/>
        <pc:sldMkLst>
          <pc:docMk/>
          <pc:sldMk cId="1646643472" sldId="344"/>
        </pc:sldMkLst>
        <pc:spChg chg="mod">
          <ac:chgData name="Derek Somerville" userId="6633e942-9642-4dc4-ac90-67ec0fdbe355" providerId="ADAL" clId="{4C3B4BC2-F455-4125-BA29-01F69A7CAC3D}" dt="2025-05-21T06:36:58.099" v="802" actId="20577"/>
          <ac:spMkLst>
            <pc:docMk/>
            <pc:sldMk cId="1646643472" sldId="344"/>
            <ac:spMk id="2" creationId="{D7599632-AEE5-A54E-B2E8-1B8D2C91C673}"/>
          </ac:spMkLst>
        </pc:spChg>
        <pc:spChg chg="mod">
          <ac:chgData name="Derek Somerville" userId="6633e942-9642-4dc4-ac90-67ec0fdbe355" providerId="ADAL" clId="{4C3B4BC2-F455-4125-BA29-01F69A7CAC3D}" dt="2025-05-21T06:37:47.605" v="817" actId="20577"/>
          <ac:spMkLst>
            <pc:docMk/>
            <pc:sldMk cId="1646643472" sldId="344"/>
            <ac:spMk id="3" creationId="{C9BBDB0A-02D2-5B47-BB8D-83E2C73AAB29}"/>
          </ac:spMkLst>
        </pc:spChg>
      </pc:sldChg>
      <pc:sldChg chg="del">
        <pc:chgData name="Derek Somerville" userId="6633e942-9642-4dc4-ac90-67ec0fdbe355" providerId="ADAL" clId="{4C3B4BC2-F455-4125-BA29-01F69A7CAC3D}" dt="2025-05-21T06:19:34.515" v="11" actId="2696"/>
        <pc:sldMkLst>
          <pc:docMk/>
          <pc:sldMk cId="1014707220" sldId="345"/>
        </pc:sldMkLst>
      </pc:sldChg>
      <pc:sldChg chg="del">
        <pc:chgData name="Derek Somerville" userId="6633e942-9642-4dc4-ac90-67ec0fdbe355" providerId="ADAL" clId="{4C3B4BC2-F455-4125-BA29-01F69A7CAC3D}" dt="2025-05-21T06:19:34.515" v="11" actId="2696"/>
        <pc:sldMkLst>
          <pc:docMk/>
          <pc:sldMk cId="692445838" sldId="346"/>
        </pc:sldMkLst>
      </pc:sldChg>
      <pc:sldChg chg="del ord">
        <pc:chgData name="Derek Somerville" userId="6633e942-9642-4dc4-ac90-67ec0fdbe355" providerId="ADAL" clId="{4C3B4BC2-F455-4125-BA29-01F69A7CAC3D}" dt="2025-05-21T06:19:47.155" v="14" actId="2696"/>
        <pc:sldMkLst>
          <pc:docMk/>
          <pc:sldMk cId="1771882659" sldId="347"/>
        </pc:sldMkLst>
      </pc:sldChg>
      <pc:sldChg chg="del">
        <pc:chgData name="Derek Somerville" userId="6633e942-9642-4dc4-ac90-67ec0fdbe355" providerId="ADAL" clId="{4C3B4BC2-F455-4125-BA29-01F69A7CAC3D}" dt="2025-05-21T06:27:58.796" v="332" actId="2696"/>
        <pc:sldMkLst>
          <pc:docMk/>
          <pc:sldMk cId="680112390" sldId="497"/>
        </pc:sldMkLst>
      </pc:sldChg>
      <pc:sldChg chg="modSp add mod">
        <pc:chgData name="Derek Somerville" userId="6633e942-9642-4dc4-ac90-67ec0fdbe355" providerId="ADAL" clId="{4C3B4BC2-F455-4125-BA29-01F69A7CAC3D}" dt="2025-05-21T06:27:00.491" v="271" actId="20577"/>
        <pc:sldMkLst>
          <pc:docMk/>
          <pc:sldMk cId="4174138328" sldId="498"/>
        </pc:sldMkLst>
        <pc:spChg chg="mod">
          <ac:chgData name="Derek Somerville" userId="6633e942-9642-4dc4-ac90-67ec0fdbe355" providerId="ADAL" clId="{4C3B4BC2-F455-4125-BA29-01F69A7CAC3D}" dt="2025-05-21T06:26:34.012" v="216" actId="20577"/>
          <ac:spMkLst>
            <pc:docMk/>
            <pc:sldMk cId="4174138328" sldId="498"/>
            <ac:spMk id="2" creationId="{E6383090-FAA1-4D61-A271-9888A61CF297}"/>
          </ac:spMkLst>
        </pc:spChg>
        <pc:spChg chg="mod">
          <ac:chgData name="Derek Somerville" userId="6633e942-9642-4dc4-ac90-67ec0fdbe355" providerId="ADAL" clId="{4C3B4BC2-F455-4125-BA29-01F69A7CAC3D}" dt="2025-05-21T06:27:00.491" v="271" actId="20577"/>
          <ac:spMkLst>
            <pc:docMk/>
            <pc:sldMk cId="4174138328" sldId="498"/>
            <ac:spMk id="3" creationId="{D2640D3D-530C-3EE7-E3E7-AFB1127F9057}"/>
          </ac:spMkLst>
        </pc:spChg>
      </pc:sldChg>
      <pc:sldChg chg="modSp add mod">
        <pc:chgData name="Derek Somerville" userId="6633e942-9642-4dc4-ac90-67ec0fdbe355" providerId="ADAL" clId="{4C3B4BC2-F455-4125-BA29-01F69A7CAC3D}" dt="2025-05-21T06:27:49.961" v="331" actId="20577"/>
        <pc:sldMkLst>
          <pc:docMk/>
          <pc:sldMk cId="2141174018" sldId="499"/>
        </pc:sldMkLst>
        <pc:spChg chg="mod">
          <ac:chgData name="Derek Somerville" userId="6633e942-9642-4dc4-ac90-67ec0fdbe355" providerId="ADAL" clId="{4C3B4BC2-F455-4125-BA29-01F69A7CAC3D}" dt="2025-05-21T06:27:37.723" v="314" actId="20577"/>
          <ac:spMkLst>
            <pc:docMk/>
            <pc:sldMk cId="2141174018" sldId="499"/>
            <ac:spMk id="2" creationId="{80878772-5AB3-73C0-C90E-BBCFBDB50B0D}"/>
          </ac:spMkLst>
        </pc:spChg>
        <pc:spChg chg="mod">
          <ac:chgData name="Derek Somerville" userId="6633e942-9642-4dc4-ac90-67ec0fdbe355" providerId="ADAL" clId="{4C3B4BC2-F455-4125-BA29-01F69A7CAC3D}" dt="2025-05-21T06:27:49.961" v="331" actId="20577"/>
          <ac:spMkLst>
            <pc:docMk/>
            <pc:sldMk cId="2141174018" sldId="499"/>
            <ac:spMk id="3" creationId="{9734D408-24F6-F409-1EB2-A7D9F79CA8D0}"/>
          </ac:spMkLst>
        </pc:spChg>
      </pc:sldChg>
      <pc:sldChg chg="modSp add mod">
        <pc:chgData name="Derek Somerville" userId="6633e942-9642-4dc4-ac90-67ec0fdbe355" providerId="ADAL" clId="{4C3B4BC2-F455-4125-BA29-01F69A7CAC3D}" dt="2025-05-21T06:41:07.433" v="834" actId="20577"/>
        <pc:sldMkLst>
          <pc:docMk/>
          <pc:sldMk cId="491298145" sldId="500"/>
        </pc:sldMkLst>
        <pc:spChg chg="mod">
          <ac:chgData name="Derek Somerville" userId="6633e942-9642-4dc4-ac90-67ec0fdbe355" providerId="ADAL" clId="{4C3B4BC2-F455-4125-BA29-01F69A7CAC3D}" dt="2025-05-21T06:28:10.035" v="346" actId="20577"/>
          <ac:spMkLst>
            <pc:docMk/>
            <pc:sldMk cId="491298145" sldId="500"/>
            <ac:spMk id="2" creationId="{8EFB704C-77E8-4B13-FF34-CE38B4434AED}"/>
          </ac:spMkLst>
        </pc:spChg>
        <pc:spChg chg="mod">
          <ac:chgData name="Derek Somerville" userId="6633e942-9642-4dc4-ac90-67ec0fdbe355" providerId="ADAL" clId="{4C3B4BC2-F455-4125-BA29-01F69A7CAC3D}" dt="2025-05-21T06:41:07.433" v="834" actId="20577"/>
          <ac:spMkLst>
            <pc:docMk/>
            <pc:sldMk cId="491298145" sldId="500"/>
            <ac:spMk id="3" creationId="{88C6A2F9-1774-47A7-DC67-0B3FDE58B7F2}"/>
          </ac:spMkLst>
        </pc:spChg>
      </pc:sldChg>
      <pc:sldChg chg="modSp add mod">
        <pc:chgData name="Derek Somerville" userId="6633e942-9642-4dc4-ac90-67ec0fdbe355" providerId="ADAL" clId="{4C3B4BC2-F455-4125-BA29-01F69A7CAC3D}" dt="2025-05-21T07:00:29.227" v="916" actId="20577"/>
        <pc:sldMkLst>
          <pc:docMk/>
          <pc:sldMk cId="1511365836" sldId="501"/>
        </pc:sldMkLst>
        <pc:spChg chg="mod">
          <ac:chgData name="Derek Somerville" userId="6633e942-9642-4dc4-ac90-67ec0fdbe355" providerId="ADAL" clId="{4C3B4BC2-F455-4125-BA29-01F69A7CAC3D}" dt="2025-05-21T06:32:52.737" v="749" actId="20577"/>
          <ac:spMkLst>
            <pc:docMk/>
            <pc:sldMk cId="1511365836" sldId="501"/>
            <ac:spMk id="2" creationId="{BF4A704D-A732-D928-7367-BFE000EDAAAA}"/>
          </ac:spMkLst>
        </pc:spChg>
        <pc:spChg chg="mod">
          <ac:chgData name="Derek Somerville" userId="6633e942-9642-4dc4-ac90-67ec0fdbe355" providerId="ADAL" clId="{4C3B4BC2-F455-4125-BA29-01F69A7CAC3D}" dt="2025-05-21T07:00:29.227" v="916" actId="20577"/>
          <ac:spMkLst>
            <pc:docMk/>
            <pc:sldMk cId="1511365836" sldId="501"/>
            <ac:spMk id="3" creationId="{6F52CF9E-D042-A03C-1767-48B05FA6A422}"/>
          </ac:spMkLst>
        </pc:spChg>
      </pc:sldChg>
      <pc:sldChg chg="add">
        <pc:chgData name="Derek Somerville" userId="6633e942-9642-4dc4-ac90-67ec0fdbe355" providerId="ADAL" clId="{4C3B4BC2-F455-4125-BA29-01F69A7CAC3D}" dt="2025-05-21T06:36:50.925" v="794" actId="2890"/>
        <pc:sldMkLst>
          <pc:docMk/>
          <pc:sldMk cId="725746839" sldId="502"/>
        </pc:sldMkLst>
      </pc:sldChg>
      <pc:sldMasterChg chg="delSldLayout">
        <pc:chgData name="Derek Somerville" userId="6633e942-9642-4dc4-ac90-67ec0fdbe355" providerId="ADAL" clId="{4C3B4BC2-F455-4125-BA29-01F69A7CAC3D}" dt="2025-05-21T06:27:58.796" v="332" actId="2696"/>
        <pc:sldMasterMkLst>
          <pc:docMk/>
          <pc:sldMasterMk cId="0" sldId="2147483648"/>
        </pc:sldMasterMkLst>
        <pc:sldLayoutChg chg="del">
          <pc:chgData name="Derek Somerville" userId="6633e942-9642-4dc4-ac90-67ec0fdbe355" providerId="ADAL" clId="{4C3B4BC2-F455-4125-BA29-01F69A7CAC3D}" dt="2025-05-21T06:27:58.796" v="332" actId="2696"/>
          <pc:sldLayoutMkLst>
            <pc:docMk/>
            <pc:sldMasterMk cId="0" sldId="2147483648"/>
            <pc:sldLayoutMk cId="2031091563" sldId="2147483867"/>
          </pc:sldLayoutMkLst>
        </pc:sldLayoutChg>
      </pc:sldMasterChg>
    </pc:docChg>
  </pc:docChgLst>
  <pc:docChgLst>
    <pc:chgData name="Derek Somerville" userId="6633e942-9642-4dc4-ac90-67ec0fdbe355" providerId="ADAL" clId="{25FA5EBE-7461-46CD-B2F3-FEC2FCF62647}"/>
    <pc:docChg chg="custSel modMainMaster">
      <pc:chgData name="Derek Somerville" userId="6633e942-9642-4dc4-ac90-67ec0fdbe355" providerId="ADAL" clId="{25FA5EBE-7461-46CD-B2F3-FEC2FCF62647}" dt="2022-06-08T12:13:40.143" v="23" actId="14100"/>
      <pc:docMkLst>
        <pc:docMk/>
      </pc:docMkLst>
      <pc:sldMasterChg chg="modSldLayout">
        <pc:chgData name="Derek Somerville" userId="6633e942-9642-4dc4-ac90-67ec0fdbe355" providerId="ADAL" clId="{25FA5EBE-7461-46CD-B2F3-FEC2FCF62647}" dt="2022-06-08T12:13:40.143" v="23" actId="14100"/>
        <pc:sldMasterMkLst>
          <pc:docMk/>
          <pc:sldMasterMk cId="0" sldId="2147483648"/>
        </pc:sldMasterMkLst>
        <pc:sldLayoutChg chg="modSp mod">
          <pc:chgData name="Derek Somerville" userId="6633e942-9642-4dc4-ac90-67ec0fdbe355" providerId="ADAL" clId="{25FA5EBE-7461-46CD-B2F3-FEC2FCF62647}" dt="2022-06-08T12:13:40.143" v="23" actId="14100"/>
          <pc:sldLayoutMkLst>
            <pc:docMk/>
            <pc:sldMasterMk cId="0" sldId="2147483648"/>
            <pc:sldLayoutMk cId="266349182" sldId="2147483865"/>
          </pc:sldLayoutMkLst>
        </pc:sldLayoutChg>
        <pc:sldLayoutChg chg="addSp delSp modSp mod">
          <pc:chgData name="Derek Somerville" userId="6633e942-9642-4dc4-ac90-67ec0fdbe355" providerId="ADAL" clId="{25FA5EBE-7461-46CD-B2F3-FEC2FCF62647}" dt="2022-06-08T12:13:07.268" v="21" actId="14100"/>
          <pc:sldLayoutMkLst>
            <pc:docMk/>
            <pc:sldMasterMk cId="0" sldId="2147483648"/>
            <pc:sldLayoutMk cId="93940589" sldId="2147483866"/>
          </pc:sldLayoutMkLst>
        </pc:sldLayoutChg>
      </pc:sldMasterChg>
    </pc:docChg>
  </pc:docChgLst>
  <pc:docChgLst>
    <pc:chgData name="Derek Somerville" userId="S::derek.somerville@glasgow.ac.uk::6633e942-9642-4dc4-ac90-67ec0fdbe355" providerId="AD" clId="Web-{5AFC472E-A39C-6A49-EE8D-510776D0EAA1}"/>
    <pc:docChg chg="addSld modSld modSection">
      <pc:chgData name="Derek Somerville" userId="S::derek.somerville@glasgow.ac.uk::6633e942-9642-4dc4-ac90-67ec0fdbe355" providerId="AD" clId="Web-{5AFC472E-A39C-6A49-EE8D-510776D0EAA1}" dt="2024-01-08T10:01:13.815" v="25" actId="1076"/>
      <pc:docMkLst>
        <pc:docMk/>
      </pc:docMkLst>
      <pc:sldChg chg="addSp delSp modSp add">
        <pc:chgData name="Derek Somerville" userId="S::derek.somerville@glasgow.ac.uk::6633e942-9642-4dc4-ac90-67ec0fdbe355" providerId="AD" clId="Web-{5AFC472E-A39C-6A49-EE8D-510776D0EAA1}" dt="2024-01-08T10:01:13.815" v="25" actId="1076"/>
        <pc:sldMkLst>
          <pc:docMk/>
          <pc:sldMk cId="680112390" sldId="497"/>
        </pc:sldMkLst>
      </pc:sldChg>
      <pc:sldMasterChg chg="addSldLayout">
        <pc:chgData name="Derek Somerville" userId="S::derek.somerville@glasgow.ac.uk::6633e942-9642-4dc4-ac90-67ec0fdbe355" providerId="AD" clId="Web-{5AFC472E-A39C-6A49-EE8D-510776D0EAA1}" dt="2024-01-08T10:00:18.610" v="0"/>
        <pc:sldMasterMkLst>
          <pc:docMk/>
          <pc:sldMasterMk cId="0" sldId="2147483648"/>
        </pc:sldMasterMkLst>
        <pc:sldLayoutChg chg="add">
          <pc:chgData name="Derek Somerville" userId="S::derek.somerville@glasgow.ac.uk::6633e942-9642-4dc4-ac90-67ec0fdbe355" providerId="AD" clId="Web-{5AFC472E-A39C-6A49-EE8D-510776D0EAA1}" dt="2024-01-08T10:00:18.610" v="0"/>
          <pc:sldLayoutMkLst>
            <pc:docMk/>
            <pc:sldMasterMk cId="0" sldId="2147483648"/>
            <pc:sldLayoutMk cId="2031091563" sldId="21474838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33B5-D728-E146-B948-C37A5EC05FB8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02F00-C535-204F-B4B5-528FB2DC4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6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1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South Front of the University">
            <a:extLst>
              <a:ext uri="{FF2B5EF4-FFF2-40B4-BE49-F238E27FC236}">
                <a16:creationId xmlns:a16="http://schemas.microsoft.com/office/drawing/2014/main" id="{286C1068-B4F0-4303-A833-EEF73E3500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5"/>
            <a:ext cx="9909930" cy="55743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6DF40-8D94-4DBE-A059-C9547722A03A}"/>
              </a:ext>
            </a:extLst>
          </p:cNvPr>
          <p:cNvSpPr/>
          <p:nvPr userDrawn="1"/>
        </p:nvSpPr>
        <p:spPr bwMode="auto">
          <a:xfrm>
            <a:off x="-66675" y="847726"/>
            <a:ext cx="9976605" cy="4448176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67DBC0F-963D-4142-A5FA-2B2401DF8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56440" y="491658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5E7994-B23F-425C-853E-A7A39603EC37}"/>
              </a:ext>
            </a:extLst>
          </p:cNvPr>
          <p:cNvSpPr/>
          <p:nvPr userDrawn="1"/>
        </p:nvSpPr>
        <p:spPr bwMode="auto">
          <a:xfrm>
            <a:off x="1990725" y="-278436"/>
            <a:ext cx="7919205" cy="1126162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213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32</a:t>
            </a:r>
          </a:p>
        </p:txBody>
      </p:sp>
    </p:spTree>
    <p:extLst>
      <p:ext uri="{BB962C8B-B14F-4D97-AF65-F5344CB8AC3E}">
        <p14:creationId xmlns:p14="http://schemas.microsoft.com/office/powerpoint/2010/main" val="26634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Gilbert Scott Building">
            <a:extLst>
              <a:ext uri="{FF2B5EF4-FFF2-40B4-BE49-F238E27FC236}">
                <a16:creationId xmlns:a16="http://schemas.microsoft.com/office/drawing/2014/main" id="{FAFA95C4-679B-0CBB-296D-463CD8C68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B9978F3-40AA-B047-B077-E6C1CE00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4972050" cy="592282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7762F7-94EF-0744-BA0E-BF26083BC2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17923" y="2262188"/>
            <a:ext cx="4260056" cy="466725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4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AB1E1083-3ECC-4E96-B3E0-1CF22712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392" y="274638"/>
            <a:ext cx="6591957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E940D-8FD3-490B-9177-74E6D232F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DE537-9566-40E5-80B7-56ABADC0A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D1233-5239-4928-95DA-D4D132976EA3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spc="-10">
          <a:solidFill>
            <a:schemeClr val="bg1"/>
          </a:solidFill>
          <a:latin typeface="Times New Roman"/>
          <a:ea typeface="ヒラギノ角ゴ Pro W3" charset="0"/>
          <a:cs typeface="Times New Roman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F5961"/>
          </a:solidFill>
          <a:latin typeface="+mn-lt"/>
          <a:ea typeface="ヒラギノ角ゴ Pro W3" charset="0"/>
          <a:cs typeface="ヒラギノ角ゴ Pro W3" charset="0"/>
        </a:defRPr>
      </a:lvl1pPr>
      <a:lvl2pPr marL="4572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ヒラギノ角ゴ Pro W3" charset="0"/>
          <a:cs typeface="ＭＳ Ｐゴシック" charset="0"/>
        </a:defRPr>
      </a:lvl2pPr>
      <a:lvl3pPr marL="914400" algn="l" rtl="0" eaLnBrk="1" fontAlgn="base" hangingPunct="1">
        <a:spcBef>
          <a:spcPct val="20000"/>
        </a:spcBef>
        <a:spcAft>
          <a:spcPct val="0"/>
        </a:spcAft>
        <a:defRPr sz="1200" b="1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3pPr>
      <a:lvl4pPr marL="1371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4pPr>
      <a:lvl5pPr marL="18288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14" y="1269999"/>
            <a:ext cx="8422986" cy="55562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Coding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By Derek Somerville</a:t>
            </a:r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Live code -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418517" cy="2848387"/>
          </a:xfrm>
        </p:spPr>
        <p:txBody>
          <a:bodyPr/>
          <a:lstStyle/>
          <a:p>
            <a:r>
              <a:rPr lang="en-US" b="1" dirty="0"/>
              <a:t>“</a:t>
            </a:r>
            <a:r>
              <a:rPr lang="en-US" dirty="0"/>
              <a:t>there is a lack of empirical evidence to support claims about the effectiveness of live coding on student learning” 1.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6643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E2A3C-0DB4-96D9-82DF-59508BBC0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D900-CC77-FC7F-A58E-6C83AAAE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Live code -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7EB52-C044-059A-B1E2-D846E9E6A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418517" cy="2848387"/>
          </a:xfrm>
        </p:spPr>
        <p:txBody>
          <a:bodyPr/>
          <a:lstStyle/>
          <a:p>
            <a:r>
              <a:rPr lang="en-GB" dirty="0"/>
              <a:t>Navigation - Students watch you navigate around code</a:t>
            </a:r>
          </a:p>
          <a:p>
            <a:r>
              <a:rPr lang="en-GB" dirty="0"/>
              <a:t>Watch - Students watch you code (no participation)</a:t>
            </a:r>
          </a:p>
          <a:p>
            <a:r>
              <a:rPr lang="en-GB" dirty="0"/>
              <a:t>Code together - Students code with you (participation)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6D294-FB10-B0F3-B0D1-CF4590EDF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574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25F35-2D5C-029C-E48A-4D113880C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3090-FAA1-4D61-A271-9888A61CF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0D3D-530C-3EE7-E3E7-AFB1127F9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418517" cy="2848387"/>
          </a:xfrm>
        </p:spPr>
        <p:txBody>
          <a:bodyPr/>
          <a:lstStyle/>
          <a:p>
            <a:r>
              <a:rPr lang="en-GB" dirty="0"/>
              <a:t>Fast to cover material</a:t>
            </a:r>
          </a:p>
          <a:p>
            <a:r>
              <a:rPr lang="en-GB" dirty="0"/>
              <a:t>Limited understanding of the how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1D8FD-8AF8-33AB-3C09-4BBDBCDF7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138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EA37D-CF5C-735F-F05B-4F27A6FDF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8772-5AB3-73C0-C90E-BBCFBDB5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Watch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4D408-24F6-F409-1EB2-A7D9F79CA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418517" cy="2848387"/>
          </a:xfrm>
        </p:spPr>
        <p:txBody>
          <a:bodyPr/>
          <a:lstStyle/>
          <a:p>
            <a:r>
              <a:rPr lang="en-GB" dirty="0"/>
              <a:t>Fast to cover material</a:t>
            </a:r>
          </a:p>
          <a:p>
            <a:r>
              <a:rPr lang="en-GB" dirty="0"/>
              <a:t>No practice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702AE-B554-A570-A0BD-1D95A8A51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1174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AAF99-4E3B-D75B-D621-3B5ED0739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704C-77E8-4B13-FF34-CE38B443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Code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6A2F9-1774-47A7-DC67-0B3FDE58B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418517" cy="3686751"/>
          </a:xfrm>
        </p:spPr>
        <p:txBody>
          <a:bodyPr/>
          <a:lstStyle/>
          <a:p>
            <a:r>
              <a:rPr lang="en-GB" dirty="0"/>
              <a:t>Active learning</a:t>
            </a:r>
          </a:p>
          <a:p>
            <a:r>
              <a:rPr lang="en-GB" dirty="0" err="1"/>
              <a:t>xIf</a:t>
            </a:r>
            <a:r>
              <a:rPr lang="en-GB" dirty="0"/>
              <a:t> wait till all</a:t>
            </a:r>
          </a:p>
          <a:p>
            <a:pPr lvl="1"/>
            <a:r>
              <a:rPr lang="en-GB" dirty="0"/>
              <a:t>Slow, very little material covered</a:t>
            </a:r>
          </a:p>
          <a:p>
            <a:pPr lvl="1"/>
            <a:r>
              <a:rPr lang="en-GB" dirty="0"/>
              <a:t>Faster students loose interest</a:t>
            </a:r>
          </a:p>
          <a:p>
            <a:r>
              <a:rPr lang="en-GB" dirty="0"/>
              <a:t>If with faster students</a:t>
            </a:r>
          </a:p>
          <a:p>
            <a:pPr lvl="1"/>
            <a:r>
              <a:rPr lang="en-GB" dirty="0"/>
              <a:t>Slower, less material covered</a:t>
            </a:r>
          </a:p>
          <a:p>
            <a:pPr lvl="1"/>
            <a:r>
              <a:rPr lang="en-GB" dirty="0"/>
              <a:t>Slower students demotivated</a:t>
            </a:r>
          </a:p>
          <a:p>
            <a:pPr lvl="1"/>
            <a:r>
              <a:rPr lang="en-GB" dirty="0"/>
              <a:t>Student complain too fast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3BD92-066E-FBC1-0F13-AA9A6880C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129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3FDB3-5CE4-3C90-8984-97267ED05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A704D-A732-D928-7367-BFE000ED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Code Together - Scaffolding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2CF9E-D042-A03C-1767-48B05FA6A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418517" cy="3686751"/>
          </a:xfrm>
        </p:spPr>
        <p:txBody>
          <a:bodyPr/>
          <a:lstStyle/>
          <a:p>
            <a:r>
              <a:rPr lang="en-GB" dirty="0"/>
              <a:t>Read me with steps</a:t>
            </a:r>
          </a:p>
          <a:p>
            <a:r>
              <a:rPr lang="en-GB" dirty="0"/>
              <a:t>MS Teams to paste – step</a:t>
            </a:r>
          </a:p>
          <a:p>
            <a:r>
              <a:rPr lang="en-GB" dirty="0"/>
              <a:t>Provide finished solution</a:t>
            </a:r>
          </a:p>
          <a:p>
            <a:r>
              <a:rPr lang="en-GB" dirty="0"/>
              <a:t>Have posses, students still see live code speed, but avoid </a:t>
            </a:r>
            <a:r>
              <a:rPr lang="en-GB"/>
              <a:t>cognitive overload </a:t>
            </a:r>
            <a:endParaRPr lang="en-GB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D7C8C-429F-8FA2-2587-DA75EAF5A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1365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165" y="349772"/>
            <a:ext cx="6949835" cy="504055"/>
          </a:xfrm>
        </p:spPr>
        <p:txBody>
          <a:bodyPr>
            <a:normAutofit fontScale="90000"/>
          </a:bodyPr>
          <a:lstStyle/>
          <a:p>
            <a:r>
              <a:rPr lang="en-GB"/>
              <a:t>Lecture </a:t>
            </a:r>
            <a:r>
              <a:rPr lang="en-GB" dirty="0"/>
              <a:t>– Any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A28645-C5E2-4BF9-8D3C-85F1A4E0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54" y="1084002"/>
            <a:ext cx="5253492" cy="38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80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6F25-F330-EF4E-AF84-3F742D40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CD71F-C2A9-5645-970D-5F1FC3A6F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974134" cy="3519621"/>
          </a:xfrm>
        </p:spPr>
        <p:txBody>
          <a:bodyPr/>
          <a:lstStyle/>
          <a:p>
            <a:r>
              <a:rPr lang="en-US" b="1" dirty="0"/>
              <a:t>1 - Ana Selvaraj, 2021 - Live Coding: A Review of the Literature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526FB-5641-7746-9425-2AF7F96B4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1568836"/>
      </p:ext>
    </p:extLst>
  </p:cSld>
  <p:clrMapOvr>
    <a:masterClrMapping/>
  </p:clrMapOvr>
</p:sld>
</file>

<file path=ppt/theme/theme1.xml><?xml version="1.0" encoding="utf-8"?>
<a:theme xmlns:a="http://schemas.openxmlformats.org/drawingml/2006/main" name="UoG_PowerPoint_16.9">
  <a:themeElements>
    <a:clrScheme name="University colours">
      <a:dk1>
        <a:srgbClr val="002542"/>
      </a:dk1>
      <a:lt1>
        <a:srgbClr val="FFFFFE"/>
      </a:lt1>
      <a:dk2>
        <a:srgbClr val="354047"/>
      </a:dk2>
      <a:lt2>
        <a:srgbClr val="C54520"/>
      </a:lt2>
      <a:accent1>
        <a:srgbClr val="63548B"/>
      </a:accent1>
      <a:accent2>
        <a:srgbClr val="8D0C64"/>
      </a:accent2>
      <a:accent3>
        <a:srgbClr val="CF1C20"/>
      </a:accent3>
      <a:accent4>
        <a:srgbClr val="4B3B7D"/>
      </a:accent4>
      <a:accent5>
        <a:srgbClr val="003824"/>
      </a:accent5>
      <a:accent6>
        <a:srgbClr val="500B29"/>
      </a:accent6>
      <a:hlink>
        <a:srgbClr val="584B3D"/>
      </a:hlink>
      <a:folHlink>
        <a:srgbClr val="0068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fd2ed31-c4ef-4d74-8617-4af19c18b7fe" xsi:nil="true"/>
    <lcf76f155ced4ddcb4097134ff3c332f xmlns="dc101f91-7a15-4c1b-96b2-176a27f33db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83517CFBF653489299D6DBF4051B7A" ma:contentTypeVersion="13" ma:contentTypeDescription="Create a new document." ma:contentTypeScope="" ma:versionID="89f8f833c9651dc1411b29f7d6419d8a">
  <xsd:schema xmlns:xsd="http://www.w3.org/2001/XMLSchema" xmlns:xs="http://www.w3.org/2001/XMLSchema" xmlns:p="http://schemas.microsoft.com/office/2006/metadata/properties" xmlns:ns2="dc101f91-7a15-4c1b-96b2-176a27f33db0" xmlns:ns3="1fd2ed31-c4ef-4d74-8617-4af19c18b7fe" targetNamespace="http://schemas.microsoft.com/office/2006/metadata/properties" ma:root="true" ma:fieldsID="a2589ac2c0867058942a7f0efbfe274f" ns2:_="" ns3:_="">
    <xsd:import namespace="dc101f91-7a15-4c1b-96b2-176a27f33db0"/>
    <xsd:import namespace="1fd2ed31-c4ef-4d74-8617-4af19c18b7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101f91-7a15-4c1b-96b2-176a27f33d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7306b285-ac2c-4225-b56d-e54690cf9c9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d2ed31-c4ef-4d74-8617-4af19c18b7f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05dd786e-47be-4778-9493-bfa9613a557d}" ma:internalName="TaxCatchAll" ma:showField="CatchAllData" ma:web="1fd2ed31-c4ef-4d74-8617-4af19c18b7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E22917-67A2-4C66-A3FB-D29CE2B9C5E7}">
  <ds:schemaRefs>
    <ds:schemaRef ds:uri="dc101f91-7a15-4c1b-96b2-176a27f33db0"/>
    <ds:schemaRef ds:uri="http://purl.org/dc/terms/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fd2ed31-c4ef-4d74-8617-4af19c18b7f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2D841CF-AC86-4898-8F9D-31BDB9F6AC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424DB5-B224-4200-A222-A0802E04BA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101f91-7a15-4c1b-96b2-176a27f33db0"/>
    <ds:schemaRef ds:uri="1fd2ed31-c4ef-4d74-8617-4af19c18b7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191</Words>
  <Application>Microsoft Office PowerPoint</Application>
  <PresentationFormat>On-screen Show (16:9)</PresentationFormat>
  <Paragraphs>40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UoG_PowerPoint_16.9</vt:lpstr>
      <vt:lpstr>Live Coding</vt:lpstr>
      <vt:lpstr>Live code - Research</vt:lpstr>
      <vt:lpstr>Live code - Strategy</vt:lpstr>
      <vt:lpstr>Navigation</vt:lpstr>
      <vt:lpstr>Watch</vt:lpstr>
      <vt:lpstr>Code Together</vt:lpstr>
      <vt:lpstr>Code Together - Scaffolding</vt:lpstr>
      <vt:lpstr>Lecture – Any Questions</vt:lpstr>
      <vt:lpstr>Reading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Howard</dc:creator>
  <cp:keywords/>
  <dc:description/>
  <cp:lastModifiedBy>Derek Somerville</cp:lastModifiedBy>
  <cp:revision>41</cp:revision>
  <dcterms:created xsi:type="dcterms:W3CDTF">2016-02-16T11:44:26Z</dcterms:created>
  <dcterms:modified xsi:type="dcterms:W3CDTF">2025-05-21T07:00:35Z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0x010100C583517CFBF653489299D6DBF4051B7A</vt:lpwstr>
  </property>
  <property fmtid="{D5CDD505-2E9C-101B-9397-08002B2CF9AE}" pid="3" name="AuthorIds_UIVersion_2560">
    <vt:lpwstr>13</vt:lpwstr>
  </property>
  <property fmtid="{D5CDD505-2E9C-101B-9397-08002B2CF9AE}" pid="4" name="MediaServiceImageTags">
    <vt:lpwstr/>
  </property>
  <property fmtid="{D5CDD505-2E9C-101B-9397-08002B2CF9AE}" pid="5" name="Order">
    <vt:r8>13400</vt:r8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