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500" r:id="rId6"/>
    <p:sldId id="501" r:id="rId7"/>
    <p:sldId id="497" r:id="rId8"/>
    <p:sldId id="332" r:id="rId9"/>
    <p:sldId id="498" r:id="rId10"/>
    <p:sldId id="499" r:id="rId11"/>
    <p:sldId id="288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500"/>
            <p14:sldId id="501"/>
          </p14:sldIdLst>
        </p14:section>
        <p14:section name="Untitled Section" id="{81482150-BCB1-694E-998B-D77A460E4567}">
          <p14:sldIdLst>
            <p14:sldId id="497"/>
            <p14:sldId id="332"/>
            <p14:sldId id="498"/>
            <p14:sldId id="499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0"/>
    <a:srgbClr val="00213B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F4446-A869-4ADA-BCE9-B20E344BDE19}" v="3" dt="2025-05-16T11:45:17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2013" autoAdjust="0"/>
  </p:normalViewPr>
  <p:slideViewPr>
    <p:cSldViewPr snapToGrid="0">
      <p:cViewPr varScale="1">
        <p:scale>
          <a:sx n="105" d="100"/>
          <a:sy n="105" d="100"/>
        </p:scale>
        <p:origin x="1800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6633e942-9642-4dc4-ac90-67ec0fdbe355" providerId="ADAL" clId="{25FA5EBE-7461-46CD-B2F3-FEC2FCF62647}"/>
    <pc:docChg chg="custSel modMainMaster">
      <pc:chgData name="Derek Somerville" userId="6633e942-9642-4dc4-ac90-67ec0fdbe355" providerId="ADAL" clId="{25FA5EBE-7461-46CD-B2F3-FEC2FCF62647}" dt="2022-06-08T12:13:40.143" v="23" actId="14100"/>
      <pc:docMkLst>
        <pc:docMk/>
      </pc:docMkLst>
      <pc:sldMasterChg chg="modSldLayout">
        <pc:chgData name="Derek Somerville" userId="6633e942-9642-4dc4-ac90-67ec0fdbe355" providerId="ADAL" clId="{25FA5EBE-7461-46CD-B2F3-FEC2FCF62647}" dt="2022-06-08T12:13:40.143" v="23" actId="14100"/>
        <pc:sldMasterMkLst>
          <pc:docMk/>
          <pc:sldMasterMk cId="0" sldId="2147483648"/>
        </pc:sldMasterMkLst>
        <pc:sldLayoutChg chg="modSp mod">
          <pc:chgData name="Derek Somerville" userId="6633e942-9642-4dc4-ac90-67ec0fdbe355" providerId="ADAL" clId="{25FA5EBE-7461-46CD-B2F3-FEC2FCF62647}" dt="2022-06-08T12:13:40.143" v="23" actId="14100"/>
          <pc:sldLayoutMkLst>
            <pc:docMk/>
            <pc:sldMasterMk cId="0" sldId="2147483648"/>
            <pc:sldLayoutMk cId="266349182" sldId="2147483865"/>
          </pc:sldLayoutMkLst>
        </pc:sldLayoutChg>
        <pc:sldLayoutChg chg="addSp delSp modSp mod">
          <pc:chgData name="Derek Somerville" userId="6633e942-9642-4dc4-ac90-67ec0fdbe355" providerId="ADAL" clId="{25FA5EBE-7461-46CD-B2F3-FEC2FCF62647}" dt="2022-06-08T12:13:07.268" v="21" actId="14100"/>
          <pc:sldLayoutMkLst>
            <pc:docMk/>
            <pc:sldMasterMk cId="0" sldId="2147483648"/>
            <pc:sldLayoutMk cId="93940589" sldId="2147483866"/>
          </pc:sldLayoutMkLst>
        </pc:sldLayoutChg>
      </pc:sldMasterChg>
    </pc:docChg>
  </pc:docChgLst>
  <pc:docChgLst>
    <pc:chgData name="Derek Somerville" userId="6633e942-9642-4dc4-ac90-67ec0fdbe355" providerId="ADAL" clId="{0E9F4446-A869-4ADA-BCE9-B20E344BDE19}"/>
    <pc:docChg chg="custSel addSld delSld modSld sldOrd modSection">
      <pc:chgData name="Derek Somerville" userId="6633e942-9642-4dc4-ac90-67ec0fdbe355" providerId="ADAL" clId="{0E9F4446-A869-4ADA-BCE9-B20E344BDE19}" dt="2025-05-16T11:50:00.906" v="1110" actId="20577"/>
      <pc:docMkLst>
        <pc:docMk/>
      </pc:docMkLst>
      <pc:sldChg chg="modSp mod">
        <pc:chgData name="Derek Somerville" userId="6633e942-9642-4dc4-ac90-67ec0fdbe355" providerId="ADAL" clId="{0E9F4446-A869-4ADA-BCE9-B20E344BDE19}" dt="2025-05-16T11:34:08.244" v="23" actId="20577"/>
        <pc:sldMkLst>
          <pc:docMk/>
          <pc:sldMk cId="4244171547" sldId="256"/>
        </pc:sldMkLst>
        <pc:spChg chg="mod">
          <ac:chgData name="Derek Somerville" userId="6633e942-9642-4dc4-ac90-67ec0fdbe355" providerId="ADAL" clId="{0E9F4446-A869-4ADA-BCE9-B20E344BDE19}" dt="2025-05-16T11:34:08.244" v="23" actId="20577"/>
          <ac:spMkLst>
            <pc:docMk/>
            <pc:sldMk cId="4244171547" sldId="256"/>
            <ac:spMk id="2" creationId="{00000000-0000-0000-0000-000000000000}"/>
          </ac:spMkLst>
        </pc:spChg>
      </pc:sldChg>
      <pc:sldChg chg="del">
        <pc:chgData name="Derek Somerville" userId="6633e942-9642-4dc4-ac90-67ec0fdbe355" providerId="ADAL" clId="{0E9F4446-A869-4ADA-BCE9-B20E344BDE19}" dt="2025-05-16T11:34:25.842" v="25" actId="2696"/>
        <pc:sldMkLst>
          <pc:docMk/>
          <pc:sldMk cId="3061568836" sldId="298"/>
        </pc:sldMkLst>
      </pc:sldChg>
      <pc:sldChg chg="del">
        <pc:chgData name="Derek Somerville" userId="6633e942-9642-4dc4-ac90-67ec0fdbe355" providerId="ADAL" clId="{0E9F4446-A869-4ADA-BCE9-B20E344BDE19}" dt="2025-05-16T11:34:20.974" v="24" actId="2696"/>
        <pc:sldMkLst>
          <pc:docMk/>
          <pc:sldMk cId="1173053218" sldId="330"/>
        </pc:sldMkLst>
      </pc:sldChg>
      <pc:sldChg chg="modSp mod">
        <pc:chgData name="Derek Somerville" userId="6633e942-9642-4dc4-ac90-67ec0fdbe355" providerId="ADAL" clId="{0E9F4446-A869-4ADA-BCE9-B20E344BDE19}" dt="2025-05-16T11:39:39.688" v="471" actId="20577"/>
        <pc:sldMkLst>
          <pc:docMk/>
          <pc:sldMk cId="2463429459" sldId="332"/>
        </pc:sldMkLst>
        <pc:spChg chg="mod">
          <ac:chgData name="Derek Somerville" userId="6633e942-9642-4dc4-ac90-67ec0fdbe355" providerId="ADAL" clId="{0E9F4446-A869-4ADA-BCE9-B20E344BDE19}" dt="2025-05-16T11:37:48.982" v="237" actId="20577"/>
          <ac:spMkLst>
            <pc:docMk/>
            <pc:sldMk cId="2463429459" sldId="332"/>
            <ac:spMk id="2" creationId="{610359F9-5B4E-F145-A16E-0AA97B2D8C65}"/>
          </ac:spMkLst>
        </pc:spChg>
        <pc:spChg chg="mod">
          <ac:chgData name="Derek Somerville" userId="6633e942-9642-4dc4-ac90-67ec0fdbe355" providerId="ADAL" clId="{0E9F4446-A869-4ADA-BCE9-B20E344BDE19}" dt="2025-05-16T11:39:39.688" v="471" actId="20577"/>
          <ac:spMkLst>
            <pc:docMk/>
            <pc:sldMk cId="2463429459" sldId="332"/>
            <ac:spMk id="3" creationId="{B98E0BFF-B0BF-5048-809D-054CAFE22444}"/>
          </ac:spMkLst>
        </pc:spChg>
      </pc:sldChg>
      <pc:sldChg chg="del">
        <pc:chgData name="Derek Somerville" userId="6633e942-9642-4dc4-ac90-67ec0fdbe355" providerId="ADAL" clId="{0E9F4446-A869-4ADA-BCE9-B20E344BDE19}" dt="2025-05-16T11:37:36.223" v="226" actId="2696"/>
        <pc:sldMkLst>
          <pc:docMk/>
          <pc:sldMk cId="1646643472" sldId="344"/>
        </pc:sldMkLst>
      </pc:sldChg>
      <pc:sldChg chg="del">
        <pc:chgData name="Derek Somerville" userId="6633e942-9642-4dc4-ac90-67ec0fdbe355" providerId="ADAL" clId="{0E9F4446-A869-4ADA-BCE9-B20E344BDE19}" dt="2025-05-16T11:34:20.974" v="24" actId="2696"/>
        <pc:sldMkLst>
          <pc:docMk/>
          <pc:sldMk cId="1014707220" sldId="345"/>
        </pc:sldMkLst>
      </pc:sldChg>
      <pc:sldChg chg="del">
        <pc:chgData name="Derek Somerville" userId="6633e942-9642-4dc4-ac90-67ec0fdbe355" providerId="ADAL" clId="{0E9F4446-A869-4ADA-BCE9-B20E344BDE19}" dt="2025-05-16T11:34:20.974" v="24" actId="2696"/>
        <pc:sldMkLst>
          <pc:docMk/>
          <pc:sldMk cId="692445838" sldId="346"/>
        </pc:sldMkLst>
      </pc:sldChg>
      <pc:sldChg chg="del">
        <pc:chgData name="Derek Somerville" userId="6633e942-9642-4dc4-ac90-67ec0fdbe355" providerId="ADAL" clId="{0E9F4446-A869-4ADA-BCE9-B20E344BDE19}" dt="2025-05-16T11:34:28.812" v="26" actId="2696"/>
        <pc:sldMkLst>
          <pc:docMk/>
          <pc:sldMk cId="1771882659" sldId="347"/>
        </pc:sldMkLst>
      </pc:sldChg>
      <pc:sldChg chg="modSp mod ord">
        <pc:chgData name="Derek Somerville" userId="6633e942-9642-4dc4-ac90-67ec0fdbe355" providerId="ADAL" clId="{0E9F4446-A869-4ADA-BCE9-B20E344BDE19}" dt="2025-05-16T11:36:41.102" v="225"/>
        <pc:sldMkLst>
          <pc:docMk/>
          <pc:sldMk cId="680112390" sldId="497"/>
        </pc:sldMkLst>
        <pc:spChg chg="mod">
          <ac:chgData name="Derek Somerville" userId="6633e942-9642-4dc4-ac90-67ec0fdbe355" providerId="ADAL" clId="{0E9F4446-A869-4ADA-BCE9-B20E344BDE19}" dt="2025-05-16T11:34:41.989" v="34" actId="20577"/>
          <ac:spMkLst>
            <pc:docMk/>
            <pc:sldMk cId="680112390" sldId="497"/>
            <ac:spMk id="4" creationId="{50F9FCE1-86EE-AD12-AB8C-8550E7A8A3D7}"/>
          </ac:spMkLst>
        </pc:spChg>
        <pc:spChg chg="mod">
          <ac:chgData name="Derek Somerville" userId="6633e942-9642-4dc4-ac90-67ec0fdbe355" providerId="ADAL" clId="{0E9F4446-A869-4ADA-BCE9-B20E344BDE19}" dt="2025-05-16T11:35:02.737" v="71" actId="1076"/>
          <ac:spMkLst>
            <pc:docMk/>
            <pc:sldMk cId="680112390" sldId="497"/>
            <ac:spMk id="10" creationId="{5B233C58-A89E-A9F6-8562-2789EA1922B6}"/>
          </ac:spMkLst>
        </pc:spChg>
        <pc:spChg chg="mod">
          <ac:chgData name="Derek Somerville" userId="6633e942-9642-4dc4-ac90-67ec0fdbe355" providerId="ADAL" clId="{0E9F4446-A869-4ADA-BCE9-B20E344BDE19}" dt="2025-05-16T11:35:02.737" v="71" actId="1076"/>
          <ac:spMkLst>
            <pc:docMk/>
            <pc:sldMk cId="680112390" sldId="497"/>
            <ac:spMk id="13" creationId="{956D9B03-084A-0D33-5C68-D40FC48BF972}"/>
          </ac:spMkLst>
        </pc:spChg>
        <pc:spChg chg="mod">
          <ac:chgData name="Derek Somerville" userId="6633e942-9642-4dc4-ac90-67ec0fdbe355" providerId="ADAL" clId="{0E9F4446-A869-4ADA-BCE9-B20E344BDE19}" dt="2025-05-16T11:36:35.294" v="223" actId="20577"/>
          <ac:spMkLst>
            <pc:docMk/>
            <pc:sldMk cId="680112390" sldId="497"/>
            <ac:spMk id="16" creationId="{E44A5F06-C6FF-426E-C009-390D8C773BB3}"/>
          </ac:spMkLst>
        </pc:spChg>
        <pc:spChg chg="mod">
          <ac:chgData name="Derek Somerville" userId="6633e942-9642-4dc4-ac90-67ec0fdbe355" providerId="ADAL" clId="{0E9F4446-A869-4ADA-BCE9-B20E344BDE19}" dt="2025-05-16T11:35:55.729" v="200" actId="20577"/>
          <ac:spMkLst>
            <pc:docMk/>
            <pc:sldMk cId="680112390" sldId="497"/>
            <ac:spMk id="19" creationId="{75733863-60EE-F97E-4F61-7D12961418E1}"/>
          </ac:spMkLst>
        </pc:spChg>
        <pc:spChg chg="mod">
          <ac:chgData name="Derek Somerville" userId="6633e942-9642-4dc4-ac90-67ec0fdbe355" providerId="ADAL" clId="{0E9F4446-A869-4ADA-BCE9-B20E344BDE19}" dt="2025-05-16T11:35:48.085" v="182" actId="20577"/>
          <ac:spMkLst>
            <pc:docMk/>
            <pc:sldMk cId="680112390" sldId="497"/>
            <ac:spMk id="22" creationId="{0D2FC339-3A13-086A-60E8-0FA851DE814B}"/>
          </ac:spMkLst>
        </pc:spChg>
        <pc:spChg chg="mod">
          <ac:chgData name="Derek Somerville" userId="6633e942-9642-4dc4-ac90-67ec0fdbe355" providerId="ADAL" clId="{0E9F4446-A869-4ADA-BCE9-B20E344BDE19}" dt="2025-05-16T11:35:31.257" v="138" actId="20577"/>
          <ac:spMkLst>
            <pc:docMk/>
            <pc:sldMk cId="680112390" sldId="497"/>
            <ac:spMk id="25" creationId="{B95B6852-292B-0370-800A-6B4F11BA0DB5}"/>
          </ac:spMkLst>
        </pc:spChg>
        <pc:grpChg chg="mod">
          <ac:chgData name="Derek Somerville" userId="6633e942-9642-4dc4-ac90-67ec0fdbe355" providerId="ADAL" clId="{0E9F4446-A869-4ADA-BCE9-B20E344BDE19}" dt="2025-05-16T11:35:02.737" v="71" actId="1076"/>
          <ac:grpSpMkLst>
            <pc:docMk/>
            <pc:sldMk cId="680112390" sldId="497"/>
            <ac:grpSpMk id="9" creationId="{26F3E9B4-1D16-9CBC-8AB3-21DBE16DDF74}"/>
          </ac:grpSpMkLst>
        </pc:grpChg>
      </pc:sldChg>
      <pc:sldChg chg="modSp add mod">
        <pc:chgData name="Derek Somerville" userId="6633e942-9642-4dc4-ac90-67ec0fdbe355" providerId="ADAL" clId="{0E9F4446-A869-4ADA-BCE9-B20E344BDE19}" dt="2025-05-16T11:42:54.446" v="710" actId="20577"/>
        <pc:sldMkLst>
          <pc:docMk/>
          <pc:sldMk cId="3761228864" sldId="498"/>
        </pc:sldMkLst>
        <pc:spChg chg="mod">
          <ac:chgData name="Derek Somerville" userId="6633e942-9642-4dc4-ac90-67ec0fdbe355" providerId="ADAL" clId="{0E9F4446-A869-4ADA-BCE9-B20E344BDE19}" dt="2025-05-16T11:39:54.662" v="508" actId="20577"/>
          <ac:spMkLst>
            <pc:docMk/>
            <pc:sldMk cId="3761228864" sldId="498"/>
            <ac:spMk id="2" creationId="{FCB7C15C-7EC4-EC2B-2691-D50981F91D9D}"/>
          </ac:spMkLst>
        </pc:spChg>
        <pc:spChg chg="mod">
          <ac:chgData name="Derek Somerville" userId="6633e942-9642-4dc4-ac90-67ec0fdbe355" providerId="ADAL" clId="{0E9F4446-A869-4ADA-BCE9-B20E344BDE19}" dt="2025-05-16T11:42:54.446" v="710" actId="20577"/>
          <ac:spMkLst>
            <pc:docMk/>
            <pc:sldMk cId="3761228864" sldId="498"/>
            <ac:spMk id="3" creationId="{4B480DA7-B8CB-3ECF-66BC-AB1D5BAB9B02}"/>
          </ac:spMkLst>
        </pc:spChg>
      </pc:sldChg>
      <pc:sldChg chg="modSp add mod">
        <pc:chgData name="Derek Somerville" userId="6633e942-9642-4dc4-ac90-67ec0fdbe355" providerId="ADAL" clId="{0E9F4446-A869-4ADA-BCE9-B20E344BDE19}" dt="2025-05-16T11:44:14.296" v="791" actId="20577"/>
        <pc:sldMkLst>
          <pc:docMk/>
          <pc:sldMk cId="3617005309" sldId="499"/>
        </pc:sldMkLst>
        <pc:spChg chg="mod">
          <ac:chgData name="Derek Somerville" userId="6633e942-9642-4dc4-ac90-67ec0fdbe355" providerId="ADAL" clId="{0E9F4446-A869-4ADA-BCE9-B20E344BDE19}" dt="2025-05-16T11:43:16.844" v="720" actId="20577"/>
          <ac:spMkLst>
            <pc:docMk/>
            <pc:sldMk cId="3617005309" sldId="499"/>
            <ac:spMk id="2" creationId="{575D3344-D022-B464-FA66-55399DB10457}"/>
          </ac:spMkLst>
        </pc:spChg>
        <pc:spChg chg="mod">
          <ac:chgData name="Derek Somerville" userId="6633e942-9642-4dc4-ac90-67ec0fdbe355" providerId="ADAL" clId="{0E9F4446-A869-4ADA-BCE9-B20E344BDE19}" dt="2025-05-16T11:44:14.296" v="791" actId="20577"/>
          <ac:spMkLst>
            <pc:docMk/>
            <pc:sldMk cId="3617005309" sldId="499"/>
            <ac:spMk id="3" creationId="{9E97906C-794D-4DC6-B24B-3979DBD5A4CB}"/>
          </ac:spMkLst>
        </pc:spChg>
      </pc:sldChg>
      <pc:sldChg chg="modSp add mod ord">
        <pc:chgData name="Derek Somerville" userId="6633e942-9642-4dc4-ac90-67ec0fdbe355" providerId="ADAL" clId="{0E9F4446-A869-4ADA-BCE9-B20E344BDE19}" dt="2025-05-16T11:48:42.737" v="997" actId="14100"/>
        <pc:sldMkLst>
          <pc:docMk/>
          <pc:sldMk cId="2268977117" sldId="500"/>
        </pc:sldMkLst>
        <pc:spChg chg="mod">
          <ac:chgData name="Derek Somerville" userId="6633e942-9642-4dc4-ac90-67ec0fdbe355" providerId="ADAL" clId="{0E9F4446-A869-4ADA-BCE9-B20E344BDE19}" dt="2025-05-16T11:45:35.083" v="821" actId="20577"/>
          <ac:spMkLst>
            <pc:docMk/>
            <pc:sldMk cId="2268977117" sldId="500"/>
            <ac:spMk id="2" creationId="{AF926481-5548-6174-1804-29FAD5ECA156}"/>
          </ac:spMkLst>
        </pc:spChg>
        <pc:spChg chg="mod">
          <ac:chgData name="Derek Somerville" userId="6633e942-9642-4dc4-ac90-67ec0fdbe355" providerId="ADAL" clId="{0E9F4446-A869-4ADA-BCE9-B20E344BDE19}" dt="2025-05-16T11:48:42.737" v="997" actId="14100"/>
          <ac:spMkLst>
            <pc:docMk/>
            <pc:sldMk cId="2268977117" sldId="500"/>
            <ac:spMk id="3" creationId="{E5BE9383-E585-49B0-E5C3-6CC9B08F8C35}"/>
          </ac:spMkLst>
        </pc:spChg>
      </pc:sldChg>
      <pc:sldChg chg="modSp add mod">
        <pc:chgData name="Derek Somerville" userId="6633e942-9642-4dc4-ac90-67ec0fdbe355" providerId="ADAL" clId="{0E9F4446-A869-4ADA-BCE9-B20E344BDE19}" dt="2025-05-16T11:50:00.906" v="1110" actId="20577"/>
        <pc:sldMkLst>
          <pc:docMk/>
          <pc:sldMk cId="516817724" sldId="501"/>
        </pc:sldMkLst>
        <pc:spChg chg="mod">
          <ac:chgData name="Derek Somerville" userId="6633e942-9642-4dc4-ac90-67ec0fdbe355" providerId="ADAL" clId="{0E9F4446-A869-4ADA-BCE9-B20E344BDE19}" dt="2025-05-16T11:50:00.906" v="1110" actId="20577"/>
          <ac:spMkLst>
            <pc:docMk/>
            <pc:sldMk cId="516817724" sldId="501"/>
            <ac:spMk id="3" creationId="{8BE0CC89-100E-7A2D-A33F-1518DD5DEFE3}"/>
          </ac:spMkLst>
        </pc:spChg>
      </pc:sldChg>
    </pc:docChg>
  </pc:docChgLst>
  <pc:docChgLst>
    <pc:chgData name="Derek Somerville" userId="S::derek.somerville@glasgow.ac.uk::6633e942-9642-4dc4-ac90-67ec0fdbe355" providerId="AD" clId="Web-{5AFC472E-A39C-6A49-EE8D-510776D0EAA1}"/>
    <pc:docChg chg="addSld modSld modSection">
      <pc:chgData name="Derek Somerville" userId="S::derek.somerville@glasgow.ac.uk::6633e942-9642-4dc4-ac90-67ec0fdbe355" providerId="AD" clId="Web-{5AFC472E-A39C-6A49-EE8D-510776D0EAA1}" dt="2024-01-08T10:01:13.815" v="25" actId="1076"/>
      <pc:docMkLst>
        <pc:docMk/>
      </pc:docMkLst>
      <pc:sldChg chg="addSp delSp modSp add">
        <pc:chgData name="Derek Somerville" userId="S::derek.somerville@glasgow.ac.uk::6633e942-9642-4dc4-ac90-67ec0fdbe355" providerId="AD" clId="Web-{5AFC472E-A39C-6A49-EE8D-510776D0EAA1}" dt="2024-01-08T10:01:13.815" v="25" actId="1076"/>
        <pc:sldMkLst>
          <pc:docMk/>
          <pc:sldMk cId="680112390" sldId="497"/>
        </pc:sldMkLst>
      </pc:sldChg>
      <pc:sldMasterChg chg="addSldLayout">
        <pc:chgData name="Derek Somerville" userId="S::derek.somerville@glasgow.ac.uk::6633e942-9642-4dc4-ac90-67ec0fdbe355" providerId="AD" clId="Web-{5AFC472E-A39C-6A49-EE8D-510776D0EAA1}" dt="2024-01-08T10:00:18.610" v="0"/>
        <pc:sldMasterMkLst>
          <pc:docMk/>
          <pc:sldMasterMk cId="0" sldId="2147483648"/>
        </pc:sldMasterMkLst>
        <pc:sldLayoutChg chg="add">
          <pc:chgData name="Derek Somerville" userId="S::derek.somerville@glasgow.ac.uk::6633e942-9642-4dc4-ac90-67ec0fdbe355" providerId="AD" clId="Web-{5AFC472E-A39C-6A49-EE8D-510776D0EAA1}" dt="2024-01-08T10:00:18.610" v="0"/>
          <pc:sldLayoutMkLst>
            <pc:docMk/>
            <pc:sldMasterMk cId="0" sldId="2147483648"/>
            <pc:sldLayoutMk cId="2031091563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1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9976605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7919205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Gilbert Scott Building">
            <a:extLst>
              <a:ext uri="{FF2B5EF4-FFF2-40B4-BE49-F238E27FC236}">
                <a16:creationId xmlns:a16="http://schemas.microsoft.com/office/drawing/2014/main" id="{FAFA95C4-679B-0CBB-296D-463CD8C68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KVxybjp2UE-B8i4lTwEzyEKsnHLgU_5Do4piFORtBQxUNzdBNFpaNzlSRjFGWTRWVVpLUFRHNk9GMS4u&amp;route=shortur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69999"/>
            <a:ext cx="8422986" cy="5556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 and Internships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594D1-7442-47DB-3810-BE60FDA66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6481-5548-6174-1804-29FAD5EC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Time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9383-E585-49B0-E5C3-6CC9B08F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63" y="1102375"/>
            <a:ext cx="8418018" cy="3737395"/>
          </a:xfrm>
        </p:spPr>
        <p:txBody>
          <a:bodyPr/>
          <a:lstStyle/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1995 – Scottish Equitable International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Based in Edinburgh and Luxembourg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1996 – SunGard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Luxembourg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South Africa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USA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Poland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Switzerland 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Hong Kong</a:t>
            </a:r>
          </a:p>
          <a:p>
            <a:pPr marL="461645" lvl="1" indent="0">
              <a:spcBef>
                <a:spcPts val="200"/>
              </a:spcBef>
              <a:spcAft>
                <a:spcPts val="100"/>
              </a:spcAft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EFBC-95A9-26BD-FEA8-7E73CA777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1FB24-0021-DBDD-9AC3-1272FB4AF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A746-E402-82AD-3CEF-7FC0F40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Time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CC89-100E-7A2D-A33F-1518DD5D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63" y="1102375"/>
            <a:ext cx="8418018" cy="3737395"/>
          </a:xfrm>
        </p:spPr>
        <p:txBody>
          <a:bodyPr/>
          <a:lstStyle/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2007 – JP Morgan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Glasgow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London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New York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Hong Kong</a:t>
            </a:r>
          </a:p>
          <a:p>
            <a:pPr marL="747395" lvl="1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Geneva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2018 - University of Glasgow</a:t>
            </a:r>
          </a:p>
          <a:p>
            <a:pPr marL="461645" lvl="1" indent="0">
              <a:spcBef>
                <a:spcPts val="200"/>
              </a:spcBef>
              <a:spcAft>
                <a:spcPts val="100"/>
              </a:spcAft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1155-87BF-9F2B-1887-1AE8C90D7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81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Earth with flight-paths highlighted on top">
            <a:extLst>
              <a:ext uri="{FF2B5EF4-FFF2-40B4-BE49-F238E27FC236}">
                <a16:creationId xmlns:a16="http://schemas.microsoft.com/office/drawing/2014/main" id="{FF43C497-ED40-5641-B2B1-20E51449F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6F3E9B4-1D16-9CBC-8AB3-21DBE16DDF74}"/>
              </a:ext>
            </a:extLst>
          </p:cNvPr>
          <p:cNvGrpSpPr/>
          <p:nvPr/>
        </p:nvGrpSpPr>
        <p:grpSpPr>
          <a:xfrm>
            <a:off x="919465" y="2059595"/>
            <a:ext cx="1497807" cy="1288256"/>
            <a:chOff x="1225953" y="2746126"/>
            <a:chExt cx="1997075" cy="17176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B233C58-A89E-A9F6-8562-2789EA192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953" y="2746126"/>
              <a:ext cx="1997075" cy="1717675"/>
            </a:xfrm>
            <a:custGeom>
              <a:avLst/>
              <a:gdLst>
                <a:gd name="T0" fmla="*/ 859783 w 1612"/>
                <a:gd name="T1" fmla="*/ 1712718 h 1386"/>
                <a:gd name="T2" fmla="*/ 879605 w 1612"/>
                <a:gd name="T3" fmla="*/ 1705282 h 1386"/>
                <a:gd name="T4" fmla="*/ 884561 w 1612"/>
                <a:gd name="T5" fmla="*/ 1702803 h 1386"/>
                <a:gd name="T6" fmla="*/ 891994 w 1612"/>
                <a:gd name="T7" fmla="*/ 1697846 h 1386"/>
                <a:gd name="T8" fmla="*/ 896949 w 1612"/>
                <a:gd name="T9" fmla="*/ 1695368 h 1386"/>
                <a:gd name="T10" fmla="*/ 904383 w 1612"/>
                <a:gd name="T11" fmla="*/ 1687932 h 1386"/>
                <a:gd name="T12" fmla="*/ 909338 w 1612"/>
                <a:gd name="T13" fmla="*/ 1685453 h 1386"/>
                <a:gd name="T14" fmla="*/ 911816 w 1612"/>
                <a:gd name="T15" fmla="*/ 1678017 h 1386"/>
                <a:gd name="T16" fmla="*/ 914294 w 1612"/>
                <a:gd name="T17" fmla="*/ 1675539 h 1386"/>
                <a:gd name="T18" fmla="*/ 916771 w 1612"/>
                <a:gd name="T19" fmla="*/ 1668103 h 1386"/>
                <a:gd name="T20" fmla="*/ 916771 w 1612"/>
                <a:gd name="T21" fmla="*/ 1663146 h 1386"/>
                <a:gd name="T22" fmla="*/ 887038 w 1612"/>
                <a:gd name="T23" fmla="*/ 1606138 h 1386"/>
                <a:gd name="T24" fmla="*/ 822617 w 1612"/>
                <a:gd name="T25" fmla="*/ 1554087 h 1386"/>
                <a:gd name="T26" fmla="*/ 817661 w 1612"/>
                <a:gd name="T27" fmla="*/ 1526822 h 1386"/>
                <a:gd name="T28" fmla="*/ 837483 w 1612"/>
                <a:gd name="T29" fmla="*/ 1479729 h 1386"/>
                <a:gd name="T30" fmla="*/ 944027 w 1612"/>
                <a:gd name="T31" fmla="*/ 1427678 h 1386"/>
                <a:gd name="T32" fmla="*/ 1048093 w 1612"/>
                <a:gd name="T33" fmla="*/ 1427678 h 1386"/>
                <a:gd name="T34" fmla="*/ 1154636 w 1612"/>
                <a:gd name="T35" fmla="*/ 1479729 h 1386"/>
                <a:gd name="T36" fmla="*/ 1174458 w 1612"/>
                <a:gd name="T37" fmla="*/ 1526822 h 1386"/>
                <a:gd name="T38" fmla="*/ 1169503 w 1612"/>
                <a:gd name="T39" fmla="*/ 1554087 h 1386"/>
                <a:gd name="T40" fmla="*/ 1107559 w 1612"/>
                <a:gd name="T41" fmla="*/ 1606138 h 1386"/>
                <a:gd name="T42" fmla="*/ 1075348 w 1612"/>
                <a:gd name="T43" fmla="*/ 1663146 h 1386"/>
                <a:gd name="T44" fmla="*/ 1075348 w 1612"/>
                <a:gd name="T45" fmla="*/ 1668103 h 1386"/>
                <a:gd name="T46" fmla="*/ 1077826 w 1612"/>
                <a:gd name="T47" fmla="*/ 1675539 h 1386"/>
                <a:gd name="T48" fmla="*/ 1080304 w 1612"/>
                <a:gd name="T49" fmla="*/ 1678017 h 1386"/>
                <a:gd name="T50" fmla="*/ 1085259 w 1612"/>
                <a:gd name="T51" fmla="*/ 1685453 h 1386"/>
                <a:gd name="T52" fmla="*/ 1087737 w 1612"/>
                <a:gd name="T53" fmla="*/ 1687932 h 1386"/>
                <a:gd name="T54" fmla="*/ 1095170 w 1612"/>
                <a:gd name="T55" fmla="*/ 1695368 h 1386"/>
                <a:gd name="T56" fmla="*/ 1100126 w 1612"/>
                <a:gd name="T57" fmla="*/ 1697846 h 1386"/>
                <a:gd name="T58" fmla="*/ 1107559 w 1612"/>
                <a:gd name="T59" fmla="*/ 1702803 h 1386"/>
                <a:gd name="T60" fmla="*/ 1112514 w 1612"/>
                <a:gd name="T61" fmla="*/ 1705282 h 1386"/>
                <a:gd name="T62" fmla="*/ 1132337 w 1612"/>
                <a:gd name="T63" fmla="*/ 1712718 h 1386"/>
                <a:gd name="T64" fmla="*/ 1637800 w 1612"/>
                <a:gd name="T65" fmla="*/ 1452464 h 1386"/>
                <a:gd name="T66" fmla="*/ 1642755 w 1612"/>
                <a:gd name="T67" fmla="*/ 1368191 h 1386"/>
                <a:gd name="T68" fmla="*/ 1603111 w 1612"/>
                <a:gd name="T69" fmla="*/ 1338448 h 1386"/>
                <a:gd name="T70" fmla="*/ 1526300 w 1612"/>
                <a:gd name="T71" fmla="*/ 1368191 h 1386"/>
                <a:gd name="T72" fmla="*/ 1461879 w 1612"/>
                <a:gd name="T73" fmla="*/ 1365713 h 1386"/>
                <a:gd name="T74" fmla="*/ 1429668 w 1612"/>
                <a:gd name="T75" fmla="*/ 1326055 h 1386"/>
                <a:gd name="T76" fmla="*/ 1439579 w 1612"/>
                <a:gd name="T77" fmla="*/ 1207082 h 1386"/>
                <a:gd name="T78" fmla="*/ 1491612 w 1612"/>
                <a:gd name="T79" fmla="*/ 1117852 h 1386"/>
                <a:gd name="T80" fmla="*/ 1588245 w 1612"/>
                <a:gd name="T81" fmla="*/ 1050930 h 1386"/>
                <a:gd name="T82" fmla="*/ 1640277 w 1612"/>
                <a:gd name="T83" fmla="*/ 1058365 h 1386"/>
                <a:gd name="T84" fmla="*/ 1672488 w 1612"/>
                <a:gd name="T85" fmla="*/ 1115373 h 1386"/>
                <a:gd name="T86" fmla="*/ 1687355 w 1612"/>
                <a:gd name="T87" fmla="*/ 1194689 h 1386"/>
                <a:gd name="T88" fmla="*/ 1731955 w 1612"/>
                <a:gd name="T89" fmla="*/ 1214518 h 1386"/>
                <a:gd name="T90" fmla="*/ 1979731 w 1612"/>
                <a:gd name="T91" fmla="*/ 862555 h 1386"/>
                <a:gd name="T92" fmla="*/ 1774077 w 1612"/>
                <a:gd name="T93" fmla="*/ 473414 h 1386"/>
                <a:gd name="T94" fmla="*/ 1791421 w 1612"/>
                <a:gd name="T95" fmla="*/ 423842 h 1386"/>
                <a:gd name="T96" fmla="*/ 1858320 w 1612"/>
                <a:gd name="T97" fmla="*/ 421363 h 1386"/>
                <a:gd name="T98" fmla="*/ 1935131 w 1612"/>
                <a:gd name="T99" fmla="*/ 451107 h 1386"/>
                <a:gd name="T100" fmla="*/ 1977253 w 1612"/>
                <a:gd name="T101" fmla="*/ 428799 h 1386"/>
                <a:gd name="T102" fmla="*/ 1997075 w 1612"/>
                <a:gd name="T103" fmla="*/ 366834 h 1386"/>
                <a:gd name="T104" fmla="*/ 1959909 w 1612"/>
                <a:gd name="T105" fmla="*/ 245382 h 1386"/>
                <a:gd name="T106" fmla="*/ 1858320 w 1612"/>
                <a:gd name="T107" fmla="*/ 143759 h 1386"/>
                <a:gd name="T108" fmla="*/ 1793899 w 1612"/>
                <a:gd name="T109" fmla="*/ 136323 h 1386"/>
                <a:gd name="T110" fmla="*/ 1754254 w 1612"/>
                <a:gd name="T111" fmla="*/ 171024 h 1386"/>
                <a:gd name="T112" fmla="*/ 1749299 w 1612"/>
                <a:gd name="T113" fmla="*/ 225553 h 1386"/>
                <a:gd name="T114" fmla="*/ 1724521 w 1612"/>
                <a:gd name="T115" fmla="*/ 289997 h 1386"/>
                <a:gd name="T116" fmla="*/ 1684877 w 1612"/>
                <a:gd name="T117" fmla="*/ 297433 h 1386"/>
                <a:gd name="T118" fmla="*/ 495552 w 1612"/>
                <a:gd name="T119" fmla="*/ 0 h 138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612" h="1386">
                  <a:moveTo>
                    <a:pt x="674" y="1382"/>
                  </a:moveTo>
                  <a:lnTo>
                    <a:pt x="674" y="1382"/>
                  </a:lnTo>
                  <a:lnTo>
                    <a:pt x="670" y="1382"/>
                  </a:lnTo>
                  <a:lnTo>
                    <a:pt x="694" y="1382"/>
                  </a:lnTo>
                  <a:lnTo>
                    <a:pt x="706" y="1378"/>
                  </a:lnTo>
                  <a:lnTo>
                    <a:pt x="708" y="1378"/>
                  </a:lnTo>
                  <a:lnTo>
                    <a:pt x="710" y="1376"/>
                  </a:lnTo>
                  <a:lnTo>
                    <a:pt x="712" y="1374"/>
                  </a:lnTo>
                  <a:lnTo>
                    <a:pt x="714" y="1374"/>
                  </a:lnTo>
                  <a:lnTo>
                    <a:pt x="716" y="1372"/>
                  </a:lnTo>
                  <a:lnTo>
                    <a:pt x="718" y="1372"/>
                  </a:lnTo>
                  <a:lnTo>
                    <a:pt x="720" y="1370"/>
                  </a:lnTo>
                  <a:lnTo>
                    <a:pt x="722" y="1368"/>
                  </a:lnTo>
                  <a:lnTo>
                    <a:pt x="724" y="1368"/>
                  </a:lnTo>
                  <a:lnTo>
                    <a:pt x="726" y="1366"/>
                  </a:lnTo>
                  <a:lnTo>
                    <a:pt x="730" y="1364"/>
                  </a:lnTo>
                  <a:lnTo>
                    <a:pt x="730" y="1362"/>
                  </a:lnTo>
                  <a:lnTo>
                    <a:pt x="732" y="1360"/>
                  </a:lnTo>
                  <a:lnTo>
                    <a:pt x="734" y="1360"/>
                  </a:lnTo>
                  <a:lnTo>
                    <a:pt x="734" y="1358"/>
                  </a:lnTo>
                  <a:lnTo>
                    <a:pt x="736" y="1356"/>
                  </a:lnTo>
                  <a:lnTo>
                    <a:pt x="736" y="1354"/>
                  </a:lnTo>
                  <a:lnTo>
                    <a:pt x="738" y="1354"/>
                  </a:lnTo>
                  <a:lnTo>
                    <a:pt x="738" y="1352"/>
                  </a:lnTo>
                  <a:lnTo>
                    <a:pt x="740" y="1350"/>
                  </a:lnTo>
                  <a:lnTo>
                    <a:pt x="740" y="1348"/>
                  </a:lnTo>
                  <a:lnTo>
                    <a:pt x="740" y="1346"/>
                  </a:lnTo>
                  <a:lnTo>
                    <a:pt x="740" y="1342"/>
                  </a:lnTo>
                  <a:lnTo>
                    <a:pt x="740" y="1330"/>
                  </a:lnTo>
                  <a:lnTo>
                    <a:pt x="736" y="1320"/>
                  </a:lnTo>
                  <a:lnTo>
                    <a:pt x="734" y="1312"/>
                  </a:lnTo>
                  <a:lnTo>
                    <a:pt x="728" y="1306"/>
                  </a:lnTo>
                  <a:lnTo>
                    <a:pt x="716" y="1296"/>
                  </a:lnTo>
                  <a:lnTo>
                    <a:pt x="700" y="1286"/>
                  </a:lnTo>
                  <a:lnTo>
                    <a:pt x="686" y="1278"/>
                  </a:lnTo>
                  <a:lnTo>
                    <a:pt x="674" y="1268"/>
                  </a:lnTo>
                  <a:lnTo>
                    <a:pt x="668" y="1262"/>
                  </a:lnTo>
                  <a:lnTo>
                    <a:pt x="664" y="1254"/>
                  </a:lnTo>
                  <a:lnTo>
                    <a:pt x="662" y="1244"/>
                  </a:lnTo>
                  <a:lnTo>
                    <a:pt x="660" y="1232"/>
                  </a:lnTo>
                  <a:lnTo>
                    <a:pt x="662" y="1222"/>
                  </a:lnTo>
                  <a:lnTo>
                    <a:pt x="664" y="1212"/>
                  </a:lnTo>
                  <a:lnTo>
                    <a:pt x="670" y="1202"/>
                  </a:lnTo>
                  <a:lnTo>
                    <a:pt x="676" y="1194"/>
                  </a:lnTo>
                  <a:lnTo>
                    <a:pt x="684" y="1186"/>
                  </a:lnTo>
                  <a:lnTo>
                    <a:pt x="694" y="1178"/>
                  </a:lnTo>
                  <a:lnTo>
                    <a:pt x="714" y="1166"/>
                  </a:lnTo>
                  <a:lnTo>
                    <a:pt x="738" y="1158"/>
                  </a:lnTo>
                  <a:lnTo>
                    <a:pt x="762" y="1152"/>
                  </a:lnTo>
                  <a:lnTo>
                    <a:pt x="786" y="1150"/>
                  </a:lnTo>
                  <a:lnTo>
                    <a:pt x="804" y="1148"/>
                  </a:lnTo>
                  <a:lnTo>
                    <a:pt x="824" y="1150"/>
                  </a:lnTo>
                  <a:lnTo>
                    <a:pt x="846" y="1152"/>
                  </a:lnTo>
                  <a:lnTo>
                    <a:pt x="870" y="1158"/>
                  </a:lnTo>
                  <a:lnTo>
                    <a:pt x="894" y="1166"/>
                  </a:lnTo>
                  <a:lnTo>
                    <a:pt x="916" y="1178"/>
                  </a:lnTo>
                  <a:lnTo>
                    <a:pt x="924" y="1186"/>
                  </a:lnTo>
                  <a:lnTo>
                    <a:pt x="932" y="1194"/>
                  </a:lnTo>
                  <a:lnTo>
                    <a:pt x="940" y="1202"/>
                  </a:lnTo>
                  <a:lnTo>
                    <a:pt x="944" y="1212"/>
                  </a:lnTo>
                  <a:lnTo>
                    <a:pt x="948" y="1222"/>
                  </a:lnTo>
                  <a:lnTo>
                    <a:pt x="948" y="1232"/>
                  </a:lnTo>
                  <a:lnTo>
                    <a:pt x="948" y="1244"/>
                  </a:lnTo>
                  <a:lnTo>
                    <a:pt x="944" y="1254"/>
                  </a:lnTo>
                  <a:lnTo>
                    <a:pt x="940" y="1262"/>
                  </a:lnTo>
                  <a:lnTo>
                    <a:pt x="936" y="1268"/>
                  </a:lnTo>
                  <a:lnTo>
                    <a:pt x="922" y="1278"/>
                  </a:lnTo>
                  <a:lnTo>
                    <a:pt x="908" y="1286"/>
                  </a:lnTo>
                  <a:lnTo>
                    <a:pt x="894" y="1296"/>
                  </a:lnTo>
                  <a:lnTo>
                    <a:pt x="880" y="1306"/>
                  </a:lnTo>
                  <a:lnTo>
                    <a:pt x="876" y="1312"/>
                  </a:lnTo>
                  <a:lnTo>
                    <a:pt x="872" y="1320"/>
                  </a:lnTo>
                  <a:lnTo>
                    <a:pt x="870" y="1330"/>
                  </a:lnTo>
                  <a:lnTo>
                    <a:pt x="868" y="1342"/>
                  </a:lnTo>
                  <a:lnTo>
                    <a:pt x="868" y="1346"/>
                  </a:lnTo>
                  <a:lnTo>
                    <a:pt x="868" y="1348"/>
                  </a:lnTo>
                  <a:lnTo>
                    <a:pt x="870" y="1350"/>
                  </a:lnTo>
                  <a:lnTo>
                    <a:pt x="870" y="1352"/>
                  </a:lnTo>
                  <a:lnTo>
                    <a:pt x="872" y="1354"/>
                  </a:lnTo>
                  <a:lnTo>
                    <a:pt x="874" y="1356"/>
                  </a:lnTo>
                  <a:lnTo>
                    <a:pt x="874" y="1358"/>
                  </a:lnTo>
                  <a:lnTo>
                    <a:pt x="876" y="1360"/>
                  </a:lnTo>
                  <a:lnTo>
                    <a:pt x="878" y="1362"/>
                  </a:lnTo>
                  <a:lnTo>
                    <a:pt x="880" y="1364"/>
                  </a:lnTo>
                  <a:lnTo>
                    <a:pt x="882" y="1366"/>
                  </a:lnTo>
                  <a:lnTo>
                    <a:pt x="884" y="1368"/>
                  </a:lnTo>
                  <a:lnTo>
                    <a:pt x="886" y="1368"/>
                  </a:lnTo>
                  <a:lnTo>
                    <a:pt x="888" y="1370"/>
                  </a:lnTo>
                  <a:lnTo>
                    <a:pt x="890" y="1372"/>
                  </a:lnTo>
                  <a:lnTo>
                    <a:pt x="892" y="1372"/>
                  </a:lnTo>
                  <a:lnTo>
                    <a:pt x="894" y="1374"/>
                  </a:lnTo>
                  <a:lnTo>
                    <a:pt x="896" y="1374"/>
                  </a:lnTo>
                  <a:lnTo>
                    <a:pt x="898" y="1376"/>
                  </a:lnTo>
                  <a:lnTo>
                    <a:pt x="902" y="1378"/>
                  </a:lnTo>
                  <a:lnTo>
                    <a:pt x="914" y="1382"/>
                  </a:lnTo>
                  <a:lnTo>
                    <a:pt x="940" y="1382"/>
                  </a:lnTo>
                  <a:lnTo>
                    <a:pt x="934" y="1382"/>
                  </a:lnTo>
                  <a:lnTo>
                    <a:pt x="1198" y="1386"/>
                  </a:lnTo>
                  <a:lnTo>
                    <a:pt x="1322" y="1172"/>
                  </a:lnTo>
                  <a:lnTo>
                    <a:pt x="1326" y="1150"/>
                  </a:lnTo>
                  <a:lnTo>
                    <a:pt x="1330" y="1126"/>
                  </a:lnTo>
                  <a:lnTo>
                    <a:pt x="1328" y="1114"/>
                  </a:lnTo>
                  <a:lnTo>
                    <a:pt x="1326" y="1104"/>
                  </a:lnTo>
                  <a:lnTo>
                    <a:pt x="1322" y="1094"/>
                  </a:lnTo>
                  <a:lnTo>
                    <a:pt x="1316" y="1088"/>
                  </a:lnTo>
                  <a:lnTo>
                    <a:pt x="1304" y="1084"/>
                  </a:lnTo>
                  <a:lnTo>
                    <a:pt x="1294" y="1080"/>
                  </a:lnTo>
                  <a:lnTo>
                    <a:pt x="1286" y="1080"/>
                  </a:lnTo>
                  <a:lnTo>
                    <a:pt x="1278" y="1082"/>
                  </a:lnTo>
                  <a:lnTo>
                    <a:pt x="1262" y="1086"/>
                  </a:lnTo>
                  <a:lnTo>
                    <a:pt x="1248" y="1096"/>
                  </a:lnTo>
                  <a:lnTo>
                    <a:pt x="1232" y="1104"/>
                  </a:lnTo>
                  <a:lnTo>
                    <a:pt x="1218" y="1110"/>
                  </a:lnTo>
                  <a:lnTo>
                    <a:pt x="1208" y="1110"/>
                  </a:lnTo>
                  <a:lnTo>
                    <a:pt x="1200" y="1110"/>
                  </a:lnTo>
                  <a:lnTo>
                    <a:pt x="1190" y="1108"/>
                  </a:lnTo>
                  <a:lnTo>
                    <a:pt x="1180" y="1102"/>
                  </a:lnTo>
                  <a:lnTo>
                    <a:pt x="1170" y="1096"/>
                  </a:lnTo>
                  <a:lnTo>
                    <a:pt x="1164" y="1088"/>
                  </a:lnTo>
                  <a:lnTo>
                    <a:pt x="1158" y="1080"/>
                  </a:lnTo>
                  <a:lnTo>
                    <a:pt x="1154" y="1070"/>
                  </a:lnTo>
                  <a:lnTo>
                    <a:pt x="1152" y="1060"/>
                  </a:lnTo>
                  <a:lnTo>
                    <a:pt x="1150" y="1048"/>
                  </a:lnTo>
                  <a:lnTo>
                    <a:pt x="1150" y="1024"/>
                  </a:lnTo>
                  <a:lnTo>
                    <a:pt x="1154" y="998"/>
                  </a:lnTo>
                  <a:lnTo>
                    <a:pt x="1162" y="974"/>
                  </a:lnTo>
                  <a:lnTo>
                    <a:pt x="1170" y="954"/>
                  </a:lnTo>
                  <a:lnTo>
                    <a:pt x="1180" y="936"/>
                  </a:lnTo>
                  <a:lnTo>
                    <a:pt x="1190" y="920"/>
                  </a:lnTo>
                  <a:lnTo>
                    <a:pt x="1204" y="902"/>
                  </a:lnTo>
                  <a:lnTo>
                    <a:pt x="1220" y="884"/>
                  </a:lnTo>
                  <a:lnTo>
                    <a:pt x="1240" y="868"/>
                  </a:lnTo>
                  <a:lnTo>
                    <a:pt x="1260" y="856"/>
                  </a:lnTo>
                  <a:lnTo>
                    <a:pt x="1272" y="850"/>
                  </a:lnTo>
                  <a:lnTo>
                    <a:pt x="1282" y="848"/>
                  </a:lnTo>
                  <a:lnTo>
                    <a:pt x="1292" y="846"/>
                  </a:lnTo>
                  <a:lnTo>
                    <a:pt x="1304" y="846"/>
                  </a:lnTo>
                  <a:lnTo>
                    <a:pt x="1314" y="848"/>
                  </a:lnTo>
                  <a:lnTo>
                    <a:pt x="1324" y="854"/>
                  </a:lnTo>
                  <a:lnTo>
                    <a:pt x="1334" y="860"/>
                  </a:lnTo>
                  <a:lnTo>
                    <a:pt x="1340" y="868"/>
                  </a:lnTo>
                  <a:lnTo>
                    <a:pt x="1346" y="874"/>
                  </a:lnTo>
                  <a:lnTo>
                    <a:pt x="1348" y="882"/>
                  </a:lnTo>
                  <a:lnTo>
                    <a:pt x="1350" y="900"/>
                  </a:lnTo>
                  <a:lnTo>
                    <a:pt x="1350" y="916"/>
                  </a:lnTo>
                  <a:lnTo>
                    <a:pt x="1350" y="932"/>
                  </a:lnTo>
                  <a:lnTo>
                    <a:pt x="1354" y="948"/>
                  </a:lnTo>
                  <a:lnTo>
                    <a:pt x="1358" y="956"/>
                  </a:lnTo>
                  <a:lnTo>
                    <a:pt x="1362" y="964"/>
                  </a:lnTo>
                  <a:lnTo>
                    <a:pt x="1370" y="972"/>
                  </a:lnTo>
                  <a:lnTo>
                    <a:pt x="1380" y="978"/>
                  </a:lnTo>
                  <a:lnTo>
                    <a:pt x="1388" y="980"/>
                  </a:lnTo>
                  <a:lnTo>
                    <a:pt x="1398" y="980"/>
                  </a:lnTo>
                  <a:lnTo>
                    <a:pt x="1408" y="976"/>
                  </a:lnTo>
                  <a:lnTo>
                    <a:pt x="1418" y="972"/>
                  </a:lnTo>
                  <a:lnTo>
                    <a:pt x="1438" y="958"/>
                  </a:lnTo>
                  <a:lnTo>
                    <a:pt x="1456" y="942"/>
                  </a:lnTo>
                  <a:lnTo>
                    <a:pt x="1598" y="696"/>
                  </a:lnTo>
                  <a:lnTo>
                    <a:pt x="1436" y="418"/>
                  </a:lnTo>
                  <a:lnTo>
                    <a:pt x="1434" y="400"/>
                  </a:lnTo>
                  <a:lnTo>
                    <a:pt x="1432" y="382"/>
                  </a:lnTo>
                  <a:lnTo>
                    <a:pt x="1432" y="370"/>
                  </a:lnTo>
                  <a:lnTo>
                    <a:pt x="1434" y="358"/>
                  </a:lnTo>
                  <a:lnTo>
                    <a:pt x="1440" y="348"/>
                  </a:lnTo>
                  <a:lnTo>
                    <a:pt x="1446" y="342"/>
                  </a:lnTo>
                  <a:lnTo>
                    <a:pt x="1456" y="338"/>
                  </a:lnTo>
                  <a:lnTo>
                    <a:pt x="1466" y="334"/>
                  </a:lnTo>
                  <a:lnTo>
                    <a:pt x="1476" y="334"/>
                  </a:lnTo>
                  <a:lnTo>
                    <a:pt x="1484" y="334"/>
                  </a:lnTo>
                  <a:lnTo>
                    <a:pt x="1500" y="340"/>
                  </a:lnTo>
                  <a:lnTo>
                    <a:pt x="1514" y="348"/>
                  </a:lnTo>
                  <a:lnTo>
                    <a:pt x="1528" y="358"/>
                  </a:lnTo>
                  <a:lnTo>
                    <a:pt x="1544" y="364"/>
                  </a:lnTo>
                  <a:lnTo>
                    <a:pt x="1552" y="364"/>
                  </a:lnTo>
                  <a:lnTo>
                    <a:pt x="1562" y="364"/>
                  </a:lnTo>
                  <a:lnTo>
                    <a:pt x="1572" y="362"/>
                  </a:lnTo>
                  <a:lnTo>
                    <a:pt x="1582" y="356"/>
                  </a:lnTo>
                  <a:lnTo>
                    <a:pt x="1590" y="352"/>
                  </a:lnTo>
                  <a:lnTo>
                    <a:pt x="1596" y="346"/>
                  </a:lnTo>
                  <a:lnTo>
                    <a:pt x="1600" y="340"/>
                  </a:lnTo>
                  <a:lnTo>
                    <a:pt x="1604" y="332"/>
                  </a:lnTo>
                  <a:lnTo>
                    <a:pt x="1610" y="316"/>
                  </a:lnTo>
                  <a:lnTo>
                    <a:pt x="1612" y="296"/>
                  </a:lnTo>
                  <a:lnTo>
                    <a:pt x="1608" y="268"/>
                  </a:lnTo>
                  <a:lnTo>
                    <a:pt x="1602" y="242"/>
                  </a:lnTo>
                  <a:lnTo>
                    <a:pt x="1592" y="218"/>
                  </a:lnTo>
                  <a:lnTo>
                    <a:pt x="1582" y="198"/>
                  </a:lnTo>
                  <a:lnTo>
                    <a:pt x="1572" y="182"/>
                  </a:lnTo>
                  <a:lnTo>
                    <a:pt x="1558" y="164"/>
                  </a:lnTo>
                  <a:lnTo>
                    <a:pt x="1542" y="146"/>
                  </a:lnTo>
                  <a:lnTo>
                    <a:pt x="1522" y="130"/>
                  </a:lnTo>
                  <a:lnTo>
                    <a:pt x="1500" y="116"/>
                  </a:lnTo>
                  <a:lnTo>
                    <a:pt x="1490" y="112"/>
                  </a:lnTo>
                  <a:lnTo>
                    <a:pt x="1480" y="108"/>
                  </a:lnTo>
                  <a:lnTo>
                    <a:pt x="1468" y="108"/>
                  </a:lnTo>
                  <a:lnTo>
                    <a:pt x="1458" y="108"/>
                  </a:lnTo>
                  <a:lnTo>
                    <a:pt x="1448" y="110"/>
                  </a:lnTo>
                  <a:lnTo>
                    <a:pt x="1438" y="116"/>
                  </a:lnTo>
                  <a:lnTo>
                    <a:pt x="1430" y="120"/>
                  </a:lnTo>
                  <a:lnTo>
                    <a:pt x="1424" y="126"/>
                  </a:lnTo>
                  <a:lnTo>
                    <a:pt x="1416" y="138"/>
                  </a:lnTo>
                  <a:lnTo>
                    <a:pt x="1412" y="150"/>
                  </a:lnTo>
                  <a:lnTo>
                    <a:pt x="1410" y="164"/>
                  </a:lnTo>
                  <a:lnTo>
                    <a:pt x="1412" y="182"/>
                  </a:lnTo>
                  <a:lnTo>
                    <a:pt x="1410" y="198"/>
                  </a:lnTo>
                  <a:lnTo>
                    <a:pt x="1408" y="212"/>
                  </a:lnTo>
                  <a:lnTo>
                    <a:pt x="1404" y="220"/>
                  </a:lnTo>
                  <a:lnTo>
                    <a:pt x="1398" y="226"/>
                  </a:lnTo>
                  <a:lnTo>
                    <a:pt x="1392" y="234"/>
                  </a:lnTo>
                  <a:lnTo>
                    <a:pt x="1382" y="240"/>
                  </a:lnTo>
                  <a:lnTo>
                    <a:pt x="1376" y="242"/>
                  </a:lnTo>
                  <a:lnTo>
                    <a:pt x="1368" y="242"/>
                  </a:lnTo>
                  <a:lnTo>
                    <a:pt x="1360" y="240"/>
                  </a:lnTo>
                  <a:lnTo>
                    <a:pt x="1352" y="238"/>
                  </a:lnTo>
                  <a:lnTo>
                    <a:pt x="1334" y="228"/>
                  </a:lnTo>
                  <a:lnTo>
                    <a:pt x="1320" y="216"/>
                  </a:lnTo>
                  <a:lnTo>
                    <a:pt x="1198" y="0"/>
                  </a:lnTo>
                  <a:lnTo>
                    <a:pt x="400" y="0"/>
                  </a:lnTo>
                  <a:lnTo>
                    <a:pt x="0" y="694"/>
                  </a:lnTo>
                  <a:lnTo>
                    <a:pt x="398" y="1384"/>
                  </a:lnTo>
                  <a:lnTo>
                    <a:pt x="400" y="1382"/>
                  </a:lnTo>
                  <a:lnTo>
                    <a:pt x="674" y="1382"/>
                  </a:lnTo>
                  <a:close/>
                </a:path>
              </a:pathLst>
            </a:custGeom>
            <a:solidFill>
              <a:srgbClr val="20B7EC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013"/>
            </a:p>
          </p:txBody>
        </p:sp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956D9B03-084A-0D33-5C68-D40FC48BF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116" y="3236583"/>
              <a:ext cx="1426459" cy="502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Degree </a:t>
              </a:r>
            </a:p>
            <a:p>
              <a:r>
                <a:rPr lang="en-US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Apprenticeship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27A9C1-FDBF-F8F9-10E2-CD3F0F8BD420}"/>
              </a:ext>
            </a:extLst>
          </p:cNvPr>
          <p:cNvGrpSpPr/>
          <p:nvPr/>
        </p:nvGrpSpPr>
        <p:grpSpPr>
          <a:xfrm>
            <a:off x="3144743" y="3343089"/>
            <a:ext cx="1485900" cy="1283494"/>
            <a:chOff x="4192990" y="4457451"/>
            <a:chExt cx="1981200" cy="1711325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11FDDC2-1604-3786-1D19-37A4CD5AA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990" y="4457451"/>
              <a:ext cx="1981200" cy="1711325"/>
            </a:xfrm>
            <a:custGeom>
              <a:avLst/>
              <a:gdLst>
                <a:gd name="T0" fmla="*/ 1124331 w 1600"/>
                <a:gd name="T1" fmla="*/ 4953 h 1382"/>
                <a:gd name="T2" fmla="*/ 1104519 w 1600"/>
                <a:gd name="T3" fmla="*/ 12383 h 1382"/>
                <a:gd name="T4" fmla="*/ 1094613 w 1600"/>
                <a:gd name="T5" fmla="*/ 17336 h 1382"/>
                <a:gd name="T6" fmla="*/ 1084707 w 1600"/>
                <a:gd name="T7" fmla="*/ 22289 h 1382"/>
                <a:gd name="T8" fmla="*/ 1077278 w 1600"/>
                <a:gd name="T9" fmla="*/ 27243 h 1382"/>
                <a:gd name="T10" fmla="*/ 1067372 w 1600"/>
                <a:gd name="T11" fmla="*/ 34672 h 1382"/>
                <a:gd name="T12" fmla="*/ 1062419 w 1600"/>
                <a:gd name="T13" fmla="*/ 42102 h 1382"/>
                <a:gd name="T14" fmla="*/ 1059942 w 1600"/>
                <a:gd name="T15" fmla="*/ 49532 h 1382"/>
                <a:gd name="T16" fmla="*/ 1057466 w 1600"/>
                <a:gd name="T17" fmla="*/ 56962 h 1382"/>
                <a:gd name="T18" fmla="*/ 1059942 w 1600"/>
                <a:gd name="T19" fmla="*/ 71821 h 1382"/>
                <a:gd name="T20" fmla="*/ 1059942 w 1600"/>
                <a:gd name="T21" fmla="*/ 79251 h 1382"/>
                <a:gd name="T22" fmla="*/ 1072325 w 1600"/>
                <a:gd name="T23" fmla="*/ 101540 h 1382"/>
                <a:gd name="T24" fmla="*/ 1121855 w 1600"/>
                <a:gd name="T25" fmla="*/ 136213 h 1382"/>
                <a:gd name="T26" fmla="*/ 1131761 w 1600"/>
                <a:gd name="T27" fmla="*/ 141166 h 1382"/>
                <a:gd name="T28" fmla="*/ 1144143 w 1600"/>
                <a:gd name="T29" fmla="*/ 153549 h 1382"/>
                <a:gd name="T30" fmla="*/ 1149096 w 1600"/>
                <a:gd name="T31" fmla="*/ 160978 h 1382"/>
                <a:gd name="T32" fmla="*/ 1156526 w 1600"/>
                <a:gd name="T33" fmla="*/ 180791 h 1382"/>
                <a:gd name="T34" fmla="*/ 1156526 w 1600"/>
                <a:gd name="T35" fmla="*/ 193174 h 1382"/>
                <a:gd name="T36" fmla="*/ 1126808 w 1600"/>
                <a:gd name="T37" fmla="*/ 252612 h 1382"/>
                <a:gd name="T38" fmla="*/ 978218 w 1600"/>
                <a:gd name="T39" fmla="*/ 297191 h 1382"/>
                <a:gd name="T40" fmla="*/ 842010 w 1600"/>
                <a:gd name="T41" fmla="*/ 260042 h 1382"/>
                <a:gd name="T42" fmla="*/ 799910 w 1600"/>
                <a:gd name="T43" fmla="*/ 193174 h 1382"/>
                <a:gd name="T44" fmla="*/ 802386 w 1600"/>
                <a:gd name="T45" fmla="*/ 183268 h 1382"/>
                <a:gd name="T46" fmla="*/ 804863 w 1600"/>
                <a:gd name="T47" fmla="*/ 170885 h 1382"/>
                <a:gd name="T48" fmla="*/ 812292 w 1600"/>
                <a:gd name="T49" fmla="*/ 153549 h 1382"/>
                <a:gd name="T50" fmla="*/ 819722 w 1600"/>
                <a:gd name="T51" fmla="*/ 146119 h 1382"/>
                <a:gd name="T52" fmla="*/ 832104 w 1600"/>
                <a:gd name="T53" fmla="*/ 136213 h 1382"/>
                <a:gd name="T54" fmla="*/ 869252 w 1600"/>
                <a:gd name="T55" fmla="*/ 113923 h 1382"/>
                <a:gd name="T56" fmla="*/ 896493 w 1600"/>
                <a:gd name="T57" fmla="*/ 79251 h 1382"/>
                <a:gd name="T58" fmla="*/ 898970 w 1600"/>
                <a:gd name="T59" fmla="*/ 71821 h 1382"/>
                <a:gd name="T60" fmla="*/ 898970 w 1600"/>
                <a:gd name="T61" fmla="*/ 56962 h 1382"/>
                <a:gd name="T62" fmla="*/ 898970 w 1600"/>
                <a:gd name="T63" fmla="*/ 49532 h 1382"/>
                <a:gd name="T64" fmla="*/ 894017 w 1600"/>
                <a:gd name="T65" fmla="*/ 42102 h 1382"/>
                <a:gd name="T66" fmla="*/ 889064 w 1600"/>
                <a:gd name="T67" fmla="*/ 34672 h 1382"/>
                <a:gd name="T68" fmla="*/ 879158 w 1600"/>
                <a:gd name="T69" fmla="*/ 27243 h 1382"/>
                <a:gd name="T70" fmla="*/ 871728 w 1600"/>
                <a:gd name="T71" fmla="*/ 22289 h 1382"/>
                <a:gd name="T72" fmla="*/ 861822 w 1600"/>
                <a:gd name="T73" fmla="*/ 17336 h 1382"/>
                <a:gd name="T74" fmla="*/ 851916 w 1600"/>
                <a:gd name="T75" fmla="*/ 12383 h 1382"/>
                <a:gd name="T76" fmla="*/ 834581 w 1600"/>
                <a:gd name="T77" fmla="*/ 4953 h 1382"/>
                <a:gd name="T78" fmla="*/ 497777 w 1600"/>
                <a:gd name="T79" fmla="*/ 2477 h 1382"/>
                <a:gd name="T80" fmla="*/ 324422 w 1600"/>
                <a:gd name="T81" fmla="*/ 371489 h 1382"/>
                <a:gd name="T82" fmla="*/ 373952 w 1600"/>
                <a:gd name="T83" fmla="*/ 398731 h 1382"/>
                <a:gd name="T84" fmla="*/ 470535 w 1600"/>
                <a:gd name="T85" fmla="*/ 361582 h 1382"/>
                <a:gd name="T86" fmla="*/ 525018 w 1600"/>
                <a:gd name="T87" fmla="*/ 388825 h 1382"/>
                <a:gd name="T88" fmla="*/ 537401 w 1600"/>
                <a:gd name="T89" fmla="*/ 500272 h 1382"/>
                <a:gd name="T90" fmla="*/ 475488 w 1600"/>
                <a:gd name="T91" fmla="*/ 619148 h 1382"/>
                <a:gd name="T92" fmla="*/ 366522 w 1600"/>
                <a:gd name="T93" fmla="*/ 688493 h 1382"/>
                <a:gd name="T94" fmla="*/ 307086 w 1600"/>
                <a:gd name="T95" fmla="*/ 661250 h 1382"/>
                <a:gd name="T96" fmla="*/ 289751 w 1600"/>
                <a:gd name="T97" fmla="*/ 562186 h 1382"/>
                <a:gd name="T98" fmla="*/ 250127 w 1600"/>
                <a:gd name="T99" fmla="*/ 522561 h 1382"/>
                <a:gd name="T100" fmla="*/ 4953 w 1600"/>
                <a:gd name="T101" fmla="*/ 854424 h 1382"/>
                <a:gd name="T102" fmla="*/ 180785 w 1600"/>
                <a:gd name="T103" fmla="*/ 1151615 h 1382"/>
                <a:gd name="T104" fmla="*/ 245174 w 1600"/>
                <a:gd name="T105" fmla="*/ 1181334 h 1382"/>
                <a:gd name="T106" fmla="*/ 282321 w 1600"/>
                <a:gd name="T107" fmla="*/ 1141709 h 1382"/>
                <a:gd name="T108" fmla="*/ 299657 w 1600"/>
                <a:gd name="T109" fmla="*/ 1042645 h 1382"/>
                <a:gd name="T110" fmla="*/ 354140 w 1600"/>
                <a:gd name="T111" fmla="*/ 1015403 h 1382"/>
                <a:gd name="T112" fmla="*/ 460629 w 1600"/>
                <a:gd name="T113" fmla="*/ 1072364 h 1382"/>
                <a:gd name="T114" fmla="*/ 525018 w 1600"/>
                <a:gd name="T115" fmla="*/ 1173905 h 1382"/>
                <a:gd name="T116" fmla="*/ 529971 w 1600"/>
                <a:gd name="T117" fmla="*/ 1305164 h 1382"/>
                <a:gd name="T118" fmla="*/ 465582 w 1600"/>
                <a:gd name="T119" fmla="*/ 1342313 h 1382"/>
                <a:gd name="T120" fmla="*/ 381381 w 1600"/>
                <a:gd name="T121" fmla="*/ 1307641 h 1382"/>
                <a:gd name="T122" fmla="*/ 326898 w 1600"/>
                <a:gd name="T123" fmla="*/ 1322500 h 1382"/>
                <a:gd name="T124" fmla="*/ 497777 w 1600"/>
                <a:gd name="T125" fmla="*/ 1711325 h 138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00" h="1382">
                  <a:moveTo>
                    <a:pt x="1200" y="2"/>
                  </a:moveTo>
                  <a:lnTo>
                    <a:pt x="912" y="2"/>
                  </a:lnTo>
                  <a:lnTo>
                    <a:pt x="908" y="4"/>
                  </a:lnTo>
                  <a:lnTo>
                    <a:pt x="906" y="4"/>
                  </a:lnTo>
                  <a:lnTo>
                    <a:pt x="894" y="8"/>
                  </a:lnTo>
                  <a:lnTo>
                    <a:pt x="892" y="10"/>
                  </a:lnTo>
                  <a:lnTo>
                    <a:pt x="890" y="10"/>
                  </a:lnTo>
                  <a:lnTo>
                    <a:pt x="886" y="12"/>
                  </a:lnTo>
                  <a:lnTo>
                    <a:pt x="884" y="14"/>
                  </a:lnTo>
                  <a:lnTo>
                    <a:pt x="882" y="14"/>
                  </a:lnTo>
                  <a:lnTo>
                    <a:pt x="880" y="16"/>
                  </a:lnTo>
                  <a:lnTo>
                    <a:pt x="876" y="18"/>
                  </a:lnTo>
                  <a:lnTo>
                    <a:pt x="874" y="18"/>
                  </a:lnTo>
                  <a:lnTo>
                    <a:pt x="870" y="22"/>
                  </a:lnTo>
                  <a:lnTo>
                    <a:pt x="866" y="26"/>
                  </a:lnTo>
                  <a:lnTo>
                    <a:pt x="864" y="26"/>
                  </a:lnTo>
                  <a:lnTo>
                    <a:pt x="862" y="28"/>
                  </a:lnTo>
                  <a:lnTo>
                    <a:pt x="862" y="30"/>
                  </a:lnTo>
                  <a:lnTo>
                    <a:pt x="860" y="32"/>
                  </a:lnTo>
                  <a:lnTo>
                    <a:pt x="858" y="34"/>
                  </a:lnTo>
                  <a:lnTo>
                    <a:pt x="856" y="36"/>
                  </a:lnTo>
                  <a:lnTo>
                    <a:pt x="856" y="38"/>
                  </a:lnTo>
                  <a:lnTo>
                    <a:pt x="856" y="40"/>
                  </a:lnTo>
                  <a:lnTo>
                    <a:pt x="854" y="42"/>
                  </a:lnTo>
                  <a:lnTo>
                    <a:pt x="854" y="46"/>
                  </a:lnTo>
                  <a:lnTo>
                    <a:pt x="854" y="52"/>
                  </a:lnTo>
                  <a:lnTo>
                    <a:pt x="854" y="54"/>
                  </a:lnTo>
                  <a:lnTo>
                    <a:pt x="856" y="58"/>
                  </a:lnTo>
                  <a:lnTo>
                    <a:pt x="856" y="60"/>
                  </a:lnTo>
                  <a:lnTo>
                    <a:pt x="856" y="64"/>
                  </a:lnTo>
                  <a:lnTo>
                    <a:pt x="858" y="70"/>
                  </a:lnTo>
                  <a:lnTo>
                    <a:pt x="862" y="76"/>
                  </a:lnTo>
                  <a:lnTo>
                    <a:pt x="866" y="82"/>
                  </a:lnTo>
                  <a:lnTo>
                    <a:pt x="878" y="92"/>
                  </a:lnTo>
                  <a:lnTo>
                    <a:pt x="890" y="100"/>
                  </a:lnTo>
                  <a:lnTo>
                    <a:pt x="904" y="108"/>
                  </a:lnTo>
                  <a:lnTo>
                    <a:pt x="906" y="110"/>
                  </a:lnTo>
                  <a:lnTo>
                    <a:pt x="908" y="110"/>
                  </a:lnTo>
                  <a:lnTo>
                    <a:pt x="912" y="114"/>
                  </a:lnTo>
                  <a:lnTo>
                    <a:pt x="914" y="114"/>
                  </a:lnTo>
                  <a:lnTo>
                    <a:pt x="918" y="118"/>
                  </a:lnTo>
                  <a:lnTo>
                    <a:pt x="920" y="120"/>
                  </a:lnTo>
                  <a:lnTo>
                    <a:pt x="924" y="124"/>
                  </a:lnTo>
                  <a:lnTo>
                    <a:pt x="928" y="130"/>
                  </a:lnTo>
                  <a:lnTo>
                    <a:pt x="930" y="138"/>
                  </a:lnTo>
                  <a:lnTo>
                    <a:pt x="932" y="138"/>
                  </a:lnTo>
                  <a:lnTo>
                    <a:pt x="934" y="146"/>
                  </a:lnTo>
                  <a:lnTo>
                    <a:pt x="934" y="148"/>
                  </a:lnTo>
                  <a:lnTo>
                    <a:pt x="934" y="156"/>
                  </a:lnTo>
                  <a:lnTo>
                    <a:pt x="934" y="168"/>
                  </a:lnTo>
                  <a:lnTo>
                    <a:pt x="930" y="178"/>
                  </a:lnTo>
                  <a:lnTo>
                    <a:pt x="926" y="188"/>
                  </a:lnTo>
                  <a:lnTo>
                    <a:pt x="918" y="196"/>
                  </a:lnTo>
                  <a:lnTo>
                    <a:pt x="910" y="204"/>
                  </a:lnTo>
                  <a:lnTo>
                    <a:pt x="902" y="210"/>
                  </a:lnTo>
                  <a:lnTo>
                    <a:pt x="880" y="222"/>
                  </a:lnTo>
                  <a:lnTo>
                    <a:pt x="856" y="230"/>
                  </a:lnTo>
                  <a:lnTo>
                    <a:pt x="832" y="236"/>
                  </a:lnTo>
                  <a:lnTo>
                    <a:pt x="810" y="240"/>
                  </a:lnTo>
                  <a:lnTo>
                    <a:pt x="790" y="240"/>
                  </a:lnTo>
                  <a:lnTo>
                    <a:pt x="770" y="240"/>
                  </a:lnTo>
                  <a:lnTo>
                    <a:pt x="748" y="236"/>
                  </a:lnTo>
                  <a:lnTo>
                    <a:pt x="724" y="230"/>
                  </a:lnTo>
                  <a:lnTo>
                    <a:pt x="700" y="222"/>
                  </a:lnTo>
                  <a:lnTo>
                    <a:pt x="680" y="210"/>
                  </a:lnTo>
                  <a:lnTo>
                    <a:pt x="670" y="204"/>
                  </a:lnTo>
                  <a:lnTo>
                    <a:pt x="662" y="196"/>
                  </a:lnTo>
                  <a:lnTo>
                    <a:pt x="656" y="188"/>
                  </a:lnTo>
                  <a:lnTo>
                    <a:pt x="650" y="178"/>
                  </a:lnTo>
                  <a:lnTo>
                    <a:pt x="648" y="168"/>
                  </a:lnTo>
                  <a:lnTo>
                    <a:pt x="646" y="156"/>
                  </a:lnTo>
                  <a:lnTo>
                    <a:pt x="648" y="148"/>
                  </a:lnTo>
                  <a:lnTo>
                    <a:pt x="648" y="146"/>
                  </a:lnTo>
                  <a:lnTo>
                    <a:pt x="650" y="138"/>
                  </a:lnTo>
                  <a:lnTo>
                    <a:pt x="652" y="130"/>
                  </a:lnTo>
                  <a:lnTo>
                    <a:pt x="656" y="124"/>
                  </a:lnTo>
                  <a:lnTo>
                    <a:pt x="660" y="120"/>
                  </a:lnTo>
                  <a:lnTo>
                    <a:pt x="662" y="118"/>
                  </a:lnTo>
                  <a:lnTo>
                    <a:pt x="666" y="114"/>
                  </a:lnTo>
                  <a:lnTo>
                    <a:pt x="668" y="114"/>
                  </a:lnTo>
                  <a:lnTo>
                    <a:pt x="672" y="110"/>
                  </a:lnTo>
                  <a:lnTo>
                    <a:pt x="674" y="110"/>
                  </a:lnTo>
                  <a:lnTo>
                    <a:pt x="676" y="108"/>
                  </a:lnTo>
                  <a:lnTo>
                    <a:pt x="690" y="100"/>
                  </a:lnTo>
                  <a:lnTo>
                    <a:pt x="702" y="92"/>
                  </a:lnTo>
                  <a:lnTo>
                    <a:pt x="714" y="82"/>
                  </a:lnTo>
                  <a:lnTo>
                    <a:pt x="718" y="76"/>
                  </a:lnTo>
                  <a:lnTo>
                    <a:pt x="722" y="70"/>
                  </a:lnTo>
                  <a:lnTo>
                    <a:pt x="724" y="64"/>
                  </a:lnTo>
                  <a:lnTo>
                    <a:pt x="724" y="60"/>
                  </a:lnTo>
                  <a:lnTo>
                    <a:pt x="726" y="58"/>
                  </a:lnTo>
                  <a:lnTo>
                    <a:pt x="726" y="54"/>
                  </a:lnTo>
                  <a:lnTo>
                    <a:pt x="726" y="52"/>
                  </a:lnTo>
                  <a:lnTo>
                    <a:pt x="726" y="46"/>
                  </a:lnTo>
                  <a:lnTo>
                    <a:pt x="726" y="42"/>
                  </a:lnTo>
                  <a:lnTo>
                    <a:pt x="726" y="40"/>
                  </a:lnTo>
                  <a:lnTo>
                    <a:pt x="724" y="38"/>
                  </a:lnTo>
                  <a:lnTo>
                    <a:pt x="724" y="36"/>
                  </a:lnTo>
                  <a:lnTo>
                    <a:pt x="722" y="34"/>
                  </a:lnTo>
                  <a:lnTo>
                    <a:pt x="722" y="32"/>
                  </a:lnTo>
                  <a:lnTo>
                    <a:pt x="720" y="30"/>
                  </a:lnTo>
                  <a:lnTo>
                    <a:pt x="718" y="28"/>
                  </a:lnTo>
                  <a:lnTo>
                    <a:pt x="716" y="26"/>
                  </a:lnTo>
                  <a:lnTo>
                    <a:pt x="714" y="26"/>
                  </a:lnTo>
                  <a:lnTo>
                    <a:pt x="710" y="22"/>
                  </a:lnTo>
                  <a:lnTo>
                    <a:pt x="706" y="18"/>
                  </a:lnTo>
                  <a:lnTo>
                    <a:pt x="704" y="18"/>
                  </a:lnTo>
                  <a:lnTo>
                    <a:pt x="702" y="16"/>
                  </a:lnTo>
                  <a:lnTo>
                    <a:pt x="700" y="14"/>
                  </a:lnTo>
                  <a:lnTo>
                    <a:pt x="696" y="14"/>
                  </a:lnTo>
                  <a:lnTo>
                    <a:pt x="694" y="12"/>
                  </a:lnTo>
                  <a:lnTo>
                    <a:pt x="692" y="10"/>
                  </a:lnTo>
                  <a:lnTo>
                    <a:pt x="688" y="10"/>
                  </a:lnTo>
                  <a:lnTo>
                    <a:pt x="686" y="8"/>
                  </a:lnTo>
                  <a:lnTo>
                    <a:pt x="674" y="4"/>
                  </a:lnTo>
                  <a:lnTo>
                    <a:pt x="668" y="2"/>
                  </a:lnTo>
                  <a:lnTo>
                    <a:pt x="402" y="2"/>
                  </a:lnTo>
                  <a:lnTo>
                    <a:pt x="264" y="238"/>
                  </a:lnTo>
                  <a:lnTo>
                    <a:pt x="260" y="260"/>
                  </a:lnTo>
                  <a:lnTo>
                    <a:pt x="260" y="282"/>
                  </a:lnTo>
                  <a:lnTo>
                    <a:pt x="260" y="292"/>
                  </a:lnTo>
                  <a:lnTo>
                    <a:pt x="262" y="300"/>
                  </a:lnTo>
                  <a:lnTo>
                    <a:pt x="268" y="308"/>
                  </a:lnTo>
                  <a:lnTo>
                    <a:pt x="274" y="314"/>
                  </a:lnTo>
                  <a:lnTo>
                    <a:pt x="284" y="318"/>
                  </a:lnTo>
                  <a:lnTo>
                    <a:pt x="294" y="322"/>
                  </a:lnTo>
                  <a:lnTo>
                    <a:pt x="302" y="322"/>
                  </a:lnTo>
                  <a:lnTo>
                    <a:pt x="312" y="322"/>
                  </a:lnTo>
                  <a:lnTo>
                    <a:pt x="326" y="316"/>
                  </a:lnTo>
                  <a:lnTo>
                    <a:pt x="342" y="308"/>
                  </a:lnTo>
                  <a:lnTo>
                    <a:pt x="356" y="298"/>
                  </a:lnTo>
                  <a:lnTo>
                    <a:pt x="372" y="292"/>
                  </a:lnTo>
                  <a:lnTo>
                    <a:pt x="380" y="292"/>
                  </a:lnTo>
                  <a:lnTo>
                    <a:pt x="388" y="292"/>
                  </a:lnTo>
                  <a:lnTo>
                    <a:pt x="398" y="294"/>
                  </a:lnTo>
                  <a:lnTo>
                    <a:pt x="408" y="300"/>
                  </a:lnTo>
                  <a:lnTo>
                    <a:pt x="418" y="306"/>
                  </a:lnTo>
                  <a:lnTo>
                    <a:pt x="424" y="314"/>
                  </a:lnTo>
                  <a:lnTo>
                    <a:pt x="430" y="322"/>
                  </a:lnTo>
                  <a:lnTo>
                    <a:pt x="434" y="332"/>
                  </a:lnTo>
                  <a:lnTo>
                    <a:pt x="438" y="344"/>
                  </a:lnTo>
                  <a:lnTo>
                    <a:pt x="438" y="354"/>
                  </a:lnTo>
                  <a:lnTo>
                    <a:pt x="438" y="380"/>
                  </a:lnTo>
                  <a:lnTo>
                    <a:pt x="434" y="404"/>
                  </a:lnTo>
                  <a:lnTo>
                    <a:pt x="426" y="428"/>
                  </a:lnTo>
                  <a:lnTo>
                    <a:pt x="418" y="448"/>
                  </a:lnTo>
                  <a:lnTo>
                    <a:pt x="410" y="466"/>
                  </a:lnTo>
                  <a:lnTo>
                    <a:pt x="398" y="482"/>
                  </a:lnTo>
                  <a:lnTo>
                    <a:pt x="384" y="500"/>
                  </a:lnTo>
                  <a:lnTo>
                    <a:pt x="368" y="518"/>
                  </a:lnTo>
                  <a:lnTo>
                    <a:pt x="348" y="534"/>
                  </a:lnTo>
                  <a:lnTo>
                    <a:pt x="328" y="548"/>
                  </a:lnTo>
                  <a:lnTo>
                    <a:pt x="318" y="552"/>
                  </a:lnTo>
                  <a:lnTo>
                    <a:pt x="306" y="554"/>
                  </a:lnTo>
                  <a:lnTo>
                    <a:pt x="296" y="556"/>
                  </a:lnTo>
                  <a:lnTo>
                    <a:pt x="284" y="556"/>
                  </a:lnTo>
                  <a:lnTo>
                    <a:pt x="274" y="554"/>
                  </a:lnTo>
                  <a:lnTo>
                    <a:pt x="264" y="548"/>
                  </a:lnTo>
                  <a:lnTo>
                    <a:pt x="256" y="542"/>
                  </a:lnTo>
                  <a:lnTo>
                    <a:pt x="248" y="534"/>
                  </a:lnTo>
                  <a:lnTo>
                    <a:pt x="244" y="528"/>
                  </a:lnTo>
                  <a:lnTo>
                    <a:pt x="240" y="520"/>
                  </a:lnTo>
                  <a:lnTo>
                    <a:pt x="238" y="504"/>
                  </a:lnTo>
                  <a:lnTo>
                    <a:pt x="238" y="486"/>
                  </a:lnTo>
                  <a:lnTo>
                    <a:pt x="238" y="470"/>
                  </a:lnTo>
                  <a:lnTo>
                    <a:pt x="234" y="454"/>
                  </a:lnTo>
                  <a:lnTo>
                    <a:pt x="232" y="446"/>
                  </a:lnTo>
                  <a:lnTo>
                    <a:pt x="226" y="438"/>
                  </a:lnTo>
                  <a:lnTo>
                    <a:pt x="218" y="430"/>
                  </a:lnTo>
                  <a:lnTo>
                    <a:pt x="210" y="424"/>
                  </a:lnTo>
                  <a:lnTo>
                    <a:pt x="202" y="422"/>
                  </a:lnTo>
                  <a:lnTo>
                    <a:pt x="194" y="422"/>
                  </a:lnTo>
                  <a:lnTo>
                    <a:pt x="184" y="424"/>
                  </a:lnTo>
                  <a:lnTo>
                    <a:pt x="174" y="428"/>
                  </a:lnTo>
                  <a:lnTo>
                    <a:pt x="156" y="440"/>
                  </a:lnTo>
                  <a:lnTo>
                    <a:pt x="140" y="454"/>
                  </a:lnTo>
                  <a:lnTo>
                    <a:pt x="4" y="690"/>
                  </a:lnTo>
                  <a:lnTo>
                    <a:pt x="0" y="690"/>
                  </a:lnTo>
                  <a:lnTo>
                    <a:pt x="2" y="694"/>
                  </a:lnTo>
                  <a:lnTo>
                    <a:pt x="4" y="694"/>
                  </a:lnTo>
                  <a:lnTo>
                    <a:pt x="132" y="918"/>
                  </a:lnTo>
                  <a:lnTo>
                    <a:pt x="146" y="930"/>
                  </a:lnTo>
                  <a:lnTo>
                    <a:pt x="160" y="942"/>
                  </a:lnTo>
                  <a:lnTo>
                    <a:pt x="176" y="950"/>
                  </a:lnTo>
                  <a:lnTo>
                    <a:pt x="184" y="954"/>
                  </a:lnTo>
                  <a:lnTo>
                    <a:pt x="192" y="954"/>
                  </a:lnTo>
                  <a:lnTo>
                    <a:pt x="198" y="954"/>
                  </a:lnTo>
                  <a:lnTo>
                    <a:pt x="202" y="952"/>
                  </a:lnTo>
                  <a:lnTo>
                    <a:pt x="212" y="944"/>
                  </a:lnTo>
                  <a:lnTo>
                    <a:pt x="220" y="938"/>
                  </a:lnTo>
                  <a:lnTo>
                    <a:pt x="224" y="930"/>
                  </a:lnTo>
                  <a:lnTo>
                    <a:pt x="228" y="922"/>
                  </a:lnTo>
                  <a:lnTo>
                    <a:pt x="230" y="906"/>
                  </a:lnTo>
                  <a:lnTo>
                    <a:pt x="230" y="890"/>
                  </a:lnTo>
                  <a:lnTo>
                    <a:pt x="230" y="872"/>
                  </a:lnTo>
                  <a:lnTo>
                    <a:pt x="234" y="856"/>
                  </a:lnTo>
                  <a:lnTo>
                    <a:pt x="236" y="848"/>
                  </a:lnTo>
                  <a:lnTo>
                    <a:pt x="242" y="842"/>
                  </a:lnTo>
                  <a:lnTo>
                    <a:pt x="248" y="834"/>
                  </a:lnTo>
                  <a:lnTo>
                    <a:pt x="258" y="828"/>
                  </a:lnTo>
                  <a:lnTo>
                    <a:pt x="272" y="822"/>
                  </a:lnTo>
                  <a:lnTo>
                    <a:pt x="286" y="820"/>
                  </a:lnTo>
                  <a:lnTo>
                    <a:pt x="296" y="820"/>
                  </a:lnTo>
                  <a:lnTo>
                    <a:pt x="304" y="822"/>
                  </a:lnTo>
                  <a:lnTo>
                    <a:pt x="322" y="828"/>
                  </a:lnTo>
                  <a:lnTo>
                    <a:pt x="340" y="838"/>
                  </a:lnTo>
                  <a:lnTo>
                    <a:pt x="358" y="852"/>
                  </a:lnTo>
                  <a:lnTo>
                    <a:pt x="372" y="866"/>
                  </a:lnTo>
                  <a:lnTo>
                    <a:pt x="386" y="882"/>
                  </a:lnTo>
                  <a:lnTo>
                    <a:pt x="398" y="896"/>
                  </a:lnTo>
                  <a:lnTo>
                    <a:pt x="406" y="910"/>
                  </a:lnTo>
                  <a:lnTo>
                    <a:pt x="414" y="928"/>
                  </a:lnTo>
                  <a:lnTo>
                    <a:pt x="424" y="948"/>
                  </a:lnTo>
                  <a:lnTo>
                    <a:pt x="430" y="972"/>
                  </a:lnTo>
                  <a:lnTo>
                    <a:pt x="434" y="996"/>
                  </a:lnTo>
                  <a:lnTo>
                    <a:pt x="436" y="1022"/>
                  </a:lnTo>
                  <a:lnTo>
                    <a:pt x="434" y="1032"/>
                  </a:lnTo>
                  <a:lnTo>
                    <a:pt x="432" y="1044"/>
                  </a:lnTo>
                  <a:lnTo>
                    <a:pt x="428" y="1054"/>
                  </a:lnTo>
                  <a:lnTo>
                    <a:pt x="422" y="1062"/>
                  </a:lnTo>
                  <a:lnTo>
                    <a:pt x="414" y="1070"/>
                  </a:lnTo>
                  <a:lnTo>
                    <a:pt x="404" y="1076"/>
                  </a:lnTo>
                  <a:lnTo>
                    <a:pt x="390" y="1082"/>
                  </a:lnTo>
                  <a:lnTo>
                    <a:pt x="376" y="1084"/>
                  </a:lnTo>
                  <a:lnTo>
                    <a:pt x="366" y="1084"/>
                  </a:lnTo>
                  <a:lnTo>
                    <a:pt x="354" y="1080"/>
                  </a:lnTo>
                  <a:lnTo>
                    <a:pt x="336" y="1070"/>
                  </a:lnTo>
                  <a:lnTo>
                    <a:pt x="318" y="1060"/>
                  </a:lnTo>
                  <a:lnTo>
                    <a:pt x="308" y="1056"/>
                  </a:lnTo>
                  <a:lnTo>
                    <a:pt x="296" y="1054"/>
                  </a:lnTo>
                  <a:lnTo>
                    <a:pt x="284" y="1056"/>
                  </a:lnTo>
                  <a:lnTo>
                    <a:pt x="270" y="1062"/>
                  </a:lnTo>
                  <a:lnTo>
                    <a:pt x="264" y="1068"/>
                  </a:lnTo>
                  <a:lnTo>
                    <a:pt x="258" y="1076"/>
                  </a:lnTo>
                  <a:lnTo>
                    <a:pt x="256" y="1086"/>
                  </a:lnTo>
                  <a:lnTo>
                    <a:pt x="256" y="1096"/>
                  </a:lnTo>
                  <a:lnTo>
                    <a:pt x="258" y="1120"/>
                  </a:lnTo>
                  <a:lnTo>
                    <a:pt x="262" y="1142"/>
                  </a:lnTo>
                  <a:lnTo>
                    <a:pt x="402" y="1382"/>
                  </a:lnTo>
                  <a:lnTo>
                    <a:pt x="1200" y="1382"/>
                  </a:lnTo>
                  <a:lnTo>
                    <a:pt x="1600" y="690"/>
                  </a:lnTo>
                  <a:lnTo>
                    <a:pt x="1200" y="0"/>
                  </a:lnTo>
                  <a:lnTo>
                    <a:pt x="1200" y="2"/>
                  </a:lnTo>
                  <a:close/>
                </a:path>
              </a:pathLst>
            </a:custGeom>
            <a:solidFill>
              <a:srgbClr val="FB80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013"/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E44A5F06-C6FF-426E-C009-390D8C773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0937" y="5101380"/>
              <a:ext cx="1424321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580" tIns="34290" rIns="68580" bIns="3429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Year Internship</a:t>
              </a:r>
              <a:endParaRPr lang="en-GB" altLang="en-US" sz="1013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15C615-6177-A4A9-ADB1-E14AA4C4F2D1}"/>
              </a:ext>
            </a:extLst>
          </p:cNvPr>
          <p:cNvGrpSpPr/>
          <p:nvPr/>
        </p:nvGrpSpPr>
        <p:grpSpPr>
          <a:xfrm>
            <a:off x="3144743" y="2059594"/>
            <a:ext cx="1485900" cy="1508522"/>
            <a:chOff x="4192990" y="2746126"/>
            <a:chExt cx="1981200" cy="2011362"/>
          </a:xfrm>
        </p:grpSpPr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335F5E59-BFF3-5C51-3406-C04C15F2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990" y="2746126"/>
              <a:ext cx="1981200" cy="2011362"/>
            </a:xfrm>
            <a:custGeom>
              <a:avLst/>
              <a:gdLst>
                <a:gd name="T0" fmla="*/ 324422 w 1600"/>
                <a:gd name="T1" fmla="*/ 322016 h 1624"/>
                <a:gd name="T2" fmla="*/ 354140 w 1600"/>
                <a:gd name="T3" fmla="*/ 391373 h 1624"/>
                <a:gd name="T4" fmla="*/ 463106 w 1600"/>
                <a:gd name="T5" fmla="*/ 359172 h 1624"/>
                <a:gd name="T6" fmla="*/ 525018 w 1600"/>
                <a:gd name="T7" fmla="*/ 378988 h 1624"/>
                <a:gd name="T8" fmla="*/ 532448 w 1600"/>
                <a:gd name="T9" fmla="*/ 527611 h 1624"/>
                <a:gd name="T10" fmla="*/ 455676 w 1600"/>
                <a:gd name="T11" fmla="*/ 648986 h 1624"/>
                <a:gd name="T12" fmla="*/ 339281 w 1600"/>
                <a:gd name="T13" fmla="*/ 691096 h 1624"/>
                <a:gd name="T14" fmla="*/ 294704 w 1600"/>
                <a:gd name="T15" fmla="*/ 629170 h 1624"/>
                <a:gd name="T16" fmla="*/ 260033 w 1600"/>
                <a:gd name="T17" fmla="*/ 532565 h 1624"/>
                <a:gd name="T18" fmla="*/ 173355 w 1600"/>
                <a:gd name="T19" fmla="*/ 569721 h 1624"/>
                <a:gd name="T20" fmla="*/ 173355 w 1600"/>
                <a:gd name="T21" fmla="*/ 1156781 h 1624"/>
                <a:gd name="T22" fmla="*/ 264986 w 1600"/>
                <a:gd name="T23" fmla="*/ 1198891 h 1624"/>
                <a:gd name="T24" fmla="*/ 299657 w 1600"/>
                <a:gd name="T25" fmla="*/ 1122102 h 1624"/>
                <a:gd name="T26" fmla="*/ 331851 w 1600"/>
                <a:gd name="T27" fmla="*/ 1045314 h 1624"/>
                <a:gd name="T28" fmla="*/ 435864 w 1600"/>
                <a:gd name="T29" fmla="*/ 1062653 h 1624"/>
                <a:gd name="T30" fmla="*/ 534924 w 1600"/>
                <a:gd name="T31" fmla="*/ 1193937 h 1624"/>
                <a:gd name="T32" fmla="*/ 532448 w 1600"/>
                <a:gd name="T33" fmla="*/ 1335128 h 1624"/>
                <a:gd name="T34" fmla="*/ 465582 w 1600"/>
                <a:gd name="T35" fmla="*/ 1362376 h 1624"/>
                <a:gd name="T36" fmla="*/ 356616 w 1600"/>
                <a:gd name="T37" fmla="*/ 1330174 h 1624"/>
                <a:gd name="T38" fmla="*/ 329375 w 1600"/>
                <a:gd name="T39" fmla="*/ 1406963 h 1624"/>
                <a:gd name="T40" fmla="*/ 827151 w 1600"/>
                <a:gd name="T41" fmla="*/ 1716593 h 1624"/>
                <a:gd name="T42" fmla="*/ 849440 w 1600"/>
                <a:gd name="T43" fmla="*/ 1724025 h 1624"/>
                <a:gd name="T44" fmla="*/ 861822 w 1600"/>
                <a:gd name="T45" fmla="*/ 1731456 h 1624"/>
                <a:gd name="T46" fmla="*/ 871728 w 1600"/>
                <a:gd name="T47" fmla="*/ 1736410 h 1624"/>
                <a:gd name="T48" fmla="*/ 884111 w 1600"/>
                <a:gd name="T49" fmla="*/ 1746318 h 1624"/>
                <a:gd name="T50" fmla="*/ 891540 w 1600"/>
                <a:gd name="T51" fmla="*/ 1751272 h 1624"/>
                <a:gd name="T52" fmla="*/ 896493 w 1600"/>
                <a:gd name="T53" fmla="*/ 1761180 h 1624"/>
                <a:gd name="T54" fmla="*/ 898970 w 1600"/>
                <a:gd name="T55" fmla="*/ 1771088 h 1624"/>
                <a:gd name="T56" fmla="*/ 898970 w 1600"/>
                <a:gd name="T57" fmla="*/ 1778520 h 1624"/>
                <a:gd name="T58" fmla="*/ 896493 w 1600"/>
                <a:gd name="T59" fmla="*/ 1793382 h 1624"/>
                <a:gd name="T60" fmla="*/ 871728 w 1600"/>
                <a:gd name="T61" fmla="*/ 1828061 h 1624"/>
                <a:gd name="T62" fmla="*/ 832104 w 1600"/>
                <a:gd name="T63" fmla="*/ 1850354 h 1624"/>
                <a:gd name="T64" fmla="*/ 817245 w 1600"/>
                <a:gd name="T65" fmla="*/ 1862739 h 1624"/>
                <a:gd name="T66" fmla="*/ 807339 w 1600"/>
                <a:gd name="T67" fmla="*/ 1875124 h 1624"/>
                <a:gd name="T68" fmla="*/ 802386 w 1600"/>
                <a:gd name="T69" fmla="*/ 1894941 h 1624"/>
                <a:gd name="T70" fmla="*/ 804863 w 1600"/>
                <a:gd name="T71" fmla="*/ 1934574 h 1624"/>
                <a:gd name="T72" fmla="*/ 926211 w 1600"/>
                <a:gd name="T73" fmla="*/ 2006408 h 1624"/>
                <a:gd name="T74" fmla="*/ 1089660 w 1600"/>
                <a:gd name="T75" fmla="*/ 1989069 h 1624"/>
                <a:gd name="T76" fmla="*/ 1156526 w 1600"/>
                <a:gd name="T77" fmla="*/ 1907326 h 1624"/>
                <a:gd name="T78" fmla="*/ 1154049 w 1600"/>
                <a:gd name="T79" fmla="*/ 1885033 h 1624"/>
                <a:gd name="T80" fmla="*/ 1144143 w 1600"/>
                <a:gd name="T81" fmla="*/ 1867693 h 1624"/>
                <a:gd name="T82" fmla="*/ 1136714 w 1600"/>
                <a:gd name="T83" fmla="*/ 1860262 h 1624"/>
                <a:gd name="T84" fmla="*/ 1121855 w 1600"/>
                <a:gd name="T85" fmla="*/ 1850354 h 1624"/>
                <a:gd name="T86" fmla="*/ 1067372 w 1600"/>
                <a:gd name="T87" fmla="*/ 1808244 h 1624"/>
                <a:gd name="T88" fmla="*/ 1059942 w 1600"/>
                <a:gd name="T89" fmla="*/ 1793382 h 1624"/>
                <a:gd name="T90" fmla="*/ 1057466 w 1600"/>
                <a:gd name="T91" fmla="*/ 1780997 h 1624"/>
                <a:gd name="T92" fmla="*/ 1057466 w 1600"/>
                <a:gd name="T93" fmla="*/ 1771088 h 1624"/>
                <a:gd name="T94" fmla="*/ 1059942 w 1600"/>
                <a:gd name="T95" fmla="*/ 1761180 h 1624"/>
                <a:gd name="T96" fmla="*/ 1064895 w 1600"/>
                <a:gd name="T97" fmla="*/ 1753749 h 1624"/>
                <a:gd name="T98" fmla="*/ 1072325 w 1600"/>
                <a:gd name="T99" fmla="*/ 1746318 h 1624"/>
                <a:gd name="T100" fmla="*/ 1082231 w 1600"/>
                <a:gd name="T101" fmla="*/ 1736410 h 1624"/>
                <a:gd name="T102" fmla="*/ 1094613 w 1600"/>
                <a:gd name="T103" fmla="*/ 1731456 h 1624"/>
                <a:gd name="T104" fmla="*/ 1104519 w 1600"/>
                <a:gd name="T105" fmla="*/ 1726502 h 1624"/>
                <a:gd name="T106" fmla="*/ 1129284 w 1600"/>
                <a:gd name="T107" fmla="*/ 1716593 h 1624"/>
                <a:gd name="T108" fmla="*/ 1485900 w 1600"/>
                <a:gd name="T109" fmla="*/ 0 h 162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0" h="1624">
                  <a:moveTo>
                    <a:pt x="1200" y="0"/>
                  </a:moveTo>
                  <a:lnTo>
                    <a:pt x="402" y="0"/>
                  </a:lnTo>
                  <a:lnTo>
                    <a:pt x="400" y="6"/>
                  </a:lnTo>
                  <a:lnTo>
                    <a:pt x="400" y="8"/>
                  </a:lnTo>
                  <a:lnTo>
                    <a:pt x="266" y="240"/>
                  </a:lnTo>
                  <a:lnTo>
                    <a:pt x="262" y="260"/>
                  </a:lnTo>
                  <a:lnTo>
                    <a:pt x="262" y="282"/>
                  </a:lnTo>
                  <a:lnTo>
                    <a:pt x="264" y="290"/>
                  </a:lnTo>
                  <a:lnTo>
                    <a:pt x="266" y="298"/>
                  </a:lnTo>
                  <a:lnTo>
                    <a:pt x="270" y="306"/>
                  </a:lnTo>
                  <a:lnTo>
                    <a:pt x="276" y="310"/>
                  </a:lnTo>
                  <a:lnTo>
                    <a:pt x="286" y="316"/>
                  </a:lnTo>
                  <a:lnTo>
                    <a:pt x="296" y="318"/>
                  </a:lnTo>
                  <a:lnTo>
                    <a:pt x="306" y="320"/>
                  </a:lnTo>
                  <a:lnTo>
                    <a:pt x="314" y="318"/>
                  </a:lnTo>
                  <a:lnTo>
                    <a:pt x="330" y="312"/>
                  </a:lnTo>
                  <a:lnTo>
                    <a:pt x="344" y="304"/>
                  </a:lnTo>
                  <a:lnTo>
                    <a:pt x="358" y="296"/>
                  </a:lnTo>
                  <a:lnTo>
                    <a:pt x="374" y="290"/>
                  </a:lnTo>
                  <a:lnTo>
                    <a:pt x="382" y="288"/>
                  </a:lnTo>
                  <a:lnTo>
                    <a:pt x="392" y="290"/>
                  </a:lnTo>
                  <a:lnTo>
                    <a:pt x="400" y="292"/>
                  </a:lnTo>
                  <a:lnTo>
                    <a:pt x="412" y="296"/>
                  </a:lnTo>
                  <a:lnTo>
                    <a:pt x="418" y="302"/>
                  </a:lnTo>
                  <a:lnTo>
                    <a:pt x="424" y="306"/>
                  </a:lnTo>
                  <a:lnTo>
                    <a:pt x="434" y="320"/>
                  </a:lnTo>
                  <a:lnTo>
                    <a:pt x="438" y="336"/>
                  </a:lnTo>
                  <a:lnTo>
                    <a:pt x="442" y="352"/>
                  </a:lnTo>
                  <a:lnTo>
                    <a:pt x="442" y="370"/>
                  </a:lnTo>
                  <a:lnTo>
                    <a:pt x="438" y="390"/>
                  </a:lnTo>
                  <a:lnTo>
                    <a:pt x="434" y="408"/>
                  </a:lnTo>
                  <a:lnTo>
                    <a:pt x="430" y="426"/>
                  </a:lnTo>
                  <a:lnTo>
                    <a:pt x="420" y="450"/>
                  </a:lnTo>
                  <a:lnTo>
                    <a:pt x="410" y="472"/>
                  </a:lnTo>
                  <a:lnTo>
                    <a:pt x="398" y="488"/>
                  </a:lnTo>
                  <a:lnTo>
                    <a:pt x="384" y="506"/>
                  </a:lnTo>
                  <a:lnTo>
                    <a:pt x="368" y="524"/>
                  </a:lnTo>
                  <a:lnTo>
                    <a:pt x="348" y="540"/>
                  </a:lnTo>
                  <a:lnTo>
                    <a:pt x="328" y="552"/>
                  </a:lnTo>
                  <a:lnTo>
                    <a:pt x="318" y="556"/>
                  </a:lnTo>
                  <a:lnTo>
                    <a:pt x="306" y="560"/>
                  </a:lnTo>
                  <a:lnTo>
                    <a:pt x="296" y="562"/>
                  </a:lnTo>
                  <a:lnTo>
                    <a:pt x="284" y="562"/>
                  </a:lnTo>
                  <a:lnTo>
                    <a:pt x="274" y="558"/>
                  </a:lnTo>
                  <a:lnTo>
                    <a:pt x="264" y="554"/>
                  </a:lnTo>
                  <a:lnTo>
                    <a:pt x="256" y="548"/>
                  </a:lnTo>
                  <a:lnTo>
                    <a:pt x="248" y="540"/>
                  </a:lnTo>
                  <a:lnTo>
                    <a:pt x="244" y="532"/>
                  </a:lnTo>
                  <a:lnTo>
                    <a:pt x="240" y="524"/>
                  </a:lnTo>
                  <a:lnTo>
                    <a:pt x="238" y="508"/>
                  </a:lnTo>
                  <a:lnTo>
                    <a:pt x="238" y="492"/>
                  </a:lnTo>
                  <a:lnTo>
                    <a:pt x="238" y="474"/>
                  </a:lnTo>
                  <a:lnTo>
                    <a:pt x="234" y="458"/>
                  </a:lnTo>
                  <a:lnTo>
                    <a:pt x="232" y="450"/>
                  </a:lnTo>
                  <a:lnTo>
                    <a:pt x="226" y="444"/>
                  </a:lnTo>
                  <a:lnTo>
                    <a:pt x="218" y="436"/>
                  </a:lnTo>
                  <a:lnTo>
                    <a:pt x="210" y="430"/>
                  </a:lnTo>
                  <a:lnTo>
                    <a:pt x="202" y="426"/>
                  </a:lnTo>
                  <a:lnTo>
                    <a:pt x="192" y="426"/>
                  </a:lnTo>
                  <a:lnTo>
                    <a:pt x="184" y="430"/>
                  </a:lnTo>
                  <a:lnTo>
                    <a:pt x="174" y="434"/>
                  </a:lnTo>
                  <a:lnTo>
                    <a:pt x="156" y="446"/>
                  </a:lnTo>
                  <a:lnTo>
                    <a:pt x="140" y="460"/>
                  </a:lnTo>
                  <a:lnTo>
                    <a:pt x="40" y="632"/>
                  </a:lnTo>
                  <a:lnTo>
                    <a:pt x="4" y="694"/>
                  </a:lnTo>
                  <a:lnTo>
                    <a:pt x="0" y="694"/>
                  </a:lnTo>
                  <a:lnTo>
                    <a:pt x="2" y="696"/>
                  </a:lnTo>
                  <a:lnTo>
                    <a:pt x="4" y="696"/>
                  </a:lnTo>
                  <a:lnTo>
                    <a:pt x="140" y="934"/>
                  </a:lnTo>
                  <a:lnTo>
                    <a:pt x="158" y="948"/>
                  </a:lnTo>
                  <a:lnTo>
                    <a:pt x="176" y="962"/>
                  </a:lnTo>
                  <a:lnTo>
                    <a:pt x="186" y="968"/>
                  </a:lnTo>
                  <a:lnTo>
                    <a:pt x="196" y="970"/>
                  </a:lnTo>
                  <a:lnTo>
                    <a:pt x="206" y="970"/>
                  </a:lnTo>
                  <a:lnTo>
                    <a:pt x="214" y="968"/>
                  </a:lnTo>
                  <a:lnTo>
                    <a:pt x="224" y="960"/>
                  </a:lnTo>
                  <a:lnTo>
                    <a:pt x="230" y="954"/>
                  </a:lnTo>
                  <a:lnTo>
                    <a:pt x="236" y="946"/>
                  </a:lnTo>
                  <a:lnTo>
                    <a:pt x="240" y="938"/>
                  </a:lnTo>
                  <a:lnTo>
                    <a:pt x="242" y="922"/>
                  </a:lnTo>
                  <a:lnTo>
                    <a:pt x="242" y="906"/>
                  </a:lnTo>
                  <a:lnTo>
                    <a:pt x="242" y="888"/>
                  </a:lnTo>
                  <a:lnTo>
                    <a:pt x="244" y="872"/>
                  </a:lnTo>
                  <a:lnTo>
                    <a:pt x="248" y="864"/>
                  </a:lnTo>
                  <a:lnTo>
                    <a:pt x="252" y="858"/>
                  </a:lnTo>
                  <a:lnTo>
                    <a:pt x="260" y="850"/>
                  </a:lnTo>
                  <a:lnTo>
                    <a:pt x="268" y="844"/>
                  </a:lnTo>
                  <a:lnTo>
                    <a:pt x="278" y="838"/>
                  </a:lnTo>
                  <a:lnTo>
                    <a:pt x="290" y="836"/>
                  </a:lnTo>
                  <a:lnTo>
                    <a:pt x="300" y="836"/>
                  </a:lnTo>
                  <a:lnTo>
                    <a:pt x="310" y="836"/>
                  </a:lnTo>
                  <a:lnTo>
                    <a:pt x="322" y="840"/>
                  </a:lnTo>
                  <a:lnTo>
                    <a:pt x="332" y="844"/>
                  </a:lnTo>
                  <a:lnTo>
                    <a:pt x="352" y="858"/>
                  </a:lnTo>
                  <a:lnTo>
                    <a:pt x="372" y="874"/>
                  </a:lnTo>
                  <a:lnTo>
                    <a:pt x="390" y="892"/>
                  </a:lnTo>
                  <a:lnTo>
                    <a:pt x="404" y="910"/>
                  </a:lnTo>
                  <a:lnTo>
                    <a:pt x="414" y="926"/>
                  </a:lnTo>
                  <a:lnTo>
                    <a:pt x="422" y="944"/>
                  </a:lnTo>
                  <a:lnTo>
                    <a:pt x="432" y="964"/>
                  </a:lnTo>
                  <a:lnTo>
                    <a:pt x="438" y="988"/>
                  </a:lnTo>
                  <a:lnTo>
                    <a:pt x="442" y="1012"/>
                  </a:lnTo>
                  <a:lnTo>
                    <a:pt x="444" y="1038"/>
                  </a:lnTo>
                  <a:lnTo>
                    <a:pt x="442" y="1048"/>
                  </a:lnTo>
                  <a:lnTo>
                    <a:pt x="440" y="1060"/>
                  </a:lnTo>
                  <a:lnTo>
                    <a:pt x="436" y="1070"/>
                  </a:lnTo>
                  <a:lnTo>
                    <a:pt x="430" y="1078"/>
                  </a:lnTo>
                  <a:lnTo>
                    <a:pt x="422" y="1086"/>
                  </a:lnTo>
                  <a:lnTo>
                    <a:pt x="412" y="1092"/>
                  </a:lnTo>
                  <a:lnTo>
                    <a:pt x="402" y="1098"/>
                  </a:lnTo>
                  <a:lnTo>
                    <a:pt x="392" y="1100"/>
                  </a:lnTo>
                  <a:lnTo>
                    <a:pt x="384" y="1100"/>
                  </a:lnTo>
                  <a:lnTo>
                    <a:pt x="376" y="1100"/>
                  </a:lnTo>
                  <a:lnTo>
                    <a:pt x="360" y="1094"/>
                  </a:lnTo>
                  <a:lnTo>
                    <a:pt x="346" y="1084"/>
                  </a:lnTo>
                  <a:lnTo>
                    <a:pt x="330" y="1076"/>
                  </a:lnTo>
                  <a:lnTo>
                    <a:pt x="316" y="1070"/>
                  </a:lnTo>
                  <a:lnTo>
                    <a:pt x="306" y="1070"/>
                  </a:lnTo>
                  <a:lnTo>
                    <a:pt x="298" y="1070"/>
                  </a:lnTo>
                  <a:lnTo>
                    <a:pt x="288" y="1074"/>
                  </a:lnTo>
                  <a:lnTo>
                    <a:pt x="278" y="1078"/>
                  </a:lnTo>
                  <a:lnTo>
                    <a:pt x="272" y="1084"/>
                  </a:lnTo>
                  <a:lnTo>
                    <a:pt x="266" y="1092"/>
                  </a:lnTo>
                  <a:lnTo>
                    <a:pt x="264" y="1102"/>
                  </a:lnTo>
                  <a:lnTo>
                    <a:pt x="264" y="1114"/>
                  </a:lnTo>
                  <a:lnTo>
                    <a:pt x="266" y="1136"/>
                  </a:lnTo>
                  <a:lnTo>
                    <a:pt x="270" y="1158"/>
                  </a:lnTo>
                  <a:lnTo>
                    <a:pt x="402" y="1386"/>
                  </a:lnTo>
                  <a:lnTo>
                    <a:pt x="668" y="1386"/>
                  </a:lnTo>
                  <a:lnTo>
                    <a:pt x="674" y="1388"/>
                  </a:lnTo>
                  <a:lnTo>
                    <a:pt x="686" y="1392"/>
                  </a:lnTo>
                  <a:lnTo>
                    <a:pt x="688" y="1394"/>
                  </a:lnTo>
                  <a:lnTo>
                    <a:pt x="692" y="1394"/>
                  </a:lnTo>
                  <a:lnTo>
                    <a:pt x="694" y="1396"/>
                  </a:lnTo>
                  <a:lnTo>
                    <a:pt x="696" y="1398"/>
                  </a:lnTo>
                  <a:lnTo>
                    <a:pt x="700" y="1398"/>
                  </a:lnTo>
                  <a:lnTo>
                    <a:pt x="702" y="1400"/>
                  </a:lnTo>
                  <a:lnTo>
                    <a:pt x="704" y="1402"/>
                  </a:lnTo>
                  <a:lnTo>
                    <a:pt x="706" y="1402"/>
                  </a:lnTo>
                  <a:lnTo>
                    <a:pt x="710" y="1406"/>
                  </a:lnTo>
                  <a:lnTo>
                    <a:pt x="714" y="1410"/>
                  </a:lnTo>
                  <a:lnTo>
                    <a:pt x="716" y="1410"/>
                  </a:lnTo>
                  <a:lnTo>
                    <a:pt x="718" y="1412"/>
                  </a:lnTo>
                  <a:lnTo>
                    <a:pt x="720" y="1414"/>
                  </a:lnTo>
                  <a:lnTo>
                    <a:pt x="722" y="1416"/>
                  </a:lnTo>
                  <a:lnTo>
                    <a:pt x="722" y="1418"/>
                  </a:lnTo>
                  <a:lnTo>
                    <a:pt x="724" y="1420"/>
                  </a:lnTo>
                  <a:lnTo>
                    <a:pt x="724" y="1422"/>
                  </a:lnTo>
                  <a:lnTo>
                    <a:pt x="726" y="1424"/>
                  </a:lnTo>
                  <a:lnTo>
                    <a:pt x="726" y="1426"/>
                  </a:lnTo>
                  <a:lnTo>
                    <a:pt x="726" y="1430"/>
                  </a:lnTo>
                  <a:lnTo>
                    <a:pt x="726" y="1436"/>
                  </a:lnTo>
                  <a:lnTo>
                    <a:pt x="726" y="1438"/>
                  </a:lnTo>
                  <a:lnTo>
                    <a:pt x="726" y="1442"/>
                  </a:lnTo>
                  <a:lnTo>
                    <a:pt x="724" y="1444"/>
                  </a:lnTo>
                  <a:lnTo>
                    <a:pt x="724" y="1448"/>
                  </a:lnTo>
                  <a:lnTo>
                    <a:pt x="720" y="1458"/>
                  </a:lnTo>
                  <a:lnTo>
                    <a:pt x="716" y="1464"/>
                  </a:lnTo>
                  <a:lnTo>
                    <a:pt x="710" y="1470"/>
                  </a:lnTo>
                  <a:lnTo>
                    <a:pt x="704" y="1476"/>
                  </a:lnTo>
                  <a:lnTo>
                    <a:pt x="690" y="1484"/>
                  </a:lnTo>
                  <a:lnTo>
                    <a:pt x="676" y="1492"/>
                  </a:lnTo>
                  <a:lnTo>
                    <a:pt x="674" y="1494"/>
                  </a:lnTo>
                  <a:lnTo>
                    <a:pt x="672" y="1494"/>
                  </a:lnTo>
                  <a:lnTo>
                    <a:pt x="668" y="1498"/>
                  </a:lnTo>
                  <a:lnTo>
                    <a:pt x="666" y="1498"/>
                  </a:lnTo>
                  <a:lnTo>
                    <a:pt x="662" y="1502"/>
                  </a:lnTo>
                  <a:lnTo>
                    <a:pt x="660" y="1504"/>
                  </a:lnTo>
                  <a:lnTo>
                    <a:pt x="656" y="1508"/>
                  </a:lnTo>
                  <a:lnTo>
                    <a:pt x="652" y="1514"/>
                  </a:lnTo>
                  <a:lnTo>
                    <a:pt x="650" y="1522"/>
                  </a:lnTo>
                  <a:lnTo>
                    <a:pt x="648" y="1530"/>
                  </a:lnTo>
                  <a:lnTo>
                    <a:pt x="648" y="1532"/>
                  </a:lnTo>
                  <a:lnTo>
                    <a:pt x="646" y="1540"/>
                  </a:lnTo>
                  <a:lnTo>
                    <a:pt x="648" y="1552"/>
                  </a:lnTo>
                  <a:lnTo>
                    <a:pt x="650" y="1562"/>
                  </a:lnTo>
                  <a:lnTo>
                    <a:pt x="656" y="1572"/>
                  </a:lnTo>
                  <a:lnTo>
                    <a:pt x="662" y="1580"/>
                  </a:lnTo>
                  <a:lnTo>
                    <a:pt x="670" y="1588"/>
                  </a:lnTo>
                  <a:lnTo>
                    <a:pt x="680" y="1594"/>
                  </a:lnTo>
                  <a:lnTo>
                    <a:pt x="700" y="1606"/>
                  </a:lnTo>
                  <a:lnTo>
                    <a:pt x="724" y="1614"/>
                  </a:lnTo>
                  <a:lnTo>
                    <a:pt x="748" y="1620"/>
                  </a:lnTo>
                  <a:lnTo>
                    <a:pt x="770" y="1624"/>
                  </a:lnTo>
                  <a:lnTo>
                    <a:pt x="790" y="1624"/>
                  </a:lnTo>
                  <a:lnTo>
                    <a:pt x="810" y="1624"/>
                  </a:lnTo>
                  <a:lnTo>
                    <a:pt x="832" y="1620"/>
                  </a:lnTo>
                  <a:lnTo>
                    <a:pt x="856" y="1614"/>
                  </a:lnTo>
                  <a:lnTo>
                    <a:pt x="880" y="1606"/>
                  </a:lnTo>
                  <a:lnTo>
                    <a:pt x="902" y="1594"/>
                  </a:lnTo>
                  <a:lnTo>
                    <a:pt x="910" y="1588"/>
                  </a:lnTo>
                  <a:lnTo>
                    <a:pt x="918" y="1580"/>
                  </a:lnTo>
                  <a:lnTo>
                    <a:pt x="926" y="1572"/>
                  </a:lnTo>
                  <a:lnTo>
                    <a:pt x="930" y="1562"/>
                  </a:lnTo>
                  <a:lnTo>
                    <a:pt x="934" y="1552"/>
                  </a:lnTo>
                  <a:lnTo>
                    <a:pt x="934" y="1540"/>
                  </a:lnTo>
                  <a:lnTo>
                    <a:pt x="934" y="1532"/>
                  </a:lnTo>
                  <a:lnTo>
                    <a:pt x="934" y="1530"/>
                  </a:lnTo>
                  <a:lnTo>
                    <a:pt x="932" y="1522"/>
                  </a:lnTo>
                  <a:lnTo>
                    <a:pt x="930" y="1522"/>
                  </a:lnTo>
                  <a:lnTo>
                    <a:pt x="928" y="1514"/>
                  </a:lnTo>
                  <a:lnTo>
                    <a:pt x="924" y="1508"/>
                  </a:lnTo>
                  <a:lnTo>
                    <a:pt x="920" y="1504"/>
                  </a:lnTo>
                  <a:lnTo>
                    <a:pt x="918" y="1502"/>
                  </a:lnTo>
                  <a:lnTo>
                    <a:pt x="914" y="1498"/>
                  </a:lnTo>
                  <a:lnTo>
                    <a:pt x="912" y="1498"/>
                  </a:lnTo>
                  <a:lnTo>
                    <a:pt x="908" y="1494"/>
                  </a:lnTo>
                  <a:lnTo>
                    <a:pt x="906" y="1494"/>
                  </a:lnTo>
                  <a:lnTo>
                    <a:pt x="904" y="1492"/>
                  </a:lnTo>
                  <a:lnTo>
                    <a:pt x="890" y="1484"/>
                  </a:lnTo>
                  <a:lnTo>
                    <a:pt x="878" y="1476"/>
                  </a:lnTo>
                  <a:lnTo>
                    <a:pt x="866" y="1466"/>
                  </a:lnTo>
                  <a:lnTo>
                    <a:pt x="862" y="1460"/>
                  </a:lnTo>
                  <a:lnTo>
                    <a:pt x="858" y="1454"/>
                  </a:lnTo>
                  <a:lnTo>
                    <a:pt x="856" y="1448"/>
                  </a:lnTo>
                  <a:lnTo>
                    <a:pt x="856" y="1444"/>
                  </a:lnTo>
                  <a:lnTo>
                    <a:pt x="856" y="1442"/>
                  </a:lnTo>
                  <a:lnTo>
                    <a:pt x="854" y="1438"/>
                  </a:lnTo>
                  <a:lnTo>
                    <a:pt x="854" y="1436"/>
                  </a:lnTo>
                  <a:lnTo>
                    <a:pt x="854" y="1430"/>
                  </a:lnTo>
                  <a:lnTo>
                    <a:pt x="854" y="1426"/>
                  </a:lnTo>
                  <a:lnTo>
                    <a:pt x="856" y="1424"/>
                  </a:lnTo>
                  <a:lnTo>
                    <a:pt x="856" y="1422"/>
                  </a:lnTo>
                  <a:lnTo>
                    <a:pt x="856" y="1420"/>
                  </a:lnTo>
                  <a:lnTo>
                    <a:pt x="858" y="1418"/>
                  </a:lnTo>
                  <a:lnTo>
                    <a:pt x="860" y="1416"/>
                  </a:lnTo>
                  <a:lnTo>
                    <a:pt x="862" y="1414"/>
                  </a:lnTo>
                  <a:lnTo>
                    <a:pt x="862" y="1412"/>
                  </a:lnTo>
                  <a:lnTo>
                    <a:pt x="864" y="1410"/>
                  </a:lnTo>
                  <a:lnTo>
                    <a:pt x="866" y="1410"/>
                  </a:lnTo>
                  <a:lnTo>
                    <a:pt x="870" y="1406"/>
                  </a:lnTo>
                  <a:lnTo>
                    <a:pt x="874" y="1402"/>
                  </a:lnTo>
                  <a:lnTo>
                    <a:pt x="876" y="1402"/>
                  </a:lnTo>
                  <a:lnTo>
                    <a:pt x="880" y="1400"/>
                  </a:lnTo>
                  <a:lnTo>
                    <a:pt x="882" y="1398"/>
                  </a:lnTo>
                  <a:lnTo>
                    <a:pt x="884" y="1398"/>
                  </a:lnTo>
                  <a:lnTo>
                    <a:pt x="886" y="1396"/>
                  </a:lnTo>
                  <a:lnTo>
                    <a:pt x="890" y="1394"/>
                  </a:lnTo>
                  <a:lnTo>
                    <a:pt x="892" y="1394"/>
                  </a:lnTo>
                  <a:lnTo>
                    <a:pt x="894" y="1392"/>
                  </a:lnTo>
                  <a:lnTo>
                    <a:pt x="906" y="1388"/>
                  </a:lnTo>
                  <a:lnTo>
                    <a:pt x="908" y="1388"/>
                  </a:lnTo>
                  <a:lnTo>
                    <a:pt x="912" y="1386"/>
                  </a:lnTo>
                  <a:lnTo>
                    <a:pt x="1200" y="1386"/>
                  </a:lnTo>
                  <a:lnTo>
                    <a:pt x="1200" y="1384"/>
                  </a:lnTo>
                  <a:lnTo>
                    <a:pt x="1600" y="694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FBFB3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013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75733863-60EE-F97E-4F61-7D1296141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1941" y="3307196"/>
              <a:ext cx="1412451" cy="710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000" b="1" dirty="0">
                  <a:latin typeface="Arial"/>
                  <a:cs typeface="Arial"/>
                </a:rPr>
                <a:t>Summer Internships</a:t>
              </a:r>
              <a:endParaRPr lang="en-US" sz="1013" dirty="0"/>
            </a:p>
            <a:p>
              <a:pPr eaLnBrk="1" hangingPunct="1"/>
              <a:endParaRPr lang="en-GB" altLang="en-US" sz="1013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91D3EF-B772-BAEB-4ADE-3128D66C6D40}"/>
              </a:ext>
            </a:extLst>
          </p:cNvPr>
          <p:cNvGrpSpPr/>
          <p:nvPr/>
        </p:nvGrpSpPr>
        <p:grpSpPr>
          <a:xfrm>
            <a:off x="919465" y="3122823"/>
            <a:ext cx="1501378" cy="1503760"/>
            <a:chOff x="1225953" y="4163763"/>
            <a:chExt cx="2001837" cy="2005013"/>
          </a:xfrm>
        </p:grpSpPr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E139DE11-E2C7-66BA-020E-DA3A40104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953" y="4163763"/>
              <a:ext cx="2001837" cy="2005013"/>
            </a:xfrm>
            <a:custGeom>
              <a:avLst/>
              <a:gdLst>
                <a:gd name="T0" fmla="*/ 1682237 w 1616"/>
                <a:gd name="T1" fmla="*/ 1724956 h 1618"/>
                <a:gd name="T2" fmla="*/ 1729310 w 1616"/>
                <a:gd name="T3" fmla="*/ 1732391 h 1618"/>
                <a:gd name="T4" fmla="*/ 1751607 w 1616"/>
                <a:gd name="T5" fmla="*/ 1799307 h 1618"/>
                <a:gd name="T6" fmla="*/ 1773905 w 1616"/>
                <a:gd name="T7" fmla="*/ 1868702 h 1618"/>
                <a:gd name="T8" fmla="*/ 1823455 w 1616"/>
                <a:gd name="T9" fmla="*/ 1886051 h 1618"/>
                <a:gd name="T10" fmla="*/ 1912646 w 1616"/>
                <a:gd name="T11" fmla="*/ 1838961 h 1618"/>
                <a:gd name="T12" fmla="*/ 1977062 w 1616"/>
                <a:gd name="T13" fmla="*/ 1754696 h 1618"/>
                <a:gd name="T14" fmla="*/ 1999359 w 1616"/>
                <a:gd name="T15" fmla="*/ 1623342 h 1618"/>
                <a:gd name="T16" fmla="*/ 1964674 w 1616"/>
                <a:gd name="T17" fmla="*/ 1568817 h 1618"/>
                <a:gd name="T18" fmla="*/ 1917601 w 1616"/>
                <a:gd name="T19" fmla="*/ 1561382 h 1618"/>
                <a:gd name="T20" fmla="*/ 1833366 w 1616"/>
                <a:gd name="T21" fmla="*/ 1596080 h 1618"/>
                <a:gd name="T22" fmla="*/ 1788770 w 1616"/>
                <a:gd name="T23" fmla="*/ 1578731 h 1618"/>
                <a:gd name="T24" fmla="*/ 1788770 w 1616"/>
                <a:gd name="T25" fmla="*/ 1484552 h 1618"/>
                <a:gd name="T26" fmla="*/ 1811068 w 1616"/>
                <a:gd name="T27" fmla="*/ 859999 h 1618"/>
                <a:gd name="T28" fmla="*/ 1726832 w 1616"/>
                <a:gd name="T29" fmla="*/ 810432 h 1618"/>
                <a:gd name="T30" fmla="*/ 1689669 w 1616"/>
                <a:gd name="T31" fmla="*/ 840172 h 1618"/>
                <a:gd name="T32" fmla="*/ 1677282 w 1616"/>
                <a:gd name="T33" fmla="*/ 931873 h 1618"/>
                <a:gd name="T34" fmla="*/ 1647551 w 1616"/>
                <a:gd name="T35" fmla="*/ 969048 h 1618"/>
                <a:gd name="T36" fmla="*/ 1583136 w 1616"/>
                <a:gd name="T37" fmla="*/ 971527 h 1618"/>
                <a:gd name="T38" fmla="*/ 1481558 w 1616"/>
                <a:gd name="T39" fmla="*/ 887262 h 1618"/>
                <a:gd name="T40" fmla="*/ 1439440 w 1616"/>
                <a:gd name="T41" fmla="*/ 790605 h 1618"/>
                <a:gd name="T42" fmla="*/ 1441917 w 1616"/>
                <a:gd name="T43" fmla="*/ 688991 h 1618"/>
                <a:gd name="T44" fmla="*/ 1484035 w 1616"/>
                <a:gd name="T45" fmla="*/ 654293 h 1618"/>
                <a:gd name="T46" fmla="*/ 1553406 w 1616"/>
                <a:gd name="T47" fmla="*/ 669164 h 1618"/>
                <a:gd name="T48" fmla="*/ 1625254 w 1616"/>
                <a:gd name="T49" fmla="*/ 684034 h 1618"/>
                <a:gd name="T50" fmla="*/ 1654984 w 1616"/>
                <a:gd name="T51" fmla="*/ 646858 h 1618"/>
                <a:gd name="T52" fmla="*/ 1484035 w 1616"/>
                <a:gd name="T53" fmla="*/ 294928 h 1618"/>
                <a:gd name="T54" fmla="*/ 1117362 w 1616"/>
                <a:gd name="T55" fmla="*/ 285014 h 1618"/>
                <a:gd name="T56" fmla="*/ 1109929 w 1616"/>
                <a:gd name="T57" fmla="*/ 280057 h 1618"/>
                <a:gd name="T58" fmla="*/ 1102497 w 1616"/>
                <a:gd name="T59" fmla="*/ 277579 h 1618"/>
                <a:gd name="T60" fmla="*/ 1097542 w 1616"/>
                <a:gd name="T61" fmla="*/ 272622 h 1618"/>
                <a:gd name="T62" fmla="*/ 1090109 w 1616"/>
                <a:gd name="T63" fmla="*/ 267666 h 1618"/>
                <a:gd name="T64" fmla="*/ 1085154 w 1616"/>
                <a:gd name="T65" fmla="*/ 262709 h 1618"/>
                <a:gd name="T66" fmla="*/ 1082677 w 1616"/>
                <a:gd name="T67" fmla="*/ 257752 h 1618"/>
                <a:gd name="T68" fmla="*/ 1080199 w 1616"/>
                <a:gd name="T69" fmla="*/ 255274 h 1618"/>
                <a:gd name="T70" fmla="*/ 1075244 w 1616"/>
                <a:gd name="T71" fmla="*/ 247838 h 1618"/>
                <a:gd name="T72" fmla="*/ 1075244 w 1616"/>
                <a:gd name="T73" fmla="*/ 240403 h 1618"/>
                <a:gd name="T74" fmla="*/ 1075244 w 1616"/>
                <a:gd name="T75" fmla="*/ 240403 h 1618"/>
                <a:gd name="T76" fmla="*/ 1107452 w 1616"/>
                <a:gd name="T77" fmla="*/ 183400 h 1618"/>
                <a:gd name="T78" fmla="*/ 1169390 w 1616"/>
                <a:gd name="T79" fmla="*/ 131354 h 1618"/>
                <a:gd name="T80" fmla="*/ 1169390 w 1616"/>
                <a:gd name="T81" fmla="*/ 79308 h 1618"/>
                <a:gd name="T82" fmla="*/ 1107452 w 1616"/>
                <a:gd name="T83" fmla="*/ 22305 h 1618"/>
                <a:gd name="T84" fmla="*/ 995963 w 1616"/>
                <a:gd name="T85" fmla="*/ 0 h 1618"/>
                <a:gd name="T86" fmla="*/ 859700 w 1616"/>
                <a:gd name="T87" fmla="*/ 37176 h 1618"/>
                <a:gd name="T88" fmla="*/ 820059 w 1616"/>
                <a:gd name="T89" fmla="*/ 91700 h 1618"/>
                <a:gd name="T90" fmla="*/ 827492 w 1616"/>
                <a:gd name="T91" fmla="*/ 141268 h 1618"/>
                <a:gd name="T92" fmla="*/ 901818 w 1616"/>
                <a:gd name="T93" fmla="*/ 195792 h 1618"/>
                <a:gd name="T94" fmla="*/ 916683 w 1616"/>
                <a:gd name="T95" fmla="*/ 240403 h 1618"/>
                <a:gd name="T96" fmla="*/ 916683 w 1616"/>
                <a:gd name="T97" fmla="*/ 240403 h 1618"/>
                <a:gd name="T98" fmla="*/ 916683 w 1616"/>
                <a:gd name="T99" fmla="*/ 250317 h 1618"/>
                <a:gd name="T100" fmla="*/ 914205 w 1616"/>
                <a:gd name="T101" fmla="*/ 255274 h 1618"/>
                <a:gd name="T102" fmla="*/ 909250 w 1616"/>
                <a:gd name="T103" fmla="*/ 260230 h 1618"/>
                <a:gd name="T104" fmla="*/ 906773 w 1616"/>
                <a:gd name="T105" fmla="*/ 262709 h 1618"/>
                <a:gd name="T106" fmla="*/ 899340 w 1616"/>
                <a:gd name="T107" fmla="*/ 270144 h 1618"/>
                <a:gd name="T108" fmla="*/ 894385 w 1616"/>
                <a:gd name="T109" fmla="*/ 272622 h 1618"/>
                <a:gd name="T110" fmla="*/ 886953 w 1616"/>
                <a:gd name="T111" fmla="*/ 277579 h 1618"/>
                <a:gd name="T112" fmla="*/ 881997 w 1616"/>
                <a:gd name="T113" fmla="*/ 280057 h 1618"/>
                <a:gd name="T114" fmla="*/ 874565 w 1616"/>
                <a:gd name="T115" fmla="*/ 285014 h 1618"/>
                <a:gd name="T116" fmla="*/ 0 w 1616"/>
                <a:gd name="T117" fmla="*/ 1147492 h 161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16" h="1618">
                  <a:moveTo>
                    <a:pt x="1312" y="1426"/>
                  </a:moveTo>
                  <a:lnTo>
                    <a:pt x="1312" y="1426"/>
                  </a:lnTo>
                  <a:lnTo>
                    <a:pt x="1328" y="1410"/>
                  </a:lnTo>
                  <a:lnTo>
                    <a:pt x="1348" y="1396"/>
                  </a:lnTo>
                  <a:lnTo>
                    <a:pt x="1358" y="1392"/>
                  </a:lnTo>
                  <a:lnTo>
                    <a:pt x="1368" y="1388"/>
                  </a:lnTo>
                  <a:lnTo>
                    <a:pt x="1378" y="1388"/>
                  </a:lnTo>
                  <a:lnTo>
                    <a:pt x="1386" y="1390"/>
                  </a:lnTo>
                  <a:lnTo>
                    <a:pt x="1396" y="1398"/>
                  </a:lnTo>
                  <a:lnTo>
                    <a:pt x="1402" y="1404"/>
                  </a:lnTo>
                  <a:lnTo>
                    <a:pt x="1408" y="1412"/>
                  </a:lnTo>
                  <a:lnTo>
                    <a:pt x="1412" y="1420"/>
                  </a:lnTo>
                  <a:lnTo>
                    <a:pt x="1414" y="1436"/>
                  </a:lnTo>
                  <a:lnTo>
                    <a:pt x="1414" y="1452"/>
                  </a:lnTo>
                  <a:lnTo>
                    <a:pt x="1414" y="1470"/>
                  </a:lnTo>
                  <a:lnTo>
                    <a:pt x="1418" y="1486"/>
                  </a:lnTo>
                  <a:lnTo>
                    <a:pt x="1420" y="1494"/>
                  </a:lnTo>
                  <a:lnTo>
                    <a:pt x="1426" y="1502"/>
                  </a:lnTo>
                  <a:lnTo>
                    <a:pt x="1432" y="1508"/>
                  </a:lnTo>
                  <a:lnTo>
                    <a:pt x="1442" y="1516"/>
                  </a:lnTo>
                  <a:lnTo>
                    <a:pt x="1452" y="1520"/>
                  </a:lnTo>
                  <a:lnTo>
                    <a:pt x="1462" y="1522"/>
                  </a:lnTo>
                  <a:lnTo>
                    <a:pt x="1472" y="1522"/>
                  </a:lnTo>
                  <a:lnTo>
                    <a:pt x="1484" y="1522"/>
                  </a:lnTo>
                  <a:lnTo>
                    <a:pt x="1494" y="1518"/>
                  </a:lnTo>
                  <a:lnTo>
                    <a:pt x="1504" y="1514"/>
                  </a:lnTo>
                  <a:lnTo>
                    <a:pt x="1526" y="1500"/>
                  </a:lnTo>
                  <a:lnTo>
                    <a:pt x="1544" y="1484"/>
                  </a:lnTo>
                  <a:lnTo>
                    <a:pt x="1562" y="1466"/>
                  </a:lnTo>
                  <a:lnTo>
                    <a:pt x="1576" y="1448"/>
                  </a:lnTo>
                  <a:lnTo>
                    <a:pt x="1586" y="1432"/>
                  </a:lnTo>
                  <a:lnTo>
                    <a:pt x="1596" y="1416"/>
                  </a:lnTo>
                  <a:lnTo>
                    <a:pt x="1604" y="1394"/>
                  </a:lnTo>
                  <a:lnTo>
                    <a:pt x="1610" y="1370"/>
                  </a:lnTo>
                  <a:lnTo>
                    <a:pt x="1614" y="1346"/>
                  </a:lnTo>
                  <a:lnTo>
                    <a:pt x="1616" y="1322"/>
                  </a:lnTo>
                  <a:lnTo>
                    <a:pt x="1614" y="1310"/>
                  </a:lnTo>
                  <a:lnTo>
                    <a:pt x="1612" y="1298"/>
                  </a:lnTo>
                  <a:lnTo>
                    <a:pt x="1608" y="1288"/>
                  </a:lnTo>
                  <a:lnTo>
                    <a:pt x="1602" y="1280"/>
                  </a:lnTo>
                  <a:lnTo>
                    <a:pt x="1594" y="1272"/>
                  </a:lnTo>
                  <a:lnTo>
                    <a:pt x="1586" y="1266"/>
                  </a:lnTo>
                  <a:lnTo>
                    <a:pt x="1574" y="1262"/>
                  </a:lnTo>
                  <a:lnTo>
                    <a:pt x="1566" y="1258"/>
                  </a:lnTo>
                  <a:lnTo>
                    <a:pt x="1556" y="1258"/>
                  </a:lnTo>
                  <a:lnTo>
                    <a:pt x="1548" y="1260"/>
                  </a:lnTo>
                  <a:lnTo>
                    <a:pt x="1532" y="1266"/>
                  </a:lnTo>
                  <a:lnTo>
                    <a:pt x="1518" y="1274"/>
                  </a:lnTo>
                  <a:lnTo>
                    <a:pt x="1504" y="1282"/>
                  </a:lnTo>
                  <a:lnTo>
                    <a:pt x="1488" y="1288"/>
                  </a:lnTo>
                  <a:lnTo>
                    <a:pt x="1480" y="1288"/>
                  </a:lnTo>
                  <a:lnTo>
                    <a:pt x="1470" y="1288"/>
                  </a:lnTo>
                  <a:lnTo>
                    <a:pt x="1460" y="1286"/>
                  </a:lnTo>
                  <a:lnTo>
                    <a:pt x="1450" y="1280"/>
                  </a:lnTo>
                  <a:lnTo>
                    <a:pt x="1444" y="1274"/>
                  </a:lnTo>
                  <a:lnTo>
                    <a:pt x="1438" y="1266"/>
                  </a:lnTo>
                  <a:lnTo>
                    <a:pt x="1436" y="1256"/>
                  </a:lnTo>
                  <a:lnTo>
                    <a:pt x="1436" y="1244"/>
                  </a:lnTo>
                  <a:lnTo>
                    <a:pt x="1438" y="1220"/>
                  </a:lnTo>
                  <a:lnTo>
                    <a:pt x="1444" y="1198"/>
                  </a:lnTo>
                  <a:lnTo>
                    <a:pt x="1598" y="930"/>
                  </a:lnTo>
                  <a:lnTo>
                    <a:pt x="1600" y="926"/>
                  </a:lnTo>
                  <a:lnTo>
                    <a:pt x="1596" y="926"/>
                  </a:lnTo>
                  <a:lnTo>
                    <a:pt x="1462" y="694"/>
                  </a:lnTo>
                  <a:lnTo>
                    <a:pt x="1446" y="678"/>
                  </a:lnTo>
                  <a:lnTo>
                    <a:pt x="1426" y="664"/>
                  </a:lnTo>
                  <a:lnTo>
                    <a:pt x="1414" y="658"/>
                  </a:lnTo>
                  <a:lnTo>
                    <a:pt x="1404" y="656"/>
                  </a:lnTo>
                  <a:lnTo>
                    <a:pt x="1394" y="654"/>
                  </a:lnTo>
                  <a:lnTo>
                    <a:pt x="1386" y="658"/>
                  </a:lnTo>
                  <a:lnTo>
                    <a:pt x="1376" y="664"/>
                  </a:lnTo>
                  <a:lnTo>
                    <a:pt x="1368" y="672"/>
                  </a:lnTo>
                  <a:lnTo>
                    <a:pt x="1364" y="678"/>
                  </a:lnTo>
                  <a:lnTo>
                    <a:pt x="1360" y="686"/>
                  </a:lnTo>
                  <a:lnTo>
                    <a:pt x="1358" y="702"/>
                  </a:lnTo>
                  <a:lnTo>
                    <a:pt x="1358" y="720"/>
                  </a:lnTo>
                  <a:lnTo>
                    <a:pt x="1358" y="736"/>
                  </a:lnTo>
                  <a:lnTo>
                    <a:pt x="1354" y="752"/>
                  </a:lnTo>
                  <a:lnTo>
                    <a:pt x="1352" y="760"/>
                  </a:lnTo>
                  <a:lnTo>
                    <a:pt x="1346" y="768"/>
                  </a:lnTo>
                  <a:lnTo>
                    <a:pt x="1340" y="776"/>
                  </a:lnTo>
                  <a:lnTo>
                    <a:pt x="1330" y="782"/>
                  </a:lnTo>
                  <a:lnTo>
                    <a:pt x="1320" y="786"/>
                  </a:lnTo>
                  <a:lnTo>
                    <a:pt x="1310" y="790"/>
                  </a:lnTo>
                  <a:lnTo>
                    <a:pt x="1300" y="790"/>
                  </a:lnTo>
                  <a:lnTo>
                    <a:pt x="1288" y="788"/>
                  </a:lnTo>
                  <a:lnTo>
                    <a:pt x="1278" y="784"/>
                  </a:lnTo>
                  <a:lnTo>
                    <a:pt x="1268" y="780"/>
                  </a:lnTo>
                  <a:lnTo>
                    <a:pt x="1246" y="768"/>
                  </a:lnTo>
                  <a:lnTo>
                    <a:pt x="1228" y="752"/>
                  </a:lnTo>
                  <a:lnTo>
                    <a:pt x="1210" y="734"/>
                  </a:lnTo>
                  <a:lnTo>
                    <a:pt x="1196" y="716"/>
                  </a:lnTo>
                  <a:lnTo>
                    <a:pt x="1186" y="700"/>
                  </a:lnTo>
                  <a:lnTo>
                    <a:pt x="1176" y="682"/>
                  </a:lnTo>
                  <a:lnTo>
                    <a:pt x="1168" y="660"/>
                  </a:lnTo>
                  <a:lnTo>
                    <a:pt x="1162" y="638"/>
                  </a:lnTo>
                  <a:lnTo>
                    <a:pt x="1156" y="612"/>
                  </a:lnTo>
                  <a:lnTo>
                    <a:pt x="1156" y="588"/>
                  </a:lnTo>
                  <a:lnTo>
                    <a:pt x="1158" y="576"/>
                  </a:lnTo>
                  <a:lnTo>
                    <a:pt x="1160" y="566"/>
                  </a:lnTo>
                  <a:lnTo>
                    <a:pt x="1164" y="556"/>
                  </a:lnTo>
                  <a:lnTo>
                    <a:pt x="1170" y="546"/>
                  </a:lnTo>
                  <a:lnTo>
                    <a:pt x="1178" y="538"/>
                  </a:lnTo>
                  <a:lnTo>
                    <a:pt x="1186" y="532"/>
                  </a:lnTo>
                  <a:lnTo>
                    <a:pt x="1198" y="528"/>
                  </a:lnTo>
                  <a:lnTo>
                    <a:pt x="1206" y="526"/>
                  </a:lnTo>
                  <a:lnTo>
                    <a:pt x="1216" y="524"/>
                  </a:lnTo>
                  <a:lnTo>
                    <a:pt x="1224" y="526"/>
                  </a:lnTo>
                  <a:lnTo>
                    <a:pt x="1240" y="532"/>
                  </a:lnTo>
                  <a:lnTo>
                    <a:pt x="1254" y="540"/>
                  </a:lnTo>
                  <a:lnTo>
                    <a:pt x="1268" y="548"/>
                  </a:lnTo>
                  <a:lnTo>
                    <a:pt x="1284" y="554"/>
                  </a:lnTo>
                  <a:lnTo>
                    <a:pt x="1292" y="556"/>
                  </a:lnTo>
                  <a:lnTo>
                    <a:pt x="1302" y="554"/>
                  </a:lnTo>
                  <a:lnTo>
                    <a:pt x="1312" y="552"/>
                  </a:lnTo>
                  <a:lnTo>
                    <a:pt x="1322" y="546"/>
                  </a:lnTo>
                  <a:lnTo>
                    <a:pt x="1328" y="540"/>
                  </a:lnTo>
                  <a:lnTo>
                    <a:pt x="1334" y="532"/>
                  </a:lnTo>
                  <a:lnTo>
                    <a:pt x="1336" y="522"/>
                  </a:lnTo>
                  <a:lnTo>
                    <a:pt x="1336" y="510"/>
                  </a:lnTo>
                  <a:lnTo>
                    <a:pt x="1334" y="484"/>
                  </a:lnTo>
                  <a:lnTo>
                    <a:pt x="1328" y="462"/>
                  </a:lnTo>
                  <a:lnTo>
                    <a:pt x="1198" y="238"/>
                  </a:lnTo>
                  <a:lnTo>
                    <a:pt x="924" y="238"/>
                  </a:lnTo>
                  <a:lnTo>
                    <a:pt x="902" y="230"/>
                  </a:lnTo>
                  <a:lnTo>
                    <a:pt x="898" y="228"/>
                  </a:lnTo>
                  <a:lnTo>
                    <a:pt x="896" y="226"/>
                  </a:lnTo>
                  <a:lnTo>
                    <a:pt x="894" y="226"/>
                  </a:lnTo>
                  <a:lnTo>
                    <a:pt x="892" y="224"/>
                  </a:lnTo>
                  <a:lnTo>
                    <a:pt x="890" y="224"/>
                  </a:lnTo>
                  <a:lnTo>
                    <a:pt x="888" y="222"/>
                  </a:lnTo>
                  <a:lnTo>
                    <a:pt x="886" y="220"/>
                  </a:lnTo>
                  <a:lnTo>
                    <a:pt x="884" y="220"/>
                  </a:lnTo>
                  <a:lnTo>
                    <a:pt x="882" y="218"/>
                  </a:lnTo>
                  <a:lnTo>
                    <a:pt x="880" y="216"/>
                  </a:lnTo>
                  <a:lnTo>
                    <a:pt x="878" y="214"/>
                  </a:lnTo>
                  <a:lnTo>
                    <a:pt x="876" y="212"/>
                  </a:lnTo>
                  <a:lnTo>
                    <a:pt x="874" y="210"/>
                  </a:lnTo>
                  <a:lnTo>
                    <a:pt x="874" y="208"/>
                  </a:lnTo>
                  <a:lnTo>
                    <a:pt x="872" y="206"/>
                  </a:lnTo>
                  <a:lnTo>
                    <a:pt x="870" y="204"/>
                  </a:lnTo>
                  <a:lnTo>
                    <a:pt x="870" y="202"/>
                  </a:lnTo>
                  <a:lnTo>
                    <a:pt x="868" y="200"/>
                  </a:lnTo>
                  <a:lnTo>
                    <a:pt x="868" y="198"/>
                  </a:lnTo>
                  <a:lnTo>
                    <a:pt x="868" y="194"/>
                  </a:lnTo>
                  <a:lnTo>
                    <a:pt x="870" y="182"/>
                  </a:lnTo>
                  <a:lnTo>
                    <a:pt x="872" y="172"/>
                  </a:lnTo>
                  <a:lnTo>
                    <a:pt x="876" y="164"/>
                  </a:lnTo>
                  <a:lnTo>
                    <a:pt x="880" y="158"/>
                  </a:lnTo>
                  <a:lnTo>
                    <a:pt x="894" y="148"/>
                  </a:lnTo>
                  <a:lnTo>
                    <a:pt x="908" y="138"/>
                  </a:lnTo>
                  <a:lnTo>
                    <a:pt x="922" y="130"/>
                  </a:lnTo>
                  <a:lnTo>
                    <a:pt x="936" y="120"/>
                  </a:lnTo>
                  <a:lnTo>
                    <a:pt x="940" y="114"/>
                  </a:lnTo>
                  <a:lnTo>
                    <a:pt x="944" y="106"/>
                  </a:lnTo>
                  <a:lnTo>
                    <a:pt x="948" y="96"/>
                  </a:lnTo>
                  <a:lnTo>
                    <a:pt x="948" y="84"/>
                  </a:lnTo>
                  <a:lnTo>
                    <a:pt x="948" y="74"/>
                  </a:lnTo>
                  <a:lnTo>
                    <a:pt x="944" y="64"/>
                  </a:lnTo>
                  <a:lnTo>
                    <a:pt x="940" y="54"/>
                  </a:lnTo>
                  <a:lnTo>
                    <a:pt x="932" y="46"/>
                  </a:lnTo>
                  <a:lnTo>
                    <a:pt x="924" y="38"/>
                  </a:lnTo>
                  <a:lnTo>
                    <a:pt x="916" y="30"/>
                  </a:lnTo>
                  <a:lnTo>
                    <a:pt x="894" y="18"/>
                  </a:lnTo>
                  <a:lnTo>
                    <a:pt x="870" y="10"/>
                  </a:lnTo>
                  <a:lnTo>
                    <a:pt x="846" y="4"/>
                  </a:lnTo>
                  <a:lnTo>
                    <a:pt x="824" y="2"/>
                  </a:lnTo>
                  <a:lnTo>
                    <a:pt x="804" y="0"/>
                  </a:lnTo>
                  <a:lnTo>
                    <a:pt x="786" y="2"/>
                  </a:lnTo>
                  <a:lnTo>
                    <a:pt x="762" y="4"/>
                  </a:lnTo>
                  <a:lnTo>
                    <a:pt x="738" y="10"/>
                  </a:lnTo>
                  <a:lnTo>
                    <a:pt x="714" y="18"/>
                  </a:lnTo>
                  <a:lnTo>
                    <a:pt x="694" y="30"/>
                  </a:lnTo>
                  <a:lnTo>
                    <a:pt x="684" y="38"/>
                  </a:lnTo>
                  <a:lnTo>
                    <a:pt x="676" y="46"/>
                  </a:lnTo>
                  <a:lnTo>
                    <a:pt x="670" y="54"/>
                  </a:lnTo>
                  <a:lnTo>
                    <a:pt x="664" y="64"/>
                  </a:lnTo>
                  <a:lnTo>
                    <a:pt x="662" y="74"/>
                  </a:lnTo>
                  <a:lnTo>
                    <a:pt x="660" y="84"/>
                  </a:lnTo>
                  <a:lnTo>
                    <a:pt x="662" y="96"/>
                  </a:lnTo>
                  <a:lnTo>
                    <a:pt x="664" y="106"/>
                  </a:lnTo>
                  <a:lnTo>
                    <a:pt x="668" y="114"/>
                  </a:lnTo>
                  <a:lnTo>
                    <a:pt x="674" y="120"/>
                  </a:lnTo>
                  <a:lnTo>
                    <a:pt x="686" y="130"/>
                  </a:lnTo>
                  <a:lnTo>
                    <a:pt x="700" y="138"/>
                  </a:lnTo>
                  <a:lnTo>
                    <a:pt x="716" y="148"/>
                  </a:lnTo>
                  <a:lnTo>
                    <a:pt x="728" y="158"/>
                  </a:lnTo>
                  <a:lnTo>
                    <a:pt x="734" y="164"/>
                  </a:lnTo>
                  <a:lnTo>
                    <a:pt x="736" y="172"/>
                  </a:lnTo>
                  <a:lnTo>
                    <a:pt x="740" y="182"/>
                  </a:lnTo>
                  <a:lnTo>
                    <a:pt x="740" y="194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40" y="202"/>
                  </a:lnTo>
                  <a:lnTo>
                    <a:pt x="738" y="204"/>
                  </a:lnTo>
                  <a:lnTo>
                    <a:pt x="738" y="206"/>
                  </a:lnTo>
                  <a:lnTo>
                    <a:pt x="736" y="206"/>
                  </a:lnTo>
                  <a:lnTo>
                    <a:pt x="736" y="208"/>
                  </a:lnTo>
                  <a:lnTo>
                    <a:pt x="734" y="210"/>
                  </a:lnTo>
                  <a:lnTo>
                    <a:pt x="734" y="212"/>
                  </a:lnTo>
                  <a:lnTo>
                    <a:pt x="732" y="212"/>
                  </a:lnTo>
                  <a:lnTo>
                    <a:pt x="730" y="214"/>
                  </a:lnTo>
                  <a:lnTo>
                    <a:pt x="730" y="216"/>
                  </a:lnTo>
                  <a:lnTo>
                    <a:pt x="726" y="218"/>
                  </a:lnTo>
                  <a:lnTo>
                    <a:pt x="724" y="220"/>
                  </a:lnTo>
                  <a:lnTo>
                    <a:pt x="722" y="220"/>
                  </a:lnTo>
                  <a:lnTo>
                    <a:pt x="720" y="222"/>
                  </a:lnTo>
                  <a:lnTo>
                    <a:pt x="718" y="224"/>
                  </a:lnTo>
                  <a:lnTo>
                    <a:pt x="716" y="224"/>
                  </a:lnTo>
                  <a:lnTo>
                    <a:pt x="714" y="226"/>
                  </a:lnTo>
                  <a:lnTo>
                    <a:pt x="712" y="226"/>
                  </a:lnTo>
                  <a:lnTo>
                    <a:pt x="710" y="228"/>
                  </a:lnTo>
                  <a:lnTo>
                    <a:pt x="708" y="230"/>
                  </a:lnTo>
                  <a:lnTo>
                    <a:pt x="706" y="230"/>
                  </a:lnTo>
                  <a:lnTo>
                    <a:pt x="684" y="238"/>
                  </a:lnTo>
                  <a:lnTo>
                    <a:pt x="400" y="238"/>
                  </a:lnTo>
                  <a:lnTo>
                    <a:pt x="398" y="236"/>
                  </a:lnTo>
                  <a:lnTo>
                    <a:pt x="0" y="926"/>
                  </a:lnTo>
                  <a:lnTo>
                    <a:pt x="400" y="1618"/>
                  </a:lnTo>
                  <a:lnTo>
                    <a:pt x="1198" y="1618"/>
                  </a:lnTo>
                  <a:lnTo>
                    <a:pt x="1200" y="1618"/>
                  </a:lnTo>
                  <a:lnTo>
                    <a:pt x="1312" y="1426"/>
                  </a:lnTo>
                  <a:close/>
                </a:path>
              </a:pathLst>
            </a:custGeom>
            <a:solidFill>
              <a:srgbClr val="50EC20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013" dirty="0"/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0D2FC339-3A13-086A-60E8-0FA851DE8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116" y="5059771"/>
              <a:ext cx="1537370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Coaching Teams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2B4C48-1124-9A78-82E7-03E48B1EB1B2}"/>
              </a:ext>
            </a:extLst>
          </p:cNvPr>
          <p:cNvGrpSpPr/>
          <p:nvPr/>
        </p:nvGrpSpPr>
        <p:grpSpPr>
          <a:xfrm>
            <a:off x="1994599" y="2482266"/>
            <a:ext cx="1570435" cy="1729979"/>
            <a:chOff x="2659465" y="3309688"/>
            <a:chExt cx="2093913" cy="2306638"/>
          </a:xfrm>
        </p:grpSpPr>
        <p:sp>
          <p:nvSpPr>
            <p:cNvPr id="24" name="Freeform 2">
              <a:extLst>
                <a:ext uri="{FF2B5EF4-FFF2-40B4-BE49-F238E27FC236}">
                  <a16:creationId xmlns:a16="http://schemas.microsoft.com/office/drawing/2014/main" id="{A833B511-6477-37F3-1E72-34B90F19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465" y="3309688"/>
              <a:ext cx="2093913" cy="2306638"/>
            </a:xfrm>
            <a:custGeom>
              <a:avLst/>
              <a:gdLst>
                <a:gd name="T0" fmla="*/ 1129970 w 1690"/>
                <a:gd name="T1" fmla="*/ 250237 h 1862"/>
                <a:gd name="T2" fmla="*/ 1159706 w 1690"/>
                <a:gd name="T3" fmla="*/ 180864 h 1862"/>
                <a:gd name="T4" fmla="*/ 1226612 w 1690"/>
                <a:gd name="T5" fmla="*/ 104059 h 1862"/>
                <a:gd name="T6" fmla="*/ 1186964 w 1690"/>
                <a:gd name="T7" fmla="*/ 37164 h 1862"/>
                <a:gd name="T8" fmla="*/ 1025893 w 1690"/>
                <a:gd name="T9" fmla="*/ 0 h 1862"/>
                <a:gd name="T10" fmla="*/ 882169 w 1690"/>
                <a:gd name="T11" fmla="*/ 66895 h 1862"/>
                <a:gd name="T12" fmla="*/ 879691 w 1690"/>
                <a:gd name="T13" fmla="*/ 138745 h 1862"/>
                <a:gd name="T14" fmla="*/ 963943 w 1690"/>
                <a:gd name="T15" fmla="*/ 213073 h 1862"/>
                <a:gd name="T16" fmla="*/ 936685 w 1690"/>
                <a:gd name="T17" fmla="*/ 277490 h 1862"/>
                <a:gd name="T18" fmla="*/ 332052 w 1690"/>
                <a:gd name="T19" fmla="*/ 636741 h 1862"/>
                <a:gd name="T20" fmla="*/ 262668 w 1690"/>
                <a:gd name="T21" fmla="*/ 626831 h 1862"/>
                <a:gd name="T22" fmla="*/ 242844 w 1690"/>
                <a:gd name="T23" fmla="*/ 515339 h 1862"/>
                <a:gd name="T24" fmla="*/ 175938 w 1690"/>
                <a:gd name="T25" fmla="*/ 480653 h 1862"/>
                <a:gd name="T26" fmla="*/ 49560 w 1690"/>
                <a:gd name="T27" fmla="*/ 572324 h 1862"/>
                <a:gd name="T28" fmla="*/ 0 w 1690"/>
                <a:gd name="T29" fmla="*/ 730890 h 1862"/>
                <a:gd name="T30" fmla="*/ 37170 w 1690"/>
                <a:gd name="T31" fmla="*/ 797785 h 1862"/>
                <a:gd name="T32" fmla="*/ 138768 w 1690"/>
                <a:gd name="T33" fmla="*/ 777964 h 1862"/>
                <a:gd name="T34" fmla="*/ 213108 w 1690"/>
                <a:gd name="T35" fmla="*/ 787874 h 1862"/>
                <a:gd name="T36" fmla="*/ 220542 w 1690"/>
                <a:gd name="T37" fmla="*/ 1427093 h 1862"/>
                <a:gd name="T38" fmla="*/ 213108 w 1690"/>
                <a:gd name="T39" fmla="*/ 1531152 h 1862"/>
                <a:gd name="T40" fmla="*/ 128856 w 1690"/>
                <a:gd name="T41" fmla="*/ 1523719 h 1862"/>
                <a:gd name="T42" fmla="*/ 44604 w 1690"/>
                <a:gd name="T43" fmla="*/ 1513809 h 1862"/>
                <a:gd name="T44" fmla="*/ 7434 w 1690"/>
                <a:gd name="T45" fmla="*/ 1612912 h 1862"/>
                <a:gd name="T46" fmla="*/ 74340 w 1690"/>
                <a:gd name="T47" fmla="*/ 1764045 h 1862"/>
                <a:gd name="T48" fmla="*/ 198240 w 1690"/>
                <a:gd name="T49" fmla="*/ 1833418 h 1862"/>
                <a:gd name="T50" fmla="*/ 252756 w 1690"/>
                <a:gd name="T51" fmla="*/ 1786344 h 1862"/>
                <a:gd name="T52" fmla="*/ 280014 w 1690"/>
                <a:gd name="T53" fmla="*/ 1677330 h 1862"/>
                <a:gd name="T54" fmla="*/ 366745 w 1690"/>
                <a:gd name="T55" fmla="*/ 1694673 h 1862"/>
                <a:gd name="T56" fmla="*/ 949075 w 1690"/>
                <a:gd name="T57" fmla="*/ 2036580 h 1862"/>
                <a:gd name="T58" fmla="*/ 961465 w 1690"/>
                <a:gd name="T59" fmla="*/ 2103475 h 1862"/>
                <a:gd name="T60" fmla="*/ 874735 w 1690"/>
                <a:gd name="T61" fmla="*/ 2177803 h 1862"/>
                <a:gd name="T62" fmla="*/ 889603 w 1690"/>
                <a:gd name="T63" fmla="*/ 2252131 h 1862"/>
                <a:gd name="T64" fmla="*/ 1048196 w 1690"/>
                <a:gd name="T65" fmla="*/ 2306638 h 1862"/>
                <a:gd name="T66" fmla="*/ 1196876 w 1690"/>
                <a:gd name="T67" fmla="*/ 2262041 h 1862"/>
                <a:gd name="T68" fmla="*/ 1226612 w 1690"/>
                <a:gd name="T69" fmla="*/ 2187714 h 1862"/>
                <a:gd name="T70" fmla="*/ 1142360 w 1690"/>
                <a:gd name="T71" fmla="*/ 2110908 h 1862"/>
                <a:gd name="T72" fmla="*/ 1137404 w 1690"/>
                <a:gd name="T73" fmla="*/ 2046491 h 1862"/>
                <a:gd name="T74" fmla="*/ 1717256 w 1690"/>
                <a:gd name="T75" fmla="*/ 1709538 h 1862"/>
                <a:gd name="T76" fmla="*/ 1803987 w 1690"/>
                <a:gd name="T77" fmla="*/ 1672374 h 1862"/>
                <a:gd name="T78" fmla="*/ 1838679 w 1690"/>
                <a:gd name="T79" fmla="*/ 1771478 h 1862"/>
                <a:gd name="T80" fmla="*/ 1883283 w 1690"/>
                <a:gd name="T81" fmla="*/ 1833418 h 1862"/>
                <a:gd name="T82" fmla="*/ 1999749 w 1690"/>
                <a:gd name="T83" fmla="*/ 1788821 h 1862"/>
                <a:gd name="T84" fmla="*/ 2081523 w 1690"/>
                <a:gd name="T85" fmla="*/ 1647599 h 1862"/>
                <a:gd name="T86" fmla="*/ 2061699 w 1690"/>
                <a:gd name="T87" fmla="*/ 1526197 h 1862"/>
                <a:gd name="T88" fmla="*/ 1984881 w 1690"/>
                <a:gd name="T89" fmla="*/ 1516286 h 1862"/>
                <a:gd name="T90" fmla="*/ 1883283 w 1690"/>
                <a:gd name="T91" fmla="*/ 1536107 h 1862"/>
                <a:gd name="T92" fmla="*/ 1870893 w 1690"/>
                <a:gd name="T93" fmla="*/ 1441958 h 1862"/>
                <a:gd name="T94" fmla="*/ 1873371 w 1690"/>
                <a:gd name="T95" fmla="*/ 785397 h 1862"/>
                <a:gd name="T96" fmla="*/ 1935321 w 1690"/>
                <a:gd name="T97" fmla="*/ 758143 h 1862"/>
                <a:gd name="T98" fmla="*/ 2041875 w 1690"/>
                <a:gd name="T99" fmla="*/ 792829 h 1862"/>
                <a:gd name="T100" fmla="*/ 2091435 w 1690"/>
                <a:gd name="T101" fmla="*/ 730890 h 1862"/>
                <a:gd name="T102" fmla="*/ 2056743 w 1690"/>
                <a:gd name="T103" fmla="*/ 579756 h 1862"/>
                <a:gd name="T104" fmla="*/ 1927887 w 1690"/>
                <a:gd name="T105" fmla="*/ 468265 h 1862"/>
                <a:gd name="T106" fmla="*/ 1856025 w 1690"/>
                <a:gd name="T107" fmla="*/ 495518 h 1862"/>
                <a:gd name="T108" fmla="*/ 1836201 w 1690"/>
                <a:gd name="T109" fmla="*/ 604532 h 1862"/>
                <a:gd name="T110" fmla="*/ 1774251 w 1690"/>
                <a:gd name="T111" fmla="*/ 631786 h 18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90" h="1862">
                  <a:moveTo>
                    <a:pt x="982" y="242"/>
                  </a:moveTo>
                  <a:lnTo>
                    <a:pt x="982" y="242"/>
                  </a:lnTo>
                  <a:lnTo>
                    <a:pt x="960" y="236"/>
                  </a:lnTo>
                  <a:lnTo>
                    <a:pt x="936" y="224"/>
                  </a:lnTo>
                  <a:lnTo>
                    <a:pt x="926" y="218"/>
                  </a:lnTo>
                  <a:lnTo>
                    <a:pt x="918" y="212"/>
                  </a:lnTo>
                  <a:lnTo>
                    <a:pt x="912" y="202"/>
                  </a:lnTo>
                  <a:lnTo>
                    <a:pt x="910" y="194"/>
                  </a:lnTo>
                  <a:lnTo>
                    <a:pt x="912" y="182"/>
                  </a:lnTo>
                  <a:lnTo>
                    <a:pt x="914" y="172"/>
                  </a:lnTo>
                  <a:lnTo>
                    <a:pt x="918" y="164"/>
                  </a:lnTo>
                  <a:lnTo>
                    <a:pt x="922" y="158"/>
                  </a:lnTo>
                  <a:lnTo>
                    <a:pt x="936" y="146"/>
                  </a:lnTo>
                  <a:lnTo>
                    <a:pt x="950" y="138"/>
                  </a:lnTo>
                  <a:lnTo>
                    <a:pt x="964" y="130"/>
                  </a:lnTo>
                  <a:lnTo>
                    <a:pt x="978" y="120"/>
                  </a:lnTo>
                  <a:lnTo>
                    <a:pt x="982" y="112"/>
                  </a:lnTo>
                  <a:lnTo>
                    <a:pt x="986" y="104"/>
                  </a:lnTo>
                  <a:lnTo>
                    <a:pt x="990" y="96"/>
                  </a:lnTo>
                  <a:lnTo>
                    <a:pt x="990" y="84"/>
                  </a:lnTo>
                  <a:lnTo>
                    <a:pt x="990" y="72"/>
                  </a:lnTo>
                  <a:lnTo>
                    <a:pt x="986" y="62"/>
                  </a:lnTo>
                  <a:lnTo>
                    <a:pt x="982" y="54"/>
                  </a:lnTo>
                  <a:lnTo>
                    <a:pt x="974" y="44"/>
                  </a:lnTo>
                  <a:lnTo>
                    <a:pt x="966" y="36"/>
                  </a:lnTo>
                  <a:lnTo>
                    <a:pt x="958" y="30"/>
                  </a:lnTo>
                  <a:lnTo>
                    <a:pt x="936" y="18"/>
                  </a:lnTo>
                  <a:lnTo>
                    <a:pt x="912" y="10"/>
                  </a:lnTo>
                  <a:lnTo>
                    <a:pt x="888" y="4"/>
                  </a:lnTo>
                  <a:lnTo>
                    <a:pt x="866" y="0"/>
                  </a:lnTo>
                  <a:lnTo>
                    <a:pt x="846" y="0"/>
                  </a:lnTo>
                  <a:lnTo>
                    <a:pt x="828" y="0"/>
                  </a:lnTo>
                  <a:lnTo>
                    <a:pt x="804" y="4"/>
                  </a:lnTo>
                  <a:lnTo>
                    <a:pt x="780" y="10"/>
                  </a:lnTo>
                  <a:lnTo>
                    <a:pt x="756" y="18"/>
                  </a:lnTo>
                  <a:lnTo>
                    <a:pt x="736" y="30"/>
                  </a:lnTo>
                  <a:lnTo>
                    <a:pt x="726" y="36"/>
                  </a:lnTo>
                  <a:lnTo>
                    <a:pt x="718" y="44"/>
                  </a:lnTo>
                  <a:lnTo>
                    <a:pt x="712" y="54"/>
                  </a:lnTo>
                  <a:lnTo>
                    <a:pt x="706" y="62"/>
                  </a:lnTo>
                  <a:lnTo>
                    <a:pt x="704" y="72"/>
                  </a:lnTo>
                  <a:lnTo>
                    <a:pt x="702" y="84"/>
                  </a:lnTo>
                  <a:lnTo>
                    <a:pt x="704" y="96"/>
                  </a:lnTo>
                  <a:lnTo>
                    <a:pt x="706" y="104"/>
                  </a:lnTo>
                  <a:lnTo>
                    <a:pt x="710" y="112"/>
                  </a:lnTo>
                  <a:lnTo>
                    <a:pt x="716" y="120"/>
                  </a:lnTo>
                  <a:lnTo>
                    <a:pt x="728" y="130"/>
                  </a:lnTo>
                  <a:lnTo>
                    <a:pt x="742" y="138"/>
                  </a:lnTo>
                  <a:lnTo>
                    <a:pt x="758" y="146"/>
                  </a:lnTo>
                  <a:lnTo>
                    <a:pt x="770" y="158"/>
                  </a:lnTo>
                  <a:lnTo>
                    <a:pt x="776" y="164"/>
                  </a:lnTo>
                  <a:lnTo>
                    <a:pt x="778" y="172"/>
                  </a:lnTo>
                  <a:lnTo>
                    <a:pt x="782" y="182"/>
                  </a:lnTo>
                  <a:lnTo>
                    <a:pt x="782" y="194"/>
                  </a:lnTo>
                  <a:lnTo>
                    <a:pt x="780" y="202"/>
                  </a:lnTo>
                  <a:lnTo>
                    <a:pt x="774" y="212"/>
                  </a:lnTo>
                  <a:lnTo>
                    <a:pt x="766" y="218"/>
                  </a:lnTo>
                  <a:lnTo>
                    <a:pt x="756" y="224"/>
                  </a:lnTo>
                  <a:lnTo>
                    <a:pt x="734" y="236"/>
                  </a:lnTo>
                  <a:lnTo>
                    <a:pt x="712" y="242"/>
                  </a:lnTo>
                  <a:lnTo>
                    <a:pt x="446" y="238"/>
                  </a:lnTo>
                  <a:lnTo>
                    <a:pt x="306" y="484"/>
                  </a:lnTo>
                  <a:lnTo>
                    <a:pt x="288" y="500"/>
                  </a:lnTo>
                  <a:lnTo>
                    <a:pt x="268" y="514"/>
                  </a:lnTo>
                  <a:lnTo>
                    <a:pt x="258" y="518"/>
                  </a:lnTo>
                  <a:lnTo>
                    <a:pt x="248" y="522"/>
                  </a:lnTo>
                  <a:lnTo>
                    <a:pt x="238" y="522"/>
                  </a:lnTo>
                  <a:lnTo>
                    <a:pt x="230" y="520"/>
                  </a:lnTo>
                  <a:lnTo>
                    <a:pt x="220" y="514"/>
                  </a:lnTo>
                  <a:lnTo>
                    <a:pt x="212" y="506"/>
                  </a:lnTo>
                  <a:lnTo>
                    <a:pt x="208" y="498"/>
                  </a:lnTo>
                  <a:lnTo>
                    <a:pt x="204" y="490"/>
                  </a:lnTo>
                  <a:lnTo>
                    <a:pt x="200" y="474"/>
                  </a:lnTo>
                  <a:lnTo>
                    <a:pt x="200" y="458"/>
                  </a:lnTo>
                  <a:lnTo>
                    <a:pt x="200" y="442"/>
                  </a:lnTo>
                  <a:lnTo>
                    <a:pt x="198" y="424"/>
                  </a:lnTo>
                  <a:lnTo>
                    <a:pt x="196" y="416"/>
                  </a:lnTo>
                  <a:lnTo>
                    <a:pt x="190" y="410"/>
                  </a:lnTo>
                  <a:lnTo>
                    <a:pt x="184" y="402"/>
                  </a:lnTo>
                  <a:lnTo>
                    <a:pt x="174" y="396"/>
                  </a:lnTo>
                  <a:lnTo>
                    <a:pt x="164" y="390"/>
                  </a:lnTo>
                  <a:lnTo>
                    <a:pt x="154" y="388"/>
                  </a:lnTo>
                  <a:lnTo>
                    <a:pt x="142" y="388"/>
                  </a:lnTo>
                  <a:lnTo>
                    <a:pt x="132" y="390"/>
                  </a:lnTo>
                  <a:lnTo>
                    <a:pt x="122" y="392"/>
                  </a:lnTo>
                  <a:lnTo>
                    <a:pt x="110" y="398"/>
                  </a:lnTo>
                  <a:lnTo>
                    <a:pt x="90" y="410"/>
                  </a:lnTo>
                  <a:lnTo>
                    <a:pt x="70" y="426"/>
                  </a:lnTo>
                  <a:lnTo>
                    <a:pt x="54" y="444"/>
                  </a:lnTo>
                  <a:lnTo>
                    <a:pt x="40" y="462"/>
                  </a:lnTo>
                  <a:lnTo>
                    <a:pt x="30" y="478"/>
                  </a:lnTo>
                  <a:lnTo>
                    <a:pt x="20" y="496"/>
                  </a:lnTo>
                  <a:lnTo>
                    <a:pt x="12" y="516"/>
                  </a:lnTo>
                  <a:lnTo>
                    <a:pt x="4" y="540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2" y="602"/>
                  </a:lnTo>
                  <a:lnTo>
                    <a:pt x="4" y="612"/>
                  </a:lnTo>
                  <a:lnTo>
                    <a:pt x="8" y="622"/>
                  </a:lnTo>
                  <a:lnTo>
                    <a:pt x="14" y="630"/>
                  </a:lnTo>
                  <a:lnTo>
                    <a:pt x="20" y="638"/>
                  </a:lnTo>
                  <a:lnTo>
                    <a:pt x="30" y="644"/>
                  </a:lnTo>
                  <a:lnTo>
                    <a:pt x="40" y="650"/>
                  </a:lnTo>
                  <a:lnTo>
                    <a:pt x="50" y="652"/>
                  </a:lnTo>
                  <a:lnTo>
                    <a:pt x="58" y="652"/>
                  </a:lnTo>
                  <a:lnTo>
                    <a:pt x="68" y="652"/>
                  </a:lnTo>
                  <a:lnTo>
                    <a:pt x="82" y="646"/>
                  </a:lnTo>
                  <a:lnTo>
                    <a:pt x="98" y="638"/>
                  </a:lnTo>
                  <a:lnTo>
                    <a:pt x="112" y="628"/>
                  </a:lnTo>
                  <a:lnTo>
                    <a:pt x="128" y="624"/>
                  </a:lnTo>
                  <a:lnTo>
                    <a:pt x="136" y="622"/>
                  </a:lnTo>
                  <a:lnTo>
                    <a:pt x="144" y="622"/>
                  </a:lnTo>
                  <a:lnTo>
                    <a:pt x="154" y="626"/>
                  </a:lnTo>
                  <a:lnTo>
                    <a:pt x="166" y="630"/>
                  </a:lnTo>
                  <a:lnTo>
                    <a:pt x="172" y="636"/>
                  </a:lnTo>
                  <a:lnTo>
                    <a:pt x="176" y="646"/>
                  </a:lnTo>
                  <a:lnTo>
                    <a:pt x="178" y="656"/>
                  </a:lnTo>
                  <a:lnTo>
                    <a:pt x="180" y="668"/>
                  </a:lnTo>
                  <a:lnTo>
                    <a:pt x="176" y="692"/>
                  </a:lnTo>
                  <a:lnTo>
                    <a:pt x="172" y="714"/>
                  </a:lnTo>
                  <a:lnTo>
                    <a:pt x="48" y="928"/>
                  </a:lnTo>
                  <a:lnTo>
                    <a:pt x="178" y="1152"/>
                  </a:lnTo>
                  <a:lnTo>
                    <a:pt x="184" y="1174"/>
                  </a:lnTo>
                  <a:lnTo>
                    <a:pt x="186" y="1200"/>
                  </a:lnTo>
                  <a:lnTo>
                    <a:pt x="186" y="1212"/>
                  </a:lnTo>
                  <a:lnTo>
                    <a:pt x="184" y="1222"/>
                  </a:lnTo>
                  <a:lnTo>
                    <a:pt x="178" y="1230"/>
                  </a:lnTo>
                  <a:lnTo>
                    <a:pt x="172" y="1236"/>
                  </a:lnTo>
                  <a:lnTo>
                    <a:pt x="162" y="1242"/>
                  </a:lnTo>
                  <a:lnTo>
                    <a:pt x="152" y="1244"/>
                  </a:lnTo>
                  <a:lnTo>
                    <a:pt x="142" y="1246"/>
                  </a:lnTo>
                  <a:lnTo>
                    <a:pt x="134" y="1244"/>
                  </a:lnTo>
                  <a:lnTo>
                    <a:pt x="118" y="1238"/>
                  </a:lnTo>
                  <a:lnTo>
                    <a:pt x="104" y="1230"/>
                  </a:lnTo>
                  <a:lnTo>
                    <a:pt x="90" y="1222"/>
                  </a:lnTo>
                  <a:lnTo>
                    <a:pt x="74" y="1216"/>
                  </a:lnTo>
                  <a:lnTo>
                    <a:pt x="66" y="1214"/>
                  </a:lnTo>
                  <a:lnTo>
                    <a:pt x="56" y="1216"/>
                  </a:lnTo>
                  <a:lnTo>
                    <a:pt x="48" y="1218"/>
                  </a:lnTo>
                  <a:lnTo>
                    <a:pt x="36" y="1222"/>
                  </a:lnTo>
                  <a:lnTo>
                    <a:pt x="28" y="1228"/>
                  </a:lnTo>
                  <a:lnTo>
                    <a:pt x="20" y="1236"/>
                  </a:lnTo>
                  <a:lnTo>
                    <a:pt x="14" y="1246"/>
                  </a:lnTo>
                  <a:lnTo>
                    <a:pt x="10" y="1256"/>
                  </a:lnTo>
                  <a:lnTo>
                    <a:pt x="8" y="1266"/>
                  </a:lnTo>
                  <a:lnTo>
                    <a:pt x="6" y="1278"/>
                  </a:lnTo>
                  <a:lnTo>
                    <a:pt x="6" y="1302"/>
                  </a:lnTo>
                  <a:lnTo>
                    <a:pt x="12" y="1328"/>
                  </a:lnTo>
                  <a:lnTo>
                    <a:pt x="18" y="1350"/>
                  </a:lnTo>
                  <a:lnTo>
                    <a:pt x="26" y="1372"/>
                  </a:lnTo>
                  <a:lnTo>
                    <a:pt x="36" y="1390"/>
                  </a:lnTo>
                  <a:lnTo>
                    <a:pt x="46" y="1406"/>
                  </a:lnTo>
                  <a:lnTo>
                    <a:pt x="60" y="1424"/>
                  </a:lnTo>
                  <a:lnTo>
                    <a:pt x="78" y="1442"/>
                  </a:lnTo>
                  <a:lnTo>
                    <a:pt x="96" y="1458"/>
                  </a:lnTo>
                  <a:lnTo>
                    <a:pt x="118" y="1470"/>
                  </a:lnTo>
                  <a:lnTo>
                    <a:pt x="128" y="1474"/>
                  </a:lnTo>
                  <a:lnTo>
                    <a:pt x="138" y="1478"/>
                  </a:lnTo>
                  <a:lnTo>
                    <a:pt x="150" y="1480"/>
                  </a:lnTo>
                  <a:lnTo>
                    <a:pt x="160" y="1480"/>
                  </a:lnTo>
                  <a:lnTo>
                    <a:pt x="170" y="1476"/>
                  </a:lnTo>
                  <a:lnTo>
                    <a:pt x="180" y="1472"/>
                  </a:lnTo>
                  <a:lnTo>
                    <a:pt x="190" y="1466"/>
                  </a:lnTo>
                  <a:lnTo>
                    <a:pt x="196" y="1458"/>
                  </a:lnTo>
                  <a:lnTo>
                    <a:pt x="202" y="1450"/>
                  </a:lnTo>
                  <a:lnTo>
                    <a:pt x="204" y="1442"/>
                  </a:lnTo>
                  <a:lnTo>
                    <a:pt x="208" y="1426"/>
                  </a:lnTo>
                  <a:lnTo>
                    <a:pt x="208" y="1410"/>
                  </a:lnTo>
                  <a:lnTo>
                    <a:pt x="208" y="1392"/>
                  </a:lnTo>
                  <a:lnTo>
                    <a:pt x="210" y="1376"/>
                  </a:lnTo>
                  <a:lnTo>
                    <a:pt x="214" y="1368"/>
                  </a:lnTo>
                  <a:lnTo>
                    <a:pt x="218" y="1362"/>
                  </a:lnTo>
                  <a:lnTo>
                    <a:pt x="226" y="1354"/>
                  </a:lnTo>
                  <a:lnTo>
                    <a:pt x="236" y="1348"/>
                  </a:lnTo>
                  <a:lnTo>
                    <a:pt x="244" y="1344"/>
                  </a:lnTo>
                  <a:lnTo>
                    <a:pt x="254" y="1346"/>
                  </a:lnTo>
                  <a:lnTo>
                    <a:pt x="264" y="1348"/>
                  </a:lnTo>
                  <a:lnTo>
                    <a:pt x="276" y="1354"/>
                  </a:lnTo>
                  <a:lnTo>
                    <a:pt x="296" y="1368"/>
                  </a:lnTo>
                  <a:lnTo>
                    <a:pt x="312" y="1384"/>
                  </a:lnTo>
                  <a:lnTo>
                    <a:pt x="448" y="1620"/>
                  </a:lnTo>
                  <a:lnTo>
                    <a:pt x="712" y="1620"/>
                  </a:lnTo>
                  <a:lnTo>
                    <a:pt x="734" y="1628"/>
                  </a:lnTo>
                  <a:lnTo>
                    <a:pt x="756" y="1638"/>
                  </a:lnTo>
                  <a:lnTo>
                    <a:pt x="766" y="1644"/>
                  </a:lnTo>
                  <a:lnTo>
                    <a:pt x="774" y="1652"/>
                  </a:lnTo>
                  <a:lnTo>
                    <a:pt x="780" y="1660"/>
                  </a:lnTo>
                  <a:lnTo>
                    <a:pt x="782" y="1668"/>
                  </a:lnTo>
                  <a:lnTo>
                    <a:pt x="782" y="1680"/>
                  </a:lnTo>
                  <a:lnTo>
                    <a:pt x="778" y="1690"/>
                  </a:lnTo>
                  <a:lnTo>
                    <a:pt x="776" y="1698"/>
                  </a:lnTo>
                  <a:lnTo>
                    <a:pt x="770" y="1704"/>
                  </a:lnTo>
                  <a:lnTo>
                    <a:pt x="758" y="1716"/>
                  </a:lnTo>
                  <a:lnTo>
                    <a:pt x="742" y="1724"/>
                  </a:lnTo>
                  <a:lnTo>
                    <a:pt x="728" y="1732"/>
                  </a:lnTo>
                  <a:lnTo>
                    <a:pt x="716" y="1742"/>
                  </a:lnTo>
                  <a:lnTo>
                    <a:pt x="710" y="1750"/>
                  </a:lnTo>
                  <a:lnTo>
                    <a:pt x="706" y="1758"/>
                  </a:lnTo>
                  <a:lnTo>
                    <a:pt x="704" y="1766"/>
                  </a:lnTo>
                  <a:lnTo>
                    <a:pt x="702" y="1778"/>
                  </a:lnTo>
                  <a:lnTo>
                    <a:pt x="704" y="1790"/>
                  </a:lnTo>
                  <a:lnTo>
                    <a:pt x="706" y="1800"/>
                  </a:lnTo>
                  <a:lnTo>
                    <a:pt x="712" y="1810"/>
                  </a:lnTo>
                  <a:lnTo>
                    <a:pt x="718" y="1818"/>
                  </a:lnTo>
                  <a:lnTo>
                    <a:pt x="726" y="1826"/>
                  </a:lnTo>
                  <a:lnTo>
                    <a:pt x="736" y="1832"/>
                  </a:lnTo>
                  <a:lnTo>
                    <a:pt x="756" y="1844"/>
                  </a:lnTo>
                  <a:lnTo>
                    <a:pt x="780" y="1852"/>
                  </a:lnTo>
                  <a:lnTo>
                    <a:pt x="804" y="1858"/>
                  </a:lnTo>
                  <a:lnTo>
                    <a:pt x="828" y="1862"/>
                  </a:lnTo>
                  <a:lnTo>
                    <a:pt x="846" y="1862"/>
                  </a:lnTo>
                  <a:lnTo>
                    <a:pt x="866" y="1862"/>
                  </a:lnTo>
                  <a:lnTo>
                    <a:pt x="888" y="1858"/>
                  </a:lnTo>
                  <a:lnTo>
                    <a:pt x="912" y="1852"/>
                  </a:lnTo>
                  <a:lnTo>
                    <a:pt x="936" y="1844"/>
                  </a:lnTo>
                  <a:lnTo>
                    <a:pt x="958" y="1832"/>
                  </a:lnTo>
                  <a:lnTo>
                    <a:pt x="966" y="1826"/>
                  </a:lnTo>
                  <a:lnTo>
                    <a:pt x="974" y="1818"/>
                  </a:lnTo>
                  <a:lnTo>
                    <a:pt x="982" y="1810"/>
                  </a:lnTo>
                  <a:lnTo>
                    <a:pt x="986" y="1800"/>
                  </a:lnTo>
                  <a:lnTo>
                    <a:pt x="990" y="1790"/>
                  </a:lnTo>
                  <a:lnTo>
                    <a:pt x="990" y="1778"/>
                  </a:lnTo>
                  <a:lnTo>
                    <a:pt x="990" y="1766"/>
                  </a:lnTo>
                  <a:lnTo>
                    <a:pt x="986" y="1758"/>
                  </a:lnTo>
                  <a:lnTo>
                    <a:pt x="982" y="1750"/>
                  </a:lnTo>
                  <a:lnTo>
                    <a:pt x="978" y="1742"/>
                  </a:lnTo>
                  <a:lnTo>
                    <a:pt x="964" y="1732"/>
                  </a:lnTo>
                  <a:lnTo>
                    <a:pt x="950" y="1724"/>
                  </a:lnTo>
                  <a:lnTo>
                    <a:pt x="936" y="1716"/>
                  </a:lnTo>
                  <a:lnTo>
                    <a:pt x="922" y="1704"/>
                  </a:lnTo>
                  <a:lnTo>
                    <a:pt x="918" y="1698"/>
                  </a:lnTo>
                  <a:lnTo>
                    <a:pt x="914" y="1690"/>
                  </a:lnTo>
                  <a:lnTo>
                    <a:pt x="912" y="1680"/>
                  </a:lnTo>
                  <a:lnTo>
                    <a:pt x="910" y="1668"/>
                  </a:lnTo>
                  <a:lnTo>
                    <a:pt x="912" y="1660"/>
                  </a:lnTo>
                  <a:lnTo>
                    <a:pt x="918" y="1652"/>
                  </a:lnTo>
                  <a:lnTo>
                    <a:pt x="926" y="1644"/>
                  </a:lnTo>
                  <a:lnTo>
                    <a:pt x="936" y="1638"/>
                  </a:lnTo>
                  <a:lnTo>
                    <a:pt x="960" y="1628"/>
                  </a:lnTo>
                  <a:lnTo>
                    <a:pt x="982" y="1620"/>
                  </a:lnTo>
                  <a:lnTo>
                    <a:pt x="1248" y="1620"/>
                  </a:lnTo>
                  <a:lnTo>
                    <a:pt x="1386" y="1380"/>
                  </a:lnTo>
                  <a:lnTo>
                    <a:pt x="1402" y="1366"/>
                  </a:lnTo>
                  <a:lnTo>
                    <a:pt x="1420" y="1354"/>
                  </a:lnTo>
                  <a:lnTo>
                    <a:pt x="1430" y="1350"/>
                  </a:lnTo>
                  <a:lnTo>
                    <a:pt x="1440" y="1348"/>
                  </a:lnTo>
                  <a:lnTo>
                    <a:pt x="1448" y="1348"/>
                  </a:lnTo>
                  <a:lnTo>
                    <a:pt x="1456" y="1350"/>
                  </a:lnTo>
                  <a:lnTo>
                    <a:pt x="1464" y="1356"/>
                  </a:lnTo>
                  <a:lnTo>
                    <a:pt x="1472" y="1364"/>
                  </a:lnTo>
                  <a:lnTo>
                    <a:pt x="1478" y="1372"/>
                  </a:lnTo>
                  <a:lnTo>
                    <a:pt x="1480" y="1380"/>
                  </a:lnTo>
                  <a:lnTo>
                    <a:pt x="1484" y="1396"/>
                  </a:lnTo>
                  <a:lnTo>
                    <a:pt x="1484" y="1412"/>
                  </a:lnTo>
                  <a:lnTo>
                    <a:pt x="1484" y="1430"/>
                  </a:lnTo>
                  <a:lnTo>
                    <a:pt x="1486" y="1446"/>
                  </a:lnTo>
                  <a:lnTo>
                    <a:pt x="1490" y="1454"/>
                  </a:lnTo>
                  <a:lnTo>
                    <a:pt x="1494" y="1460"/>
                  </a:lnTo>
                  <a:lnTo>
                    <a:pt x="1502" y="1468"/>
                  </a:lnTo>
                  <a:lnTo>
                    <a:pt x="1510" y="1474"/>
                  </a:lnTo>
                  <a:lnTo>
                    <a:pt x="1520" y="1480"/>
                  </a:lnTo>
                  <a:lnTo>
                    <a:pt x="1530" y="1482"/>
                  </a:lnTo>
                  <a:lnTo>
                    <a:pt x="1542" y="1482"/>
                  </a:lnTo>
                  <a:lnTo>
                    <a:pt x="1552" y="1480"/>
                  </a:lnTo>
                  <a:lnTo>
                    <a:pt x="1564" y="1478"/>
                  </a:lnTo>
                  <a:lnTo>
                    <a:pt x="1574" y="1474"/>
                  </a:lnTo>
                  <a:lnTo>
                    <a:pt x="1594" y="1460"/>
                  </a:lnTo>
                  <a:lnTo>
                    <a:pt x="1614" y="1444"/>
                  </a:lnTo>
                  <a:lnTo>
                    <a:pt x="1630" y="1426"/>
                  </a:lnTo>
                  <a:lnTo>
                    <a:pt x="1644" y="1408"/>
                  </a:lnTo>
                  <a:lnTo>
                    <a:pt x="1656" y="1392"/>
                  </a:lnTo>
                  <a:lnTo>
                    <a:pt x="1664" y="1374"/>
                  </a:lnTo>
                  <a:lnTo>
                    <a:pt x="1672" y="1354"/>
                  </a:lnTo>
                  <a:lnTo>
                    <a:pt x="1680" y="1330"/>
                  </a:lnTo>
                  <a:lnTo>
                    <a:pt x="1684" y="1306"/>
                  </a:lnTo>
                  <a:lnTo>
                    <a:pt x="1684" y="1280"/>
                  </a:lnTo>
                  <a:lnTo>
                    <a:pt x="1684" y="1270"/>
                  </a:lnTo>
                  <a:lnTo>
                    <a:pt x="1680" y="1258"/>
                  </a:lnTo>
                  <a:lnTo>
                    <a:pt x="1676" y="1248"/>
                  </a:lnTo>
                  <a:lnTo>
                    <a:pt x="1670" y="1240"/>
                  </a:lnTo>
                  <a:lnTo>
                    <a:pt x="1664" y="1232"/>
                  </a:lnTo>
                  <a:lnTo>
                    <a:pt x="1654" y="1226"/>
                  </a:lnTo>
                  <a:lnTo>
                    <a:pt x="1644" y="1220"/>
                  </a:lnTo>
                  <a:lnTo>
                    <a:pt x="1634" y="1218"/>
                  </a:lnTo>
                  <a:lnTo>
                    <a:pt x="1626" y="1218"/>
                  </a:lnTo>
                  <a:lnTo>
                    <a:pt x="1618" y="1218"/>
                  </a:lnTo>
                  <a:lnTo>
                    <a:pt x="1602" y="1224"/>
                  </a:lnTo>
                  <a:lnTo>
                    <a:pt x="1588" y="1234"/>
                  </a:lnTo>
                  <a:lnTo>
                    <a:pt x="1572" y="1242"/>
                  </a:lnTo>
                  <a:lnTo>
                    <a:pt x="1558" y="1248"/>
                  </a:lnTo>
                  <a:lnTo>
                    <a:pt x="1548" y="1248"/>
                  </a:lnTo>
                  <a:lnTo>
                    <a:pt x="1540" y="1248"/>
                  </a:lnTo>
                  <a:lnTo>
                    <a:pt x="1530" y="1244"/>
                  </a:lnTo>
                  <a:lnTo>
                    <a:pt x="1520" y="1240"/>
                  </a:lnTo>
                  <a:lnTo>
                    <a:pt x="1514" y="1234"/>
                  </a:lnTo>
                  <a:lnTo>
                    <a:pt x="1508" y="1226"/>
                  </a:lnTo>
                  <a:lnTo>
                    <a:pt x="1506" y="1218"/>
                  </a:lnTo>
                  <a:lnTo>
                    <a:pt x="1506" y="1208"/>
                  </a:lnTo>
                  <a:lnTo>
                    <a:pt x="1506" y="1186"/>
                  </a:lnTo>
                  <a:lnTo>
                    <a:pt x="1510" y="1164"/>
                  </a:lnTo>
                  <a:lnTo>
                    <a:pt x="1648" y="928"/>
                  </a:lnTo>
                  <a:lnTo>
                    <a:pt x="1516" y="700"/>
                  </a:lnTo>
                  <a:lnTo>
                    <a:pt x="1512" y="678"/>
                  </a:lnTo>
                  <a:lnTo>
                    <a:pt x="1510" y="656"/>
                  </a:lnTo>
                  <a:lnTo>
                    <a:pt x="1510" y="644"/>
                  </a:lnTo>
                  <a:lnTo>
                    <a:pt x="1512" y="634"/>
                  </a:lnTo>
                  <a:lnTo>
                    <a:pt x="1518" y="626"/>
                  </a:lnTo>
                  <a:lnTo>
                    <a:pt x="1524" y="620"/>
                  </a:lnTo>
                  <a:lnTo>
                    <a:pt x="1534" y="616"/>
                  </a:lnTo>
                  <a:lnTo>
                    <a:pt x="1544" y="612"/>
                  </a:lnTo>
                  <a:lnTo>
                    <a:pt x="1552" y="612"/>
                  </a:lnTo>
                  <a:lnTo>
                    <a:pt x="1562" y="612"/>
                  </a:lnTo>
                  <a:lnTo>
                    <a:pt x="1576" y="618"/>
                  </a:lnTo>
                  <a:lnTo>
                    <a:pt x="1592" y="626"/>
                  </a:lnTo>
                  <a:lnTo>
                    <a:pt x="1606" y="636"/>
                  </a:lnTo>
                  <a:lnTo>
                    <a:pt x="1622" y="642"/>
                  </a:lnTo>
                  <a:lnTo>
                    <a:pt x="1630" y="642"/>
                  </a:lnTo>
                  <a:lnTo>
                    <a:pt x="1638" y="642"/>
                  </a:lnTo>
                  <a:lnTo>
                    <a:pt x="1648" y="640"/>
                  </a:lnTo>
                  <a:lnTo>
                    <a:pt x="1658" y="634"/>
                  </a:lnTo>
                  <a:lnTo>
                    <a:pt x="1668" y="628"/>
                  </a:lnTo>
                  <a:lnTo>
                    <a:pt x="1676" y="620"/>
                  </a:lnTo>
                  <a:lnTo>
                    <a:pt x="1682" y="612"/>
                  </a:lnTo>
                  <a:lnTo>
                    <a:pt x="1686" y="602"/>
                  </a:lnTo>
                  <a:lnTo>
                    <a:pt x="1688" y="590"/>
                  </a:lnTo>
                  <a:lnTo>
                    <a:pt x="1690" y="580"/>
                  </a:lnTo>
                  <a:lnTo>
                    <a:pt x="1688" y="554"/>
                  </a:lnTo>
                  <a:lnTo>
                    <a:pt x="1684" y="530"/>
                  </a:lnTo>
                  <a:lnTo>
                    <a:pt x="1678" y="506"/>
                  </a:lnTo>
                  <a:lnTo>
                    <a:pt x="1668" y="486"/>
                  </a:lnTo>
                  <a:lnTo>
                    <a:pt x="1660" y="468"/>
                  </a:lnTo>
                  <a:lnTo>
                    <a:pt x="1650" y="452"/>
                  </a:lnTo>
                  <a:lnTo>
                    <a:pt x="1636" y="434"/>
                  </a:lnTo>
                  <a:lnTo>
                    <a:pt x="1618" y="416"/>
                  </a:lnTo>
                  <a:lnTo>
                    <a:pt x="1598" y="400"/>
                  </a:lnTo>
                  <a:lnTo>
                    <a:pt x="1578" y="386"/>
                  </a:lnTo>
                  <a:lnTo>
                    <a:pt x="1568" y="382"/>
                  </a:lnTo>
                  <a:lnTo>
                    <a:pt x="1556" y="378"/>
                  </a:lnTo>
                  <a:lnTo>
                    <a:pt x="1546" y="378"/>
                  </a:lnTo>
                  <a:lnTo>
                    <a:pt x="1536" y="378"/>
                  </a:lnTo>
                  <a:lnTo>
                    <a:pt x="1524" y="380"/>
                  </a:lnTo>
                  <a:lnTo>
                    <a:pt x="1514" y="386"/>
                  </a:lnTo>
                  <a:lnTo>
                    <a:pt x="1506" y="392"/>
                  </a:lnTo>
                  <a:lnTo>
                    <a:pt x="1498" y="400"/>
                  </a:lnTo>
                  <a:lnTo>
                    <a:pt x="1494" y="406"/>
                  </a:lnTo>
                  <a:lnTo>
                    <a:pt x="1490" y="414"/>
                  </a:lnTo>
                  <a:lnTo>
                    <a:pt x="1488" y="430"/>
                  </a:lnTo>
                  <a:lnTo>
                    <a:pt x="1488" y="448"/>
                  </a:lnTo>
                  <a:lnTo>
                    <a:pt x="1488" y="464"/>
                  </a:lnTo>
                  <a:lnTo>
                    <a:pt x="1486" y="480"/>
                  </a:lnTo>
                  <a:lnTo>
                    <a:pt x="1482" y="488"/>
                  </a:lnTo>
                  <a:lnTo>
                    <a:pt x="1476" y="496"/>
                  </a:lnTo>
                  <a:lnTo>
                    <a:pt x="1470" y="502"/>
                  </a:lnTo>
                  <a:lnTo>
                    <a:pt x="1460" y="510"/>
                  </a:lnTo>
                  <a:lnTo>
                    <a:pt x="1452" y="512"/>
                  </a:lnTo>
                  <a:lnTo>
                    <a:pt x="1442" y="512"/>
                  </a:lnTo>
                  <a:lnTo>
                    <a:pt x="1432" y="510"/>
                  </a:lnTo>
                  <a:lnTo>
                    <a:pt x="1422" y="504"/>
                  </a:lnTo>
                  <a:lnTo>
                    <a:pt x="1404" y="490"/>
                  </a:lnTo>
                  <a:lnTo>
                    <a:pt x="1386" y="476"/>
                  </a:lnTo>
                  <a:lnTo>
                    <a:pt x="1246" y="236"/>
                  </a:lnTo>
                  <a:lnTo>
                    <a:pt x="982" y="242"/>
                  </a:lnTo>
                  <a:close/>
                </a:path>
              </a:pathLst>
            </a:custGeom>
            <a:solidFill>
              <a:srgbClr val="A1C6F7"/>
            </a:solidFill>
            <a:ln w="38100" cap="flat" cmpd="sng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013"/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B95B6852-292B-0370-800A-6B4F11BA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916" y="4084428"/>
              <a:ext cx="1693310" cy="913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 anchor="t">
              <a:spAutoFit/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Level 2</a:t>
              </a:r>
            </a:p>
            <a:p>
              <a:pPr algn="ctr"/>
              <a:r>
                <a:rPr lang="en-US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Object Oriented </a:t>
              </a:r>
            </a:p>
            <a:p>
              <a:pPr algn="ctr"/>
              <a:r>
                <a:rPr lang="en-US" altLang="en-US" sz="1000" b="1" dirty="0">
                  <a:solidFill>
                    <a:schemeClr val="bg1"/>
                  </a:solidFill>
                  <a:latin typeface="Arial"/>
                  <a:cs typeface="Arial"/>
                </a:rPr>
                <a:t>Software Engineering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50F9FCE1-86EE-AD12-AB8C-8550E7A8A3D7}"/>
              </a:ext>
            </a:extLst>
          </p:cNvPr>
          <p:cNvSpPr txBox="1">
            <a:spLocks/>
          </p:cNvSpPr>
          <p:nvPr/>
        </p:nvSpPr>
        <p:spPr>
          <a:xfrm>
            <a:off x="2164745" y="464072"/>
            <a:ext cx="6190942" cy="50405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spc="-10">
                <a:solidFill>
                  <a:schemeClr val="bg1"/>
                </a:solidFill>
                <a:latin typeface="Times New Roman"/>
                <a:ea typeface="ヒラギノ角ゴ Pro W3" charset="0"/>
                <a:cs typeface="Times New Roman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483F6A"/>
                </a:solidFill>
                <a:latin typeface="Times New Roman" charset="0"/>
                <a:ea typeface="ヒラギノ角ゴ Pro W3" charset="0"/>
                <a:cs typeface="Times New Roman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213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kern="0" dirty="0"/>
              <a:t>Teaching</a:t>
            </a:r>
          </a:p>
        </p:txBody>
      </p:sp>
    </p:spTree>
    <p:extLst>
      <p:ext uri="{BB962C8B-B14F-4D97-AF65-F5344CB8AC3E}">
        <p14:creationId xmlns:p14="http://schemas.microsoft.com/office/powerpoint/2010/main" val="68011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59F9-5B4E-F145-A16E-0AA97B2D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0BFF-B0BF-5048-809D-054CAFE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418018" cy="3519621"/>
          </a:xfrm>
        </p:spPr>
        <p:txBody>
          <a:bodyPr/>
          <a:lstStyle/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Internship long interview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Some companies only hire graduate posts from interns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Software Engineering degree mandatory internship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Students struggled last year more than normal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Students appear to be struggling this year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B500-8B3E-734B-953B-B0CC5B7A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42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3AAB-CF00-F971-62DF-32C4AE9F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C15C-7EC4-EC2B-2691-D50981F9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from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0DA7-B8CB-3ECF-66BC-AB1D5BAB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418018" cy="3519621"/>
          </a:xfrm>
        </p:spPr>
        <p:txBody>
          <a:bodyPr/>
          <a:lstStyle/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Running a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lang="en-US" dirty="0"/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Ethics </a:t>
            </a:r>
            <a:r>
              <a:rPr lang="en-US" dirty="0" err="1"/>
              <a:t>anonymised</a:t>
            </a:r>
            <a:r>
              <a:rPr lang="en-US" dirty="0"/>
              <a:t> for me, PhD student running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A focus group for students with an offer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A focus group for students with no offers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Compile a survey to confirm finding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3FC68-A700-24BE-6620-52209E59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2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DA0BA-929F-D79F-41C3-B39FBD02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344-D022-B464-FA66-55399DB1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715" y="303730"/>
            <a:ext cx="6525371" cy="504055"/>
          </a:xfrm>
        </p:spPr>
        <p:txBody>
          <a:bodyPr>
            <a:normAutofit fontScale="90000"/>
          </a:bodyPr>
          <a:lstStyle/>
          <a:p>
            <a:r>
              <a:rPr lang="en-US" dirty="0"/>
              <a:t>Expanding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906C-794D-4DC6-B24B-3979DBD5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1" y="1172197"/>
            <a:ext cx="8418018" cy="3519621"/>
          </a:xfrm>
        </p:spPr>
        <p:txBody>
          <a:bodyPr/>
          <a:lstStyle/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Would your University like to take part</a:t>
            </a:r>
          </a:p>
          <a:p>
            <a:pPr marL="347345">
              <a:spcBef>
                <a:spcPts val="200"/>
              </a:spcBef>
              <a:spcAft>
                <a:spcPts val="100"/>
              </a:spcAft>
            </a:pPr>
            <a:r>
              <a:rPr lang="en-US" dirty="0"/>
              <a:t>Potentially write a 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5632-8CEE-E418-5FE1-4B070539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00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Lecture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3517CFBF653489299D6DBF4051B7A" ma:contentTypeVersion="13" ma:contentTypeDescription="Create a new document." ma:contentTypeScope="" ma:versionID="89f8f833c9651dc1411b29f7d6419d8a">
  <xsd:schema xmlns:xsd="http://www.w3.org/2001/XMLSchema" xmlns:xs="http://www.w3.org/2001/XMLSchema" xmlns:p="http://schemas.microsoft.com/office/2006/metadata/properties" xmlns:ns2="dc101f91-7a15-4c1b-96b2-176a27f33db0" xmlns:ns3="1fd2ed31-c4ef-4d74-8617-4af19c18b7fe" targetNamespace="http://schemas.microsoft.com/office/2006/metadata/properties" ma:root="true" ma:fieldsID="a2589ac2c0867058942a7f0efbfe274f" ns2:_="" ns3:_="">
    <xsd:import namespace="dc101f91-7a15-4c1b-96b2-176a27f33db0"/>
    <xsd:import namespace="1fd2ed31-c4ef-4d74-8617-4af19c18b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01f91-7a15-4c1b-96b2-176a27f3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306b285-ac2c-4225-b56d-e54690cf9c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d2ed31-c4ef-4d74-8617-4af19c18b7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5dd786e-47be-4778-9493-bfa9613a557d}" ma:internalName="TaxCatchAll" ma:showField="CatchAllData" ma:web="1fd2ed31-c4ef-4d74-8617-4af19c18b7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d2ed31-c4ef-4d74-8617-4af19c18b7fe" xsi:nil="true"/>
    <lcf76f155ced4ddcb4097134ff3c332f xmlns="dc101f91-7a15-4c1b-96b2-176a27f33db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424DB5-B224-4200-A222-A0802E04B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01f91-7a15-4c1b-96b2-176a27f33db0"/>
    <ds:schemaRef ds:uri="1fd2ed31-c4ef-4d74-8617-4af19c18b7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E22917-67A2-4C66-A3FB-D29CE2B9C5E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dc101f91-7a15-4c1b-96b2-176a27f33db0"/>
    <ds:schemaRef ds:uri="http://purl.org/dc/terms/"/>
    <ds:schemaRef ds:uri="http://purl.org/dc/dcmitype/"/>
    <ds:schemaRef ds:uri="http://schemas.microsoft.com/office/infopath/2007/PartnerControls"/>
    <ds:schemaRef ds:uri="1fd2ed31-c4ef-4d74-8617-4af19c18b7f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167</Words>
  <Application>Microsoft Office PowerPoint</Application>
  <PresentationFormat>On-screen Show (16:9)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UoG_PowerPoint_16.9</vt:lpstr>
      <vt:lpstr>Me and Internships</vt:lpstr>
      <vt:lpstr>Time in Industry</vt:lpstr>
      <vt:lpstr>Time in Industry</vt:lpstr>
      <vt:lpstr>PowerPoint Presentation</vt:lpstr>
      <vt:lpstr>Recruitment</vt:lpstr>
      <vt:lpstr>Learning from Students</vt:lpstr>
      <vt:lpstr>Expanding</vt:lpstr>
      <vt:lpstr>Lecture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41</cp:revision>
  <dcterms:created xsi:type="dcterms:W3CDTF">2016-02-16T11:44:26Z</dcterms:created>
  <dcterms:modified xsi:type="dcterms:W3CDTF">2025-05-16T11:50:14Z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0x010100C583517CFBF653489299D6DBF4051B7A</vt:lpwstr>
  </property>
  <property fmtid="{D5CDD505-2E9C-101B-9397-08002B2CF9AE}" pid="3" name="AuthorIds_UIVersion_2560">
    <vt:lpwstr>13</vt:lpwstr>
  </property>
  <property fmtid="{D5CDD505-2E9C-101B-9397-08002B2CF9AE}" pid="4" name="MediaServiceImageTags">
    <vt:lpwstr/>
  </property>
  <property fmtid="{D5CDD505-2E9C-101B-9397-08002B2CF9AE}" pid="5" name="Order">
    <vt:r8>13400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