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67" r:id="rId2"/>
    <p:sldId id="339" r:id="rId3"/>
    <p:sldId id="340" r:id="rId4"/>
    <p:sldId id="333" r:id="rId5"/>
    <p:sldId id="416" r:id="rId6"/>
    <p:sldId id="417" r:id="rId7"/>
    <p:sldId id="342" r:id="rId8"/>
    <p:sldId id="415" r:id="rId9"/>
    <p:sldId id="421" r:id="rId10"/>
    <p:sldId id="422" r:id="rId11"/>
    <p:sldId id="423" r:id="rId12"/>
    <p:sldId id="424" r:id="rId13"/>
    <p:sldId id="420" r:id="rId14"/>
    <p:sldId id="419" r:id="rId15"/>
    <p:sldId id="425" r:id="rId16"/>
    <p:sldId id="426" r:id="rId17"/>
    <p:sldId id="418" r:id="rId18"/>
    <p:sldId id="298" r:id="rId19"/>
    <p:sldId id="514" r:id="rId20"/>
    <p:sldId id="406" r:id="rId21"/>
    <p:sldId id="410" r:id="rId22"/>
    <p:sldId id="515" r:id="rId23"/>
    <p:sldId id="29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1E36"/>
    <a:srgbClr val="EC9857"/>
    <a:srgbClr val="809352"/>
    <a:srgbClr val="8D4743"/>
    <a:srgbClr val="5D6F4B"/>
    <a:srgbClr val="055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5AB00-A345-4D78-8DFA-B914F50C043D}" v="591" dt="2023-03-06T02:40:35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9C46E874-68C5-489D-8060-2448E9159A3F}"/>
    <pc:docChg chg="sldOrd">
      <pc:chgData name="Guest User" userId="" providerId="Windows Live" clId="Web-{9C46E874-68C5-489D-8060-2448E9159A3F}" dt="2023-02-27T12:58:11.559" v="1"/>
      <pc:docMkLst>
        <pc:docMk/>
      </pc:docMkLst>
      <pc:sldChg chg="ord">
        <pc:chgData name="Guest User" userId="" providerId="Windows Live" clId="Web-{9C46E874-68C5-489D-8060-2448E9159A3F}" dt="2023-02-27T12:58:01.903" v="0"/>
        <pc:sldMkLst>
          <pc:docMk/>
          <pc:sldMk cId="0" sldId="394"/>
        </pc:sldMkLst>
      </pc:sldChg>
      <pc:sldChg chg="ord">
        <pc:chgData name="Guest User" userId="" providerId="Windows Live" clId="Web-{9C46E874-68C5-489D-8060-2448E9159A3F}" dt="2023-02-27T12:58:11.559" v="1"/>
        <pc:sldMkLst>
          <pc:docMk/>
          <pc:sldMk cId="0" sldId="395"/>
        </pc:sldMkLst>
      </pc:sldChg>
    </pc:docChg>
  </pc:docChgLst>
  <pc:docChgLst>
    <pc:chgData name="sun haojun" userId="74a248f44b843b5f" providerId="LiveId" clId="{8D15AB00-A345-4D78-8DFA-B914F50C043D}"/>
    <pc:docChg chg="undo redo custSel addSld delSld modSld sldOrd">
      <pc:chgData name="sun haojun" userId="74a248f44b843b5f" providerId="LiveId" clId="{8D15AB00-A345-4D78-8DFA-B914F50C043D}" dt="2023-03-06T02:40:35.614" v="1028"/>
      <pc:docMkLst>
        <pc:docMk/>
      </pc:docMkLst>
      <pc:sldChg chg="del">
        <pc:chgData name="sun haojun" userId="74a248f44b843b5f" providerId="LiveId" clId="{8D15AB00-A345-4D78-8DFA-B914F50C043D}" dt="2023-02-27T12:28:16.934" v="165" actId="2696"/>
        <pc:sldMkLst>
          <pc:docMk/>
          <pc:sldMk cId="0" sldId="257"/>
        </pc:sldMkLst>
      </pc:sldChg>
      <pc:sldChg chg="delSp modSp mod">
        <pc:chgData name="sun haojun" userId="74a248f44b843b5f" providerId="LiveId" clId="{8D15AB00-A345-4D78-8DFA-B914F50C043D}" dt="2023-02-27T12:53:22.389" v="374" actId="478"/>
        <pc:sldMkLst>
          <pc:docMk/>
          <pc:sldMk cId="0" sldId="267"/>
        </pc:sldMkLst>
        <pc:spChg chg="del">
          <ac:chgData name="sun haojun" userId="74a248f44b843b5f" providerId="LiveId" clId="{8D15AB00-A345-4D78-8DFA-B914F50C043D}" dt="2023-02-27T12:02:22.577" v="56" actId="478"/>
          <ac:spMkLst>
            <pc:docMk/>
            <pc:sldMk cId="0" sldId="267"/>
            <ac:spMk id="3" creationId="{00000000-0000-0000-0000-000000000000}"/>
          </ac:spMkLst>
        </pc:spChg>
        <pc:spChg chg="del mod">
          <ac:chgData name="sun haojun" userId="74a248f44b843b5f" providerId="LiveId" clId="{8D15AB00-A345-4D78-8DFA-B914F50C043D}" dt="2023-02-27T12:53:22.389" v="374" actId="478"/>
          <ac:spMkLst>
            <pc:docMk/>
            <pc:sldMk cId="0" sldId="267"/>
            <ac:spMk id="4" creationId="{00000000-0000-0000-0000-000000000000}"/>
          </ac:spMkLst>
        </pc:spChg>
        <pc:spChg chg="del mod">
          <ac:chgData name="sun haojun" userId="74a248f44b843b5f" providerId="LiveId" clId="{8D15AB00-A345-4D78-8DFA-B914F50C043D}" dt="2023-02-27T12:53:22.389" v="374" actId="478"/>
          <ac:spMkLst>
            <pc:docMk/>
            <pc:sldMk cId="0" sldId="267"/>
            <ac:spMk id="5" creationId="{00000000-0000-0000-0000-000000000000}"/>
          </ac:spMkLst>
        </pc:spChg>
        <pc:spChg chg="mod">
          <ac:chgData name="sun haojun" userId="74a248f44b843b5f" providerId="LiveId" clId="{8D15AB00-A345-4D78-8DFA-B914F50C043D}" dt="2023-02-27T12:02:28.277" v="57" actId="1076"/>
          <ac:spMkLst>
            <pc:docMk/>
            <pc:sldMk cId="0" sldId="267"/>
            <ac:spMk id="8" creationId="{00000000-0000-0000-0000-000000000000}"/>
          </ac:spMkLst>
        </pc:spChg>
        <pc:spChg chg="mod">
          <ac:chgData name="sun haojun" userId="74a248f44b843b5f" providerId="LiveId" clId="{8D15AB00-A345-4D78-8DFA-B914F50C043D}" dt="2023-02-27T12:02:28.277" v="57" actId="1076"/>
          <ac:spMkLst>
            <pc:docMk/>
            <pc:sldMk cId="0" sldId="267"/>
            <ac:spMk id="9" creationId="{00000000-0000-0000-0000-000000000000}"/>
          </ac:spMkLst>
        </pc:spChg>
      </pc:sldChg>
      <pc:sldChg chg="addSp delSp modSp mod ord">
        <pc:chgData name="sun haojun" userId="74a248f44b843b5f" providerId="LiveId" clId="{8D15AB00-A345-4D78-8DFA-B914F50C043D}" dt="2023-02-27T13:35:59.347" v="856" actId="1076"/>
        <pc:sldMkLst>
          <pc:docMk/>
          <pc:sldMk cId="0" sldId="298"/>
        </pc:sldMkLst>
        <pc:spChg chg="mod">
          <ac:chgData name="sun haojun" userId="74a248f44b843b5f" providerId="LiveId" clId="{8D15AB00-A345-4D78-8DFA-B914F50C043D}" dt="2023-02-27T13:25:53.377" v="721" actId="20577"/>
          <ac:spMkLst>
            <pc:docMk/>
            <pc:sldMk cId="0" sldId="298"/>
            <ac:spMk id="2" creationId="{00000000-0000-0000-0000-000000000000}"/>
          </ac:spMkLst>
        </pc:spChg>
        <pc:spChg chg="add mod">
          <ac:chgData name="sun haojun" userId="74a248f44b843b5f" providerId="LiveId" clId="{8D15AB00-A345-4D78-8DFA-B914F50C043D}" dt="2023-02-27T13:30:49.728" v="765"/>
          <ac:spMkLst>
            <pc:docMk/>
            <pc:sldMk cId="0" sldId="298"/>
            <ac:spMk id="5" creationId="{F4FCECDD-AF64-C786-49EA-FA917025C6BC}"/>
          </ac:spMkLst>
        </pc:spChg>
        <pc:spChg chg="add del mod">
          <ac:chgData name="sun haojun" userId="74a248f44b843b5f" providerId="LiveId" clId="{8D15AB00-A345-4D78-8DFA-B914F50C043D}" dt="2023-02-27T13:35:57.328" v="855" actId="1076"/>
          <ac:spMkLst>
            <pc:docMk/>
            <pc:sldMk cId="0" sldId="298"/>
            <ac:spMk id="9" creationId="{00000000-0000-0000-0000-000000000000}"/>
          </ac:spMkLst>
        </pc:spChg>
        <pc:spChg chg="add del mod">
          <ac:chgData name="sun haojun" userId="74a248f44b843b5f" providerId="LiveId" clId="{8D15AB00-A345-4D78-8DFA-B914F50C043D}" dt="2023-02-27T13:35:07.293" v="841" actId="22"/>
          <ac:spMkLst>
            <pc:docMk/>
            <pc:sldMk cId="0" sldId="298"/>
            <ac:spMk id="14" creationId="{4E274D0E-8936-9538-77AA-D5FB1BAE2EF9}"/>
          </ac:spMkLst>
        </pc:spChg>
        <pc:spChg chg="add mod">
          <ac:chgData name="sun haojun" userId="74a248f44b843b5f" providerId="LiveId" clId="{8D15AB00-A345-4D78-8DFA-B914F50C043D}" dt="2023-02-27T13:35:21.185" v="848" actId="20577"/>
          <ac:spMkLst>
            <pc:docMk/>
            <pc:sldMk cId="0" sldId="298"/>
            <ac:spMk id="15" creationId="{49B050A5-F4B3-5281-D0FC-A8C46F6AF7E7}"/>
          </ac:spMkLst>
        </pc:spChg>
        <pc:picChg chg="del mod">
          <ac:chgData name="sun haojun" userId="74a248f44b843b5f" providerId="LiveId" clId="{8D15AB00-A345-4D78-8DFA-B914F50C043D}" dt="2023-02-27T13:27:16.628" v="730" actId="478"/>
          <ac:picMkLst>
            <pc:docMk/>
            <pc:sldMk cId="0" sldId="298"/>
            <ac:picMk id="4" creationId="{00000000-0000-0000-0000-000000000000}"/>
          </ac:picMkLst>
        </pc:picChg>
        <pc:picChg chg="add mod">
          <ac:chgData name="sun haojun" userId="74a248f44b843b5f" providerId="LiveId" clId="{8D15AB00-A345-4D78-8DFA-B914F50C043D}" dt="2023-02-27T13:27:18.725" v="732" actId="1076"/>
          <ac:picMkLst>
            <pc:docMk/>
            <pc:sldMk cId="0" sldId="298"/>
            <ac:picMk id="7" creationId="{380F3E1E-C11A-A54B-714F-4A529E17A7A4}"/>
          </ac:picMkLst>
        </pc:picChg>
        <pc:picChg chg="add mod">
          <ac:chgData name="sun haojun" userId="74a248f44b843b5f" providerId="LiveId" clId="{8D15AB00-A345-4D78-8DFA-B914F50C043D}" dt="2023-02-27T13:28:03.850" v="734" actId="1076"/>
          <ac:picMkLst>
            <pc:docMk/>
            <pc:sldMk cId="0" sldId="298"/>
            <ac:picMk id="10" creationId="{0DCB7D9C-2962-9FED-6E69-364F9872663D}"/>
          </ac:picMkLst>
        </pc:picChg>
        <pc:picChg chg="add mod">
          <ac:chgData name="sun haojun" userId="74a248f44b843b5f" providerId="LiveId" clId="{8D15AB00-A345-4D78-8DFA-B914F50C043D}" dt="2023-02-27T13:35:59.347" v="856" actId="1076"/>
          <ac:picMkLst>
            <pc:docMk/>
            <pc:sldMk cId="0" sldId="298"/>
            <ac:picMk id="12" creationId="{A83A8518-E4AB-1E92-5B98-7E7FDBB71221}"/>
          </ac:picMkLst>
        </pc:picChg>
      </pc:sldChg>
      <pc:sldChg chg="delSp modSp add mod">
        <pc:chgData name="sun haojun" userId="74a248f44b843b5f" providerId="LiveId" clId="{8D15AB00-A345-4D78-8DFA-B914F50C043D}" dt="2023-02-27T12:22:55.093" v="85" actId="1076"/>
        <pc:sldMkLst>
          <pc:docMk/>
          <pc:sldMk cId="0" sldId="333"/>
        </pc:sldMkLst>
        <pc:picChg chg="mod">
          <ac:chgData name="sun haojun" userId="74a248f44b843b5f" providerId="LiveId" clId="{8D15AB00-A345-4D78-8DFA-B914F50C043D}" dt="2023-02-27T12:22:55.093" v="85" actId="1076"/>
          <ac:picMkLst>
            <pc:docMk/>
            <pc:sldMk cId="0" sldId="333"/>
            <ac:picMk id="4" creationId="{00000000-0000-0000-0000-000000000000}"/>
          </ac:picMkLst>
        </pc:picChg>
        <pc:picChg chg="del">
          <ac:chgData name="sun haojun" userId="74a248f44b843b5f" providerId="LiveId" clId="{8D15AB00-A345-4D78-8DFA-B914F50C043D}" dt="2023-02-27T12:22:51.891" v="83" actId="478"/>
          <ac:picMkLst>
            <pc:docMk/>
            <pc:sldMk cId="0" sldId="333"/>
            <ac:picMk id="5" creationId="{00000000-0000-0000-0000-000000000000}"/>
          </ac:picMkLst>
        </pc:picChg>
      </pc:sldChg>
      <pc:sldChg chg="modSp add mod">
        <pc:chgData name="sun haojun" userId="74a248f44b843b5f" providerId="LiveId" clId="{8D15AB00-A345-4D78-8DFA-B914F50C043D}" dt="2023-02-27T11:52:47.247" v="3"/>
        <pc:sldMkLst>
          <pc:docMk/>
          <pc:sldMk cId="0" sldId="339"/>
        </pc:sldMkLst>
        <pc:spChg chg="mod">
          <ac:chgData name="sun haojun" userId="74a248f44b843b5f" providerId="LiveId" clId="{8D15AB00-A345-4D78-8DFA-B914F50C043D}" dt="2023-02-27T11:52:47.247" v="3"/>
          <ac:spMkLst>
            <pc:docMk/>
            <pc:sldMk cId="0" sldId="339"/>
            <ac:spMk id="5" creationId="{00000000-0000-0000-0000-000000000000}"/>
          </ac:spMkLst>
        </pc:spChg>
      </pc:sldChg>
      <pc:sldChg chg="add">
        <pc:chgData name="sun haojun" userId="74a248f44b843b5f" providerId="LiveId" clId="{8D15AB00-A345-4D78-8DFA-B914F50C043D}" dt="2023-02-27T11:52:37.088" v="0"/>
        <pc:sldMkLst>
          <pc:docMk/>
          <pc:sldMk cId="0" sldId="340"/>
        </pc:sldMkLst>
      </pc:sldChg>
      <pc:sldChg chg="add">
        <pc:chgData name="sun haojun" userId="74a248f44b843b5f" providerId="LiveId" clId="{8D15AB00-A345-4D78-8DFA-B914F50C043D}" dt="2023-02-27T11:52:37.088" v="0"/>
        <pc:sldMkLst>
          <pc:docMk/>
          <pc:sldMk cId="0" sldId="342"/>
        </pc:sldMkLst>
      </pc:sldChg>
      <pc:sldChg chg="del">
        <pc:chgData name="sun haojun" userId="74a248f44b843b5f" providerId="LiveId" clId="{8D15AB00-A345-4D78-8DFA-B914F50C043D}" dt="2023-02-27T13:24:25.174" v="680" actId="2696"/>
        <pc:sldMkLst>
          <pc:docMk/>
          <pc:sldMk cId="0" sldId="380"/>
        </pc:sldMkLst>
      </pc:sldChg>
      <pc:sldChg chg="del">
        <pc:chgData name="sun haojun" userId="74a248f44b843b5f" providerId="LiveId" clId="{8D15AB00-A345-4D78-8DFA-B914F50C043D}" dt="2023-02-27T13:24:25.174" v="680" actId="2696"/>
        <pc:sldMkLst>
          <pc:docMk/>
          <pc:sldMk cId="0" sldId="386"/>
        </pc:sldMkLst>
      </pc:sldChg>
      <pc:sldChg chg="modSp del mod">
        <pc:chgData name="sun haojun" userId="74a248f44b843b5f" providerId="LiveId" clId="{8D15AB00-A345-4D78-8DFA-B914F50C043D}" dt="2023-02-27T13:31:33.966" v="770" actId="2696"/>
        <pc:sldMkLst>
          <pc:docMk/>
          <pc:sldMk cId="0" sldId="393"/>
        </pc:sldMkLst>
        <pc:spChg chg="mod">
          <ac:chgData name="sun haojun" userId="74a248f44b843b5f" providerId="LiveId" clId="{8D15AB00-A345-4D78-8DFA-B914F50C043D}" dt="2023-02-27T13:12:34.095" v="645"/>
          <ac:spMkLst>
            <pc:docMk/>
            <pc:sldMk cId="0" sldId="393"/>
            <ac:spMk id="5" creationId="{00000000-0000-0000-0000-000000000000}"/>
          </ac:spMkLst>
        </pc:spChg>
      </pc:sldChg>
      <pc:sldChg chg="del">
        <pc:chgData name="sun haojun" userId="74a248f44b843b5f" providerId="LiveId" clId="{8D15AB00-A345-4D78-8DFA-B914F50C043D}" dt="2023-02-27T13:51:10.933" v="1013" actId="2696"/>
        <pc:sldMkLst>
          <pc:docMk/>
          <pc:sldMk cId="0" sldId="394"/>
        </pc:sldMkLst>
      </pc:sldChg>
      <pc:sldChg chg="del">
        <pc:chgData name="sun haojun" userId="74a248f44b843b5f" providerId="LiveId" clId="{8D15AB00-A345-4D78-8DFA-B914F50C043D}" dt="2023-02-27T13:51:10.933" v="1013" actId="2696"/>
        <pc:sldMkLst>
          <pc:docMk/>
          <pc:sldMk cId="0" sldId="395"/>
        </pc:sldMkLst>
      </pc:sldChg>
      <pc:sldChg chg="del">
        <pc:chgData name="sun haojun" userId="74a248f44b843b5f" providerId="LiveId" clId="{8D15AB00-A345-4D78-8DFA-B914F50C043D}" dt="2023-02-27T13:24:25.174" v="680" actId="2696"/>
        <pc:sldMkLst>
          <pc:docMk/>
          <pc:sldMk cId="0" sldId="396"/>
        </pc:sldMkLst>
      </pc:sldChg>
      <pc:sldChg chg="del">
        <pc:chgData name="sun haojun" userId="74a248f44b843b5f" providerId="LiveId" clId="{8D15AB00-A345-4D78-8DFA-B914F50C043D}" dt="2023-02-27T13:24:25.174" v="680" actId="2696"/>
        <pc:sldMkLst>
          <pc:docMk/>
          <pc:sldMk cId="0" sldId="398"/>
        </pc:sldMkLst>
      </pc:sldChg>
      <pc:sldChg chg="addSp delSp del mod">
        <pc:chgData name="sun haojun" userId="74a248f44b843b5f" providerId="LiveId" clId="{8D15AB00-A345-4D78-8DFA-B914F50C043D}" dt="2023-02-27T13:24:25.174" v="680" actId="2696"/>
        <pc:sldMkLst>
          <pc:docMk/>
          <pc:sldMk cId="0" sldId="400"/>
        </pc:sldMkLst>
        <pc:spChg chg="add del">
          <ac:chgData name="sun haojun" userId="74a248f44b843b5f" providerId="LiveId" clId="{8D15AB00-A345-4D78-8DFA-B914F50C043D}" dt="2023-02-27T13:19:44.437" v="657" actId="478"/>
          <ac:spMkLst>
            <pc:docMk/>
            <pc:sldMk cId="0" sldId="400"/>
            <ac:spMk id="17" creationId="{00000000-0000-0000-0000-000000000000}"/>
          </ac:spMkLst>
        </pc:spChg>
      </pc:sldChg>
      <pc:sldChg chg="del">
        <pc:chgData name="sun haojun" userId="74a248f44b843b5f" providerId="LiveId" clId="{8D15AB00-A345-4D78-8DFA-B914F50C043D}" dt="2023-02-27T13:24:25.174" v="680" actId="2696"/>
        <pc:sldMkLst>
          <pc:docMk/>
          <pc:sldMk cId="0" sldId="402"/>
        </pc:sldMkLst>
      </pc:sldChg>
      <pc:sldChg chg="del">
        <pc:chgData name="sun haojun" userId="74a248f44b843b5f" providerId="LiveId" clId="{8D15AB00-A345-4D78-8DFA-B914F50C043D}" dt="2023-02-27T13:24:25.174" v="680" actId="2696"/>
        <pc:sldMkLst>
          <pc:docMk/>
          <pc:sldMk cId="0" sldId="404"/>
        </pc:sldMkLst>
      </pc:sldChg>
      <pc:sldChg chg="del">
        <pc:chgData name="sun haojun" userId="74a248f44b843b5f" providerId="LiveId" clId="{8D15AB00-A345-4D78-8DFA-B914F50C043D}" dt="2023-02-27T13:39:58.644" v="868" actId="2696"/>
        <pc:sldMkLst>
          <pc:docMk/>
          <pc:sldMk cId="0" sldId="405"/>
        </pc:sldMkLst>
      </pc:sldChg>
      <pc:sldChg chg="modSp mod ord">
        <pc:chgData name="sun haojun" userId="74a248f44b843b5f" providerId="LiveId" clId="{8D15AB00-A345-4D78-8DFA-B914F50C043D}" dt="2023-03-06T02:40:35.614" v="1028"/>
        <pc:sldMkLst>
          <pc:docMk/>
          <pc:sldMk cId="0" sldId="406"/>
        </pc:sldMkLst>
        <pc:spChg chg="mod">
          <ac:chgData name="sun haojun" userId="74a248f44b843b5f" providerId="LiveId" clId="{8D15AB00-A345-4D78-8DFA-B914F50C043D}" dt="2023-03-06T02:40:24.539" v="1017"/>
          <ac:spMkLst>
            <pc:docMk/>
            <pc:sldMk cId="0" sldId="406"/>
            <ac:spMk id="5" creationId="{00000000-0000-0000-0000-000000000000}"/>
          </ac:spMkLst>
        </pc:spChg>
        <pc:spChg chg="mod">
          <ac:chgData name="sun haojun" userId="74a248f44b843b5f" providerId="LiveId" clId="{8D15AB00-A345-4D78-8DFA-B914F50C043D}" dt="2023-03-06T02:40:35.614" v="1028"/>
          <ac:spMkLst>
            <pc:docMk/>
            <pc:sldMk cId="0" sldId="406"/>
            <ac:spMk id="8" creationId="{00000000-0000-0000-0000-000000000000}"/>
          </ac:spMkLst>
        </pc:spChg>
      </pc:sldChg>
      <pc:sldChg chg="del">
        <pc:chgData name="sun haojun" userId="74a248f44b843b5f" providerId="LiveId" clId="{8D15AB00-A345-4D78-8DFA-B914F50C043D}" dt="2023-02-27T13:24:25.174" v="680" actId="2696"/>
        <pc:sldMkLst>
          <pc:docMk/>
          <pc:sldMk cId="0" sldId="407"/>
        </pc:sldMkLst>
      </pc:sldChg>
      <pc:sldChg chg="del ord">
        <pc:chgData name="sun haojun" userId="74a248f44b843b5f" providerId="LiveId" clId="{8D15AB00-A345-4D78-8DFA-B914F50C043D}" dt="2023-02-27T13:51:10.933" v="1013" actId="2696"/>
        <pc:sldMkLst>
          <pc:docMk/>
          <pc:sldMk cId="0" sldId="408"/>
        </pc:sldMkLst>
      </pc:sldChg>
      <pc:sldChg chg="del">
        <pc:chgData name="sun haojun" userId="74a248f44b843b5f" providerId="LiveId" clId="{8D15AB00-A345-4D78-8DFA-B914F50C043D}" dt="2023-02-27T13:39:58.644" v="868" actId="2696"/>
        <pc:sldMkLst>
          <pc:docMk/>
          <pc:sldMk cId="0" sldId="409"/>
        </pc:sldMkLst>
      </pc:sldChg>
      <pc:sldChg chg="modSp mod ord">
        <pc:chgData name="sun haojun" userId="74a248f44b843b5f" providerId="LiveId" clId="{8D15AB00-A345-4D78-8DFA-B914F50C043D}" dt="2023-02-27T13:32:33.851" v="777" actId="1076"/>
        <pc:sldMkLst>
          <pc:docMk/>
          <pc:sldMk cId="0" sldId="410"/>
        </pc:sldMkLst>
        <pc:spChg chg="mod">
          <ac:chgData name="sun haojun" userId="74a248f44b843b5f" providerId="LiveId" clId="{8D15AB00-A345-4D78-8DFA-B914F50C043D}" dt="2023-02-27T13:32:33.851" v="777" actId="1076"/>
          <ac:spMkLst>
            <pc:docMk/>
            <pc:sldMk cId="0" sldId="410"/>
            <ac:spMk id="2" creationId="{00000000-0000-0000-0000-000000000000}"/>
          </ac:spMkLst>
        </pc:spChg>
      </pc:sldChg>
      <pc:sldChg chg="del">
        <pc:chgData name="sun haojun" userId="74a248f44b843b5f" providerId="LiveId" clId="{8D15AB00-A345-4D78-8DFA-B914F50C043D}" dt="2023-02-27T13:39:58.644" v="868" actId="2696"/>
        <pc:sldMkLst>
          <pc:docMk/>
          <pc:sldMk cId="0" sldId="412"/>
        </pc:sldMkLst>
      </pc:sldChg>
      <pc:sldChg chg="del">
        <pc:chgData name="sun haojun" userId="74a248f44b843b5f" providerId="LiveId" clId="{8D15AB00-A345-4D78-8DFA-B914F50C043D}" dt="2023-02-27T13:39:58.644" v="868" actId="2696"/>
        <pc:sldMkLst>
          <pc:docMk/>
          <pc:sldMk cId="0" sldId="414"/>
        </pc:sldMkLst>
      </pc:sldChg>
      <pc:sldChg chg="modSp add mod">
        <pc:chgData name="sun haojun" userId="74a248f44b843b5f" providerId="LiveId" clId="{8D15AB00-A345-4D78-8DFA-B914F50C043D}" dt="2023-02-27T11:53:14.440" v="10"/>
        <pc:sldMkLst>
          <pc:docMk/>
          <pc:sldMk cId="2706530205" sldId="415"/>
        </pc:sldMkLst>
        <pc:spChg chg="mod">
          <ac:chgData name="sun haojun" userId="74a248f44b843b5f" providerId="LiveId" clId="{8D15AB00-A345-4D78-8DFA-B914F50C043D}" dt="2023-02-27T11:53:14.440" v="10"/>
          <ac:spMkLst>
            <pc:docMk/>
            <pc:sldMk cId="2706530205" sldId="415"/>
            <ac:spMk id="8" creationId="{00000000-0000-0000-0000-000000000000}"/>
          </ac:spMkLst>
        </pc:spChg>
      </pc:sldChg>
      <pc:sldChg chg="addSp delSp modSp add mod">
        <pc:chgData name="sun haojun" userId="74a248f44b843b5f" providerId="LiveId" clId="{8D15AB00-A345-4D78-8DFA-B914F50C043D}" dt="2023-02-27T12:26:57.256" v="160" actId="207"/>
        <pc:sldMkLst>
          <pc:docMk/>
          <pc:sldMk cId="3352240447" sldId="416"/>
        </pc:sldMkLst>
        <pc:spChg chg="mod">
          <ac:chgData name="sun haojun" userId="74a248f44b843b5f" providerId="LiveId" clId="{8D15AB00-A345-4D78-8DFA-B914F50C043D}" dt="2023-02-27T12:22:41.544" v="77" actId="20577"/>
          <ac:spMkLst>
            <pc:docMk/>
            <pc:sldMk cId="3352240447" sldId="416"/>
            <ac:spMk id="2" creationId="{00000000-0000-0000-0000-000000000000}"/>
          </ac:spMkLst>
        </pc:spChg>
        <pc:spChg chg="del mod">
          <ac:chgData name="sun haojun" userId="74a248f44b843b5f" providerId="LiveId" clId="{8D15AB00-A345-4D78-8DFA-B914F50C043D}" dt="2023-02-27T12:22:49.778" v="82"/>
          <ac:spMkLst>
            <pc:docMk/>
            <pc:sldMk cId="3352240447" sldId="416"/>
            <ac:spMk id="6" creationId="{00000000-0000-0000-0000-000000000000}"/>
          </ac:spMkLst>
        </pc:spChg>
        <pc:spChg chg="add mod">
          <ac:chgData name="sun haojun" userId="74a248f44b843b5f" providerId="LiveId" clId="{8D15AB00-A345-4D78-8DFA-B914F50C043D}" dt="2023-02-27T12:26:57.256" v="160" actId="207"/>
          <ac:spMkLst>
            <pc:docMk/>
            <pc:sldMk cId="3352240447" sldId="416"/>
            <ac:spMk id="15" creationId="{615771B3-861A-36CA-2219-E5BBDC3E606F}"/>
          </ac:spMkLst>
        </pc:spChg>
        <pc:graphicFrameChg chg="add del mod modGraphic">
          <ac:chgData name="sun haojun" userId="74a248f44b843b5f" providerId="LiveId" clId="{8D15AB00-A345-4D78-8DFA-B914F50C043D}" dt="2023-02-27T12:24:58.186" v="136" actId="478"/>
          <ac:graphicFrameMkLst>
            <pc:docMk/>
            <pc:sldMk cId="3352240447" sldId="416"/>
            <ac:graphicFrameMk id="9" creationId="{E9B8686C-5AE2-C765-99BC-51D995401AAA}"/>
          </ac:graphicFrameMkLst>
        </pc:graphicFrameChg>
        <pc:graphicFrameChg chg="add del mod modGraphic">
          <ac:chgData name="sun haojun" userId="74a248f44b843b5f" providerId="LiveId" clId="{8D15AB00-A345-4D78-8DFA-B914F50C043D}" dt="2023-02-27T12:24:35.669" v="127" actId="478"/>
          <ac:graphicFrameMkLst>
            <pc:docMk/>
            <pc:sldMk cId="3352240447" sldId="416"/>
            <ac:graphicFrameMk id="10" creationId="{A236AAB1-7EEF-1745-67D1-CBF89BC6E964}"/>
          </ac:graphicFrameMkLst>
        </pc:graphicFrameChg>
        <pc:picChg chg="del">
          <ac:chgData name="sun haojun" userId="74a248f44b843b5f" providerId="LiveId" clId="{8D15AB00-A345-4D78-8DFA-B914F50C043D}" dt="2023-02-27T12:19:53.738" v="59" actId="478"/>
          <ac:picMkLst>
            <pc:docMk/>
            <pc:sldMk cId="3352240447" sldId="416"/>
            <ac:picMk id="4" creationId="{00000000-0000-0000-0000-000000000000}"/>
          </ac:picMkLst>
        </pc:picChg>
        <pc:picChg chg="del">
          <ac:chgData name="sun haojun" userId="74a248f44b843b5f" providerId="LiveId" clId="{8D15AB00-A345-4D78-8DFA-B914F50C043D}" dt="2023-02-27T12:22:49.777" v="80" actId="478"/>
          <ac:picMkLst>
            <pc:docMk/>
            <pc:sldMk cId="3352240447" sldId="416"/>
            <ac:picMk id="5" creationId="{00000000-0000-0000-0000-000000000000}"/>
          </ac:picMkLst>
        </pc:picChg>
        <pc:picChg chg="del">
          <ac:chgData name="sun haojun" userId="74a248f44b843b5f" providerId="LiveId" clId="{8D15AB00-A345-4D78-8DFA-B914F50C043D}" dt="2023-02-27T12:20:09.018" v="63" actId="478"/>
          <ac:picMkLst>
            <pc:docMk/>
            <pc:sldMk cId="3352240447" sldId="416"/>
            <ac:picMk id="7" creationId="{00000000-0000-0000-0000-000000000000}"/>
          </ac:picMkLst>
        </pc:picChg>
        <pc:picChg chg="add del mod">
          <ac:chgData name="sun haojun" userId="74a248f44b843b5f" providerId="LiveId" clId="{8D15AB00-A345-4D78-8DFA-B914F50C043D}" dt="2023-02-27T12:23:01.019" v="87" actId="478"/>
          <ac:picMkLst>
            <pc:docMk/>
            <pc:sldMk cId="3352240447" sldId="416"/>
            <ac:picMk id="8" creationId="{D090B831-85EB-818D-7E8B-10ADB8C5D561}"/>
          </ac:picMkLst>
        </pc:picChg>
        <pc:picChg chg="add mod">
          <ac:chgData name="sun haojun" userId="74a248f44b843b5f" providerId="LiveId" clId="{8D15AB00-A345-4D78-8DFA-B914F50C043D}" dt="2023-02-27T12:25:58.534" v="154" actId="1076"/>
          <ac:picMkLst>
            <pc:docMk/>
            <pc:sldMk cId="3352240447" sldId="416"/>
            <ac:picMk id="12" creationId="{DE4B4EB4-CE92-ADB1-7260-29B13728A062}"/>
          </ac:picMkLst>
        </pc:picChg>
        <pc:picChg chg="add del mod">
          <ac:chgData name="sun haojun" userId="74a248f44b843b5f" providerId="LiveId" clId="{8D15AB00-A345-4D78-8DFA-B914F50C043D}" dt="2023-02-27T12:25:31.544" v="140" actId="21"/>
          <ac:picMkLst>
            <pc:docMk/>
            <pc:sldMk cId="3352240447" sldId="416"/>
            <ac:picMk id="14" creationId="{4BB2660E-3FCC-0BCE-BC93-3EFAEE18D3A8}"/>
          </ac:picMkLst>
        </pc:picChg>
        <pc:picChg chg="add del mod">
          <ac:chgData name="sun haojun" userId="74a248f44b843b5f" providerId="LiveId" clId="{8D15AB00-A345-4D78-8DFA-B914F50C043D}" dt="2023-02-27T12:23:54.778" v="118" actId="478"/>
          <ac:picMkLst>
            <pc:docMk/>
            <pc:sldMk cId="3352240447" sldId="416"/>
            <ac:picMk id="1025" creationId="{5150918B-B0A9-78DA-D62C-91370D2FD4FA}"/>
          </ac:picMkLst>
        </pc:picChg>
        <pc:picChg chg="add del mod">
          <ac:chgData name="sun haojun" userId="74a248f44b843b5f" providerId="LiveId" clId="{8D15AB00-A345-4D78-8DFA-B914F50C043D}" dt="2023-02-27T12:23:54.256" v="117" actId="478"/>
          <ac:picMkLst>
            <pc:docMk/>
            <pc:sldMk cId="3352240447" sldId="416"/>
            <ac:picMk id="1026" creationId="{8E8C809B-D9D6-FE11-66B0-24802BBB7492}"/>
          </ac:picMkLst>
        </pc:picChg>
        <pc:picChg chg="add del mod">
          <ac:chgData name="sun haojun" userId="74a248f44b843b5f" providerId="LiveId" clId="{8D15AB00-A345-4D78-8DFA-B914F50C043D}" dt="2023-02-27T12:23:58.926" v="122" actId="478"/>
          <ac:picMkLst>
            <pc:docMk/>
            <pc:sldMk cId="3352240447" sldId="416"/>
            <ac:picMk id="1027" creationId="{EA0B8124-86D0-C237-DE65-1EE8D5FCA188}"/>
          </ac:picMkLst>
        </pc:picChg>
        <pc:picChg chg="add del mod">
          <ac:chgData name="sun haojun" userId="74a248f44b843b5f" providerId="LiveId" clId="{8D15AB00-A345-4D78-8DFA-B914F50C043D}" dt="2023-02-27T12:23:53.721" v="116" actId="478"/>
          <ac:picMkLst>
            <pc:docMk/>
            <pc:sldMk cId="3352240447" sldId="416"/>
            <ac:picMk id="1028" creationId="{82EA4F10-B6CE-8E35-D82D-6FAB99470DDA}"/>
          </ac:picMkLst>
        </pc:picChg>
        <pc:picChg chg="add del mod">
          <ac:chgData name="sun haojun" userId="74a248f44b843b5f" providerId="LiveId" clId="{8D15AB00-A345-4D78-8DFA-B914F50C043D}" dt="2023-02-27T12:23:57.220" v="121" actId="478"/>
          <ac:picMkLst>
            <pc:docMk/>
            <pc:sldMk cId="3352240447" sldId="416"/>
            <ac:picMk id="1029" creationId="{4222CE6A-F720-DB14-7964-2DF5036E26AF}"/>
          </ac:picMkLst>
        </pc:picChg>
        <pc:picChg chg="add del mod">
          <ac:chgData name="sun haojun" userId="74a248f44b843b5f" providerId="LiveId" clId="{8D15AB00-A345-4D78-8DFA-B914F50C043D}" dt="2023-02-27T12:23:53.211" v="115" actId="478"/>
          <ac:picMkLst>
            <pc:docMk/>
            <pc:sldMk cId="3352240447" sldId="416"/>
            <ac:picMk id="1030" creationId="{E0BA79DB-CDE2-B57B-F55D-2E276AD94E8C}"/>
          </ac:picMkLst>
        </pc:picChg>
        <pc:picChg chg="add del mod">
          <ac:chgData name="sun haojun" userId="74a248f44b843b5f" providerId="LiveId" clId="{8D15AB00-A345-4D78-8DFA-B914F50C043D}" dt="2023-02-27T12:23:52.717" v="114" actId="478"/>
          <ac:picMkLst>
            <pc:docMk/>
            <pc:sldMk cId="3352240447" sldId="416"/>
            <ac:picMk id="1031" creationId="{9FBC34A2-AFB6-8D2B-04FF-DA85BA84E61B}"/>
          </ac:picMkLst>
        </pc:picChg>
        <pc:picChg chg="add del mod">
          <ac:chgData name="sun haojun" userId="74a248f44b843b5f" providerId="LiveId" clId="{8D15AB00-A345-4D78-8DFA-B914F50C043D}" dt="2023-02-27T12:23:51.553" v="112" actId="478"/>
          <ac:picMkLst>
            <pc:docMk/>
            <pc:sldMk cId="3352240447" sldId="416"/>
            <ac:picMk id="1032" creationId="{5AA05F10-DD12-41A6-288E-CD8DE2FDBECD}"/>
          </ac:picMkLst>
        </pc:picChg>
        <pc:picChg chg="add del mod">
          <ac:chgData name="sun haojun" userId="74a248f44b843b5f" providerId="LiveId" clId="{8D15AB00-A345-4D78-8DFA-B914F50C043D}" dt="2023-02-27T12:23:49.481" v="110" actId="478"/>
          <ac:picMkLst>
            <pc:docMk/>
            <pc:sldMk cId="3352240447" sldId="416"/>
            <ac:picMk id="1033" creationId="{FE60FE94-DD46-E8A4-A1E7-CCD517AF6E3F}"/>
          </ac:picMkLst>
        </pc:picChg>
        <pc:picChg chg="add del mod">
          <ac:chgData name="sun haojun" userId="74a248f44b843b5f" providerId="LiveId" clId="{8D15AB00-A345-4D78-8DFA-B914F50C043D}" dt="2023-02-27T12:23:56.624" v="120" actId="478"/>
          <ac:picMkLst>
            <pc:docMk/>
            <pc:sldMk cId="3352240447" sldId="416"/>
            <ac:picMk id="1034" creationId="{36B9F1A5-ADDA-74D1-BC89-162A7C30BEAA}"/>
          </ac:picMkLst>
        </pc:picChg>
        <pc:picChg chg="add del mod">
          <ac:chgData name="sun haojun" userId="74a248f44b843b5f" providerId="LiveId" clId="{8D15AB00-A345-4D78-8DFA-B914F50C043D}" dt="2023-02-27T12:23:48.322" v="108" actId="478"/>
          <ac:picMkLst>
            <pc:docMk/>
            <pc:sldMk cId="3352240447" sldId="416"/>
            <ac:picMk id="1035" creationId="{E56D4D56-D268-0D31-BD4E-DD6EDDAE6D7C}"/>
          </ac:picMkLst>
        </pc:picChg>
        <pc:picChg chg="add del mod">
          <ac:chgData name="sun haojun" userId="74a248f44b843b5f" providerId="LiveId" clId="{8D15AB00-A345-4D78-8DFA-B914F50C043D}" dt="2023-02-27T12:23:47.781" v="107" actId="478"/>
          <ac:picMkLst>
            <pc:docMk/>
            <pc:sldMk cId="3352240447" sldId="416"/>
            <ac:picMk id="1036" creationId="{E70908DC-C6CA-6CDA-AD2D-4609FADCF5D1}"/>
          </ac:picMkLst>
        </pc:picChg>
        <pc:picChg chg="add del mod">
          <ac:chgData name="sun haojun" userId="74a248f44b843b5f" providerId="LiveId" clId="{8D15AB00-A345-4D78-8DFA-B914F50C043D}" dt="2023-02-27T12:23:55.671" v="119" actId="478"/>
          <ac:picMkLst>
            <pc:docMk/>
            <pc:sldMk cId="3352240447" sldId="416"/>
            <ac:picMk id="1037" creationId="{79141BE6-7E1A-6928-68E3-BDACDD45F9D4}"/>
          </ac:picMkLst>
        </pc:picChg>
        <pc:picChg chg="add del mod">
          <ac:chgData name="sun haojun" userId="74a248f44b843b5f" providerId="LiveId" clId="{8D15AB00-A345-4D78-8DFA-B914F50C043D}" dt="2023-02-27T12:23:47.256" v="106" actId="478"/>
          <ac:picMkLst>
            <pc:docMk/>
            <pc:sldMk cId="3352240447" sldId="416"/>
            <ac:picMk id="1038" creationId="{8ACA23E5-355A-E50C-6622-6310F6A57D27}"/>
          </ac:picMkLst>
        </pc:picChg>
        <pc:picChg chg="add del mod">
          <ac:chgData name="sun haojun" userId="74a248f44b843b5f" providerId="LiveId" clId="{8D15AB00-A345-4D78-8DFA-B914F50C043D}" dt="2023-02-27T12:23:46.733" v="105" actId="478"/>
          <ac:picMkLst>
            <pc:docMk/>
            <pc:sldMk cId="3352240447" sldId="416"/>
            <ac:picMk id="1039" creationId="{80C85268-E1E0-96D6-40AE-69BBD37F3A9E}"/>
          </ac:picMkLst>
        </pc:picChg>
        <pc:picChg chg="add del mod">
          <ac:chgData name="sun haojun" userId="74a248f44b843b5f" providerId="LiveId" clId="{8D15AB00-A345-4D78-8DFA-B914F50C043D}" dt="2023-02-27T12:23:52.157" v="113" actId="478"/>
          <ac:picMkLst>
            <pc:docMk/>
            <pc:sldMk cId="3352240447" sldId="416"/>
            <ac:picMk id="1040" creationId="{231501C5-9618-B02E-C283-BFD27E6EDBEB}"/>
          </ac:picMkLst>
        </pc:picChg>
        <pc:picChg chg="add del mod">
          <ac:chgData name="sun haojun" userId="74a248f44b843b5f" providerId="LiveId" clId="{8D15AB00-A345-4D78-8DFA-B914F50C043D}" dt="2023-02-27T12:23:46.200" v="104" actId="478"/>
          <ac:picMkLst>
            <pc:docMk/>
            <pc:sldMk cId="3352240447" sldId="416"/>
            <ac:picMk id="1041" creationId="{C4104BC8-5B51-5FAD-5ED7-1FEE2CFB0833}"/>
          </ac:picMkLst>
        </pc:picChg>
        <pc:picChg chg="add del mod">
          <ac:chgData name="sun haojun" userId="74a248f44b843b5f" providerId="LiveId" clId="{8D15AB00-A345-4D78-8DFA-B914F50C043D}" dt="2023-02-27T12:23:50.413" v="111" actId="478"/>
          <ac:picMkLst>
            <pc:docMk/>
            <pc:sldMk cId="3352240447" sldId="416"/>
            <ac:picMk id="1042" creationId="{FEB68738-83C2-F3D8-7279-DC4FF9EB65A8}"/>
          </ac:picMkLst>
        </pc:picChg>
        <pc:picChg chg="add del mod">
          <ac:chgData name="sun haojun" userId="74a248f44b843b5f" providerId="LiveId" clId="{8D15AB00-A345-4D78-8DFA-B914F50C043D}" dt="2023-02-27T12:23:45.013" v="102" actId="478"/>
          <ac:picMkLst>
            <pc:docMk/>
            <pc:sldMk cId="3352240447" sldId="416"/>
            <ac:picMk id="1043" creationId="{07A916F3-2A1E-19B3-6C39-CACBF71CEA21}"/>
          </ac:picMkLst>
        </pc:picChg>
        <pc:picChg chg="add del mod">
          <ac:chgData name="sun haojun" userId="74a248f44b843b5f" providerId="LiveId" clId="{8D15AB00-A345-4D78-8DFA-B914F50C043D}" dt="2023-02-27T12:23:48.815" v="109" actId="478"/>
          <ac:picMkLst>
            <pc:docMk/>
            <pc:sldMk cId="3352240447" sldId="416"/>
            <ac:picMk id="1044" creationId="{DFF78C90-71B9-FC61-2D68-745453FAB1A7}"/>
          </ac:picMkLst>
        </pc:picChg>
        <pc:picChg chg="add del mod">
          <ac:chgData name="sun haojun" userId="74a248f44b843b5f" providerId="LiveId" clId="{8D15AB00-A345-4D78-8DFA-B914F50C043D}" dt="2023-02-27T12:23:44.410" v="101" actId="478"/>
          <ac:picMkLst>
            <pc:docMk/>
            <pc:sldMk cId="3352240447" sldId="416"/>
            <ac:picMk id="1045" creationId="{936D889F-9022-3AF1-06FA-05E1FC328346}"/>
          </ac:picMkLst>
        </pc:picChg>
        <pc:picChg chg="add del mod">
          <ac:chgData name="sun haojun" userId="74a248f44b843b5f" providerId="LiveId" clId="{8D15AB00-A345-4D78-8DFA-B914F50C043D}" dt="2023-02-27T12:23:45.622" v="103" actId="478"/>
          <ac:picMkLst>
            <pc:docMk/>
            <pc:sldMk cId="3352240447" sldId="416"/>
            <ac:picMk id="1046" creationId="{F39BE12E-8D55-23DE-4326-97AB66AB32A2}"/>
          </ac:picMkLst>
        </pc:picChg>
        <pc:picChg chg="add del mod">
          <ac:chgData name="sun haojun" userId="74a248f44b843b5f" providerId="LiveId" clId="{8D15AB00-A345-4D78-8DFA-B914F50C043D}" dt="2023-02-27T12:23:43.833" v="100" actId="478"/>
          <ac:picMkLst>
            <pc:docMk/>
            <pc:sldMk cId="3352240447" sldId="416"/>
            <ac:picMk id="1047" creationId="{62C412A6-1466-06A2-E067-A31E72A055F4}"/>
          </ac:picMkLst>
        </pc:picChg>
        <pc:picChg chg="add del mod">
          <ac:chgData name="sun haojun" userId="74a248f44b843b5f" providerId="LiveId" clId="{8D15AB00-A345-4D78-8DFA-B914F50C043D}" dt="2023-02-27T12:23:42.157" v="97" actId="478"/>
          <ac:picMkLst>
            <pc:docMk/>
            <pc:sldMk cId="3352240447" sldId="416"/>
            <ac:picMk id="1048" creationId="{3B47EC10-7086-A5C3-56A3-3CC4B9E841AD}"/>
          </ac:picMkLst>
        </pc:picChg>
        <pc:picChg chg="add del mod">
          <ac:chgData name="sun haojun" userId="74a248f44b843b5f" providerId="LiveId" clId="{8D15AB00-A345-4D78-8DFA-B914F50C043D}" dt="2023-02-27T12:23:43.295" v="99" actId="478"/>
          <ac:picMkLst>
            <pc:docMk/>
            <pc:sldMk cId="3352240447" sldId="416"/>
            <ac:picMk id="1049" creationId="{69A13672-29ED-A318-A89F-C2057B89BD8E}"/>
          </ac:picMkLst>
        </pc:picChg>
        <pc:picChg chg="add del mod">
          <ac:chgData name="sun haojun" userId="74a248f44b843b5f" providerId="LiveId" clId="{8D15AB00-A345-4D78-8DFA-B914F50C043D}" dt="2023-02-27T12:23:41.616" v="96" actId="478"/>
          <ac:picMkLst>
            <pc:docMk/>
            <pc:sldMk cId="3352240447" sldId="416"/>
            <ac:picMk id="1050" creationId="{E8B92832-5756-EEA5-CB4C-CAE40EA26EE7}"/>
          </ac:picMkLst>
        </pc:picChg>
        <pc:picChg chg="add del mod">
          <ac:chgData name="sun haojun" userId="74a248f44b843b5f" providerId="LiveId" clId="{8D15AB00-A345-4D78-8DFA-B914F50C043D}" dt="2023-02-27T12:23:42.707" v="98" actId="478"/>
          <ac:picMkLst>
            <pc:docMk/>
            <pc:sldMk cId="3352240447" sldId="416"/>
            <ac:picMk id="1051" creationId="{64598755-85AA-16C2-71D6-94445170EAAF}"/>
          </ac:picMkLst>
        </pc:picChg>
        <pc:picChg chg="add del mod">
          <ac:chgData name="sun haojun" userId="74a248f44b843b5f" providerId="LiveId" clId="{8D15AB00-A345-4D78-8DFA-B914F50C043D}" dt="2023-02-27T12:23:40.636" v="94" actId="478"/>
          <ac:picMkLst>
            <pc:docMk/>
            <pc:sldMk cId="3352240447" sldId="416"/>
            <ac:picMk id="1052" creationId="{A7A82E55-75ED-182F-24CE-E6D70F770925}"/>
          </ac:picMkLst>
        </pc:picChg>
        <pc:picChg chg="add del mod">
          <ac:chgData name="sun haojun" userId="74a248f44b843b5f" providerId="LiveId" clId="{8D15AB00-A345-4D78-8DFA-B914F50C043D}" dt="2023-02-27T12:23:41.097" v="95" actId="478"/>
          <ac:picMkLst>
            <pc:docMk/>
            <pc:sldMk cId="3352240447" sldId="416"/>
            <ac:picMk id="1053" creationId="{DFA8E522-6039-DC28-3869-81C06A34F47E}"/>
          </ac:picMkLst>
        </pc:picChg>
        <pc:picChg chg="add del mod">
          <ac:chgData name="sun haojun" userId="74a248f44b843b5f" providerId="LiveId" clId="{8D15AB00-A345-4D78-8DFA-B914F50C043D}" dt="2023-02-27T12:23:40.004" v="93" actId="478"/>
          <ac:picMkLst>
            <pc:docMk/>
            <pc:sldMk cId="3352240447" sldId="416"/>
            <ac:picMk id="1054" creationId="{4EB2DF2D-3A71-80A9-BF8D-902F13BB8786}"/>
          </ac:picMkLst>
        </pc:picChg>
        <pc:picChg chg="add del mod">
          <ac:chgData name="sun haojun" userId="74a248f44b843b5f" providerId="LiveId" clId="{8D15AB00-A345-4D78-8DFA-B914F50C043D}" dt="2023-02-27T12:23:39.381" v="92" actId="478"/>
          <ac:picMkLst>
            <pc:docMk/>
            <pc:sldMk cId="3352240447" sldId="416"/>
            <ac:picMk id="1055" creationId="{7A2B181A-69A3-2B26-5ADE-3942777CBDBE}"/>
          </ac:picMkLst>
        </pc:picChg>
        <pc:picChg chg="add del mod">
          <ac:chgData name="sun haojun" userId="74a248f44b843b5f" providerId="LiveId" clId="{8D15AB00-A345-4D78-8DFA-B914F50C043D}" dt="2023-02-27T12:23:36.743" v="91" actId="478"/>
          <ac:picMkLst>
            <pc:docMk/>
            <pc:sldMk cId="3352240447" sldId="416"/>
            <ac:picMk id="1056" creationId="{76172833-FBBF-D81D-17EB-A4FBEDCD8B0F}"/>
          </ac:picMkLst>
        </pc:picChg>
      </pc:sldChg>
      <pc:sldChg chg="addSp delSp modSp add mod setBg">
        <pc:chgData name="sun haojun" userId="74a248f44b843b5f" providerId="LiveId" clId="{8D15AB00-A345-4D78-8DFA-B914F50C043D}" dt="2023-02-27T12:28:02.051" v="164" actId="14100"/>
        <pc:sldMkLst>
          <pc:docMk/>
          <pc:sldMk cId="1437541339" sldId="417"/>
        </pc:sldMkLst>
        <pc:spChg chg="mod">
          <ac:chgData name="sun haojun" userId="74a248f44b843b5f" providerId="LiveId" clId="{8D15AB00-A345-4D78-8DFA-B914F50C043D}" dt="2023-02-27T12:25:40.180" v="148" actId="26606"/>
          <ac:spMkLst>
            <pc:docMk/>
            <pc:sldMk cId="1437541339" sldId="417"/>
            <ac:spMk id="2" creationId="{00000000-0000-0000-0000-000000000000}"/>
          </ac:spMkLst>
        </pc:spChg>
        <pc:spChg chg="add mod">
          <ac:chgData name="sun haojun" userId="74a248f44b843b5f" providerId="LiveId" clId="{8D15AB00-A345-4D78-8DFA-B914F50C043D}" dt="2023-02-27T12:28:02.051" v="164" actId="14100"/>
          <ac:spMkLst>
            <pc:docMk/>
            <pc:sldMk cId="1437541339" sldId="417"/>
            <ac:spMk id="4" creationId="{C87D4ADA-5415-1E32-9B1D-2383094EDCD9}"/>
          </ac:spMkLst>
        </pc:spChg>
        <pc:picChg chg="add mod">
          <ac:chgData name="sun haojun" userId="74a248f44b843b5f" providerId="LiveId" clId="{8D15AB00-A345-4D78-8DFA-B914F50C043D}" dt="2023-02-27T12:25:49.138" v="151" actId="1076"/>
          <ac:picMkLst>
            <pc:docMk/>
            <pc:sldMk cId="1437541339" sldId="417"/>
            <ac:picMk id="3" creationId="{442EBCF7-13C9-D12E-E11B-731B74081A74}"/>
          </ac:picMkLst>
        </pc:picChg>
        <pc:picChg chg="del mod">
          <ac:chgData name="sun haojun" userId="74a248f44b843b5f" providerId="LiveId" clId="{8D15AB00-A345-4D78-8DFA-B914F50C043D}" dt="2023-02-27T12:25:35.736" v="143" actId="478"/>
          <ac:picMkLst>
            <pc:docMk/>
            <pc:sldMk cId="1437541339" sldId="417"/>
            <ac:picMk id="12" creationId="{DE4B4EB4-CE92-ADB1-7260-29B13728A062}"/>
          </ac:picMkLst>
        </pc:picChg>
      </pc:sldChg>
      <pc:sldChg chg="addSp delSp modSp add mod ord">
        <pc:chgData name="sun haojun" userId="74a248f44b843b5f" providerId="LiveId" clId="{8D15AB00-A345-4D78-8DFA-B914F50C043D}" dt="2023-02-27T13:12:02.749" v="642" actId="14100"/>
        <pc:sldMkLst>
          <pc:docMk/>
          <pc:sldMk cId="2696342007" sldId="418"/>
        </pc:sldMkLst>
        <pc:spChg chg="mod">
          <ac:chgData name="sun haojun" userId="74a248f44b843b5f" providerId="LiveId" clId="{8D15AB00-A345-4D78-8DFA-B914F50C043D}" dt="2023-02-27T12:29:45.572" v="204" actId="20577"/>
          <ac:spMkLst>
            <pc:docMk/>
            <pc:sldMk cId="2696342007" sldId="418"/>
            <ac:spMk id="2" creationId="{00000000-0000-0000-0000-000000000000}"/>
          </ac:spMkLst>
        </pc:spChg>
        <pc:spChg chg="del">
          <ac:chgData name="sun haojun" userId="74a248f44b843b5f" providerId="LiveId" clId="{8D15AB00-A345-4D78-8DFA-B914F50C043D}" dt="2023-02-27T12:28:53.936" v="169" actId="478"/>
          <ac:spMkLst>
            <pc:docMk/>
            <pc:sldMk cId="2696342007" sldId="418"/>
            <ac:spMk id="3" creationId="{00000000-0000-0000-0000-000000000000}"/>
          </ac:spMkLst>
        </pc:spChg>
        <pc:spChg chg="add mod">
          <ac:chgData name="sun haojun" userId="74a248f44b843b5f" providerId="LiveId" clId="{8D15AB00-A345-4D78-8DFA-B914F50C043D}" dt="2023-02-27T13:12:02.749" v="642" actId="14100"/>
          <ac:spMkLst>
            <pc:docMk/>
            <pc:sldMk cId="2696342007" sldId="418"/>
            <ac:spMk id="4" creationId="{BCFE6F33-0BE2-3804-C2F1-2D16447EBACC}"/>
          </ac:spMkLst>
        </pc:spChg>
      </pc:sldChg>
      <pc:sldChg chg="modSp add mod ord">
        <pc:chgData name="sun haojun" userId="74a248f44b843b5f" providerId="LiveId" clId="{8D15AB00-A345-4D78-8DFA-B914F50C043D}" dt="2023-02-27T12:55:35.306" v="385" actId="20577"/>
        <pc:sldMkLst>
          <pc:docMk/>
          <pc:sldMk cId="2161317646" sldId="419"/>
        </pc:sldMkLst>
        <pc:spChg chg="mod">
          <ac:chgData name="sun haojun" userId="74a248f44b843b5f" providerId="LiveId" clId="{8D15AB00-A345-4D78-8DFA-B914F50C043D}" dt="2023-02-27T12:47:20.095" v="353"/>
          <ac:spMkLst>
            <pc:docMk/>
            <pc:sldMk cId="2161317646" sldId="419"/>
            <ac:spMk id="2" creationId="{00000000-0000-0000-0000-000000000000}"/>
          </ac:spMkLst>
        </pc:spChg>
        <pc:spChg chg="mod">
          <ac:chgData name="sun haojun" userId="74a248f44b843b5f" providerId="LiveId" clId="{8D15AB00-A345-4D78-8DFA-B914F50C043D}" dt="2023-02-27T12:55:35.306" v="385" actId="20577"/>
          <ac:spMkLst>
            <pc:docMk/>
            <pc:sldMk cId="2161317646" sldId="419"/>
            <ac:spMk id="4" creationId="{BCFE6F33-0BE2-3804-C2F1-2D16447EBACC}"/>
          </ac:spMkLst>
        </pc:spChg>
      </pc:sldChg>
      <pc:sldChg chg="modSp add mod ord">
        <pc:chgData name="sun haojun" userId="74a248f44b843b5f" providerId="LiveId" clId="{8D15AB00-A345-4D78-8DFA-B914F50C043D}" dt="2023-02-27T12:31:31.694" v="239"/>
        <pc:sldMkLst>
          <pc:docMk/>
          <pc:sldMk cId="4196112528" sldId="420"/>
        </pc:sldMkLst>
        <pc:spChg chg="mod">
          <ac:chgData name="sun haojun" userId="74a248f44b843b5f" providerId="LiveId" clId="{8D15AB00-A345-4D78-8DFA-B914F50C043D}" dt="2023-02-27T12:31:25.585" v="234"/>
          <ac:spMkLst>
            <pc:docMk/>
            <pc:sldMk cId="4196112528" sldId="420"/>
            <ac:spMk id="5" creationId="{00000000-0000-0000-0000-000000000000}"/>
          </ac:spMkLst>
        </pc:spChg>
        <pc:spChg chg="mod">
          <ac:chgData name="sun haojun" userId="74a248f44b843b5f" providerId="LiveId" clId="{8D15AB00-A345-4D78-8DFA-B914F50C043D}" dt="2023-02-27T12:31:31.694" v="239"/>
          <ac:spMkLst>
            <pc:docMk/>
            <pc:sldMk cId="4196112528" sldId="420"/>
            <ac:spMk id="8" creationId="{00000000-0000-0000-0000-000000000000}"/>
          </ac:spMkLst>
        </pc:spChg>
      </pc:sldChg>
      <pc:sldChg chg="addSp delSp modSp add mod ord">
        <pc:chgData name="sun haojun" userId="74a248f44b843b5f" providerId="LiveId" clId="{8D15AB00-A345-4D78-8DFA-B914F50C043D}" dt="2023-02-27T12:39:37.115" v="253" actId="1076"/>
        <pc:sldMkLst>
          <pc:docMk/>
          <pc:sldMk cId="598433227" sldId="421"/>
        </pc:sldMkLst>
        <pc:spChg chg="mod">
          <ac:chgData name="sun haojun" userId="74a248f44b843b5f" providerId="LiveId" clId="{8D15AB00-A345-4D78-8DFA-B914F50C043D}" dt="2023-02-27T12:31:43.037" v="245"/>
          <ac:spMkLst>
            <pc:docMk/>
            <pc:sldMk cId="598433227" sldId="421"/>
            <ac:spMk id="2" creationId="{00000000-0000-0000-0000-000000000000}"/>
          </ac:spMkLst>
        </pc:spChg>
        <pc:spChg chg="del">
          <ac:chgData name="sun haojun" userId="74a248f44b843b5f" providerId="LiveId" clId="{8D15AB00-A345-4D78-8DFA-B914F50C043D}" dt="2023-02-27T12:31:45.782" v="246" actId="478"/>
          <ac:spMkLst>
            <pc:docMk/>
            <pc:sldMk cId="598433227" sldId="421"/>
            <ac:spMk id="4" creationId="{BCFE6F33-0BE2-3804-C2F1-2D16447EBACC}"/>
          </ac:spMkLst>
        </pc:spChg>
        <pc:spChg chg="add mod">
          <ac:chgData name="sun haojun" userId="74a248f44b843b5f" providerId="LiveId" clId="{8D15AB00-A345-4D78-8DFA-B914F50C043D}" dt="2023-02-27T12:39:34.814" v="252" actId="1076"/>
          <ac:spMkLst>
            <pc:docMk/>
            <pc:sldMk cId="598433227" sldId="421"/>
            <ac:spMk id="5" creationId="{8044829B-A35E-B379-7BB6-EDCD853F6569}"/>
          </ac:spMkLst>
        </pc:spChg>
        <pc:picChg chg="add mod">
          <ac:chgData name="sun haojun" userId="74a248f44b843b5f" providerId="LiveId" clId="{8D15AB00-A345-4D78-8DFA-B914F50C043D}" dt="2023-02-27T12:39:37.115" v="253" actId="1076"/>
          <ac:picMkLst>
            <pc:docMk/>
            <pc:sldMk cId="598433227" sldId="421"/>
            <ac:picMk id="7" creationId="{9F98BA0A-117A-928E-FDAE-1A149037A308}"/>
          </ac:picMkLst>
        </pc:picChg>
      </pc:sldChg>
      <pc:sldChg chg="addSp delSp modSp add mod">
        <pc:chgData name="sun haojun" userId="74a248f44b843b5f" providerId="LiveId" clId="{8D15AB00-A345-4D78-8DFA-B914F50C043D}" dt="2023-02-27T12:40:23.315" v="275" actId="1076"/>
        <pc:sldMkLst>
          <pc:docMk/>
          <pc:sldMk cId="348631079" sldId="422"/>
        </pc:sldMkLst>
        <pc:spChg chg="mod">
          <ac:chgData name="sun haojun" userId="74a248f44b843b5f" providerId="LiveId" clId="{8D15AB00-A345-4D78-8DFA-B914F50C043D}" dt="2023-02-27T12:39:51.936" v="267" actId="20577"/>
          <ac:spMkLst>
            <pc:docMk/>
            <pc:sldMk cId="348631079" sldId="422"/>
            <ac:spMk id="2" creationId="{00000000-0000-0000-0000-000000000000}"/>
          </ac:spMkLst>
        </pc:spChg>
        <pc:spChg chg="mod">
          <ac:chgData name="sun haojun" userId="74a248f44b843b5f" providerId="LiveId" clId="{8D15AB00-A345-4D78-8DFA-B914F50C043D}" dt="2023-02-27T12:40:23.315" v="275" actId="1076"/>
          <ac:spMkLst>
            <pc:docMk/>
            <pc:sldMk cId="348631079" sldId="422"/>
            <ac:spMk id="5" creationId="{8044829B-A35E-B379-7BB6-EDCD853F6569}"/>
          </ac:spMkLst>
        </pc:spChg>
        <pc:picChg chg="add mod">
          <ac:chgData name="sun haojun" userId="74a248f44b843b5f" providerId="LiveId" clId="{8D15AB00-A345-4D78-8DFA-B914F50C043D}" dt="2023-02-27T12:40:17.360" v="273" actId="1076"/>
          <ac:picMkLst>
            <pc:docMk/>
            <pc:sldMk cId="348631079" sldId="422"/>
            <ac:picMk id="4" creationId="{89E6A9B9-D8F7-B674-44BF-911759DF517C}"/>
          </ac:picMkLst>
        </pc:picChg>
        <pc:picChg chg="del">
          <ac:chgData name="sun haojun" userId="74a248f44b843b5f" providerId="LiveId" clId="{8D15AB00-A345-4D78-8DFA-B914F50C043D}" dt="2023-02-27T12:39:43.591" v="255" actId="478"/>
          <ac:picMkLst>
            <pc:docMk/>
            <pc:sldMk cId="348631079" sldId="422"/>
            <ac:picMk id="7" creationId="{9F98BA0A-117A-928E-FDAE-1A149037A308}"/>
          </ac:picMkLst>
        </pc:picChg>
      </pc:sldChg>
      <pc:sldChg chg="addSp delSp modSp add mod">
        <pc:chgData name="sun haojun" userId="74a248f44b843b5f" providerId="LiveId" clId="{8D15AB00-A345-4D78-8DFA-B914F50C043D}" dt="2023-02-27T13:22:39.077" v="661" actId="1076"/>
        <pc:sldMkLst>
          <pc:docMk/>
          <pc:sldMk cId="2281435718" sldId="423"/>
        </pc:sldMkLst>
        <pc:spChg chg="mod">
          <ac:chgData name="sun haojun" userId="74a248f44b843b5f" providerId="LiveId" clId="{8D15AB00-A345-4D78-8DFA-B914F50C043D}" dt="2023-02-27T12:40:55.975" v="284"/>
          <ac:spMkLst>
            <pc:docMk/>
            <pc:sldMk cId="2281435718" sldId="423"/>
            <ac:spMk id="2" creationId="{00000000-0000-0000-0000-000000000000}"/>
          </ac:spMkLst>
        </pc:spChg>
        <pc:spChg chg="del">
          <ac:chgData name="sun haojun" userId="74a248f44b843b5f" providerId="LiveId" clId="{8D15AB00-A345-4D78-8DFA-B914F50C043D}" dt="2023-02-27T12:40:58.939" v="286" actId="478"/>
          <ac:spMkLst>
            <pc:docMk/>
            <pc:sldMk cId="2281435718" sldId="423"/>
            <ac:spMk id="5" creationId="{8044829B-A35E-B379-7BB6-EDCD853F6569}"/>
          </ac:spMkLst>
        </pc:spChg>
        <pc:spChg chg="add mod">
          <ac:chgData name="sun haojun" userId="74a248f44b843b5f" providerId="LiveId" clId="{8D15AB00-A345-4D78-8DFA-B914F50C043D}" dt="2023-02-27T12:54:41.332" v="375" actId="1076"/>
          <ac:spMkLst>
            <pc:docMk/>
            <pc:sldMk cId="2281435718" sldId="423"/>
            <ac:spMk id="7" creationId="{B793FAD0-1861-A716-F184-FF3275D643C4}"/>
          </ac:spMkLst>
        </pc:spChg>
        <pc:picChg chg="del">
          <ac:chgData name="sun haojun" userId="74a248f44b843b5f" providerId="LiveId" clId="{8D15AB00-A345-4D78-8DFA-B914F50C043D}" dt="2023-02-27T12:40:57.796" v="285" actId="478"/>
          <ac:picMkLst>
            <pc:docMk/>
            <pc:sldMk cId="2281435718" sldId="423"/>
            <ac:picMk id="4" creationId="{89E6A9B9-D8F7-B674-44BF-911759DF517C}"/>
          </ac:picMkLst>
        </pc:picChg>
        <pc:picChg chg="add mod">
          <ac:chgData name="sun haojun" userId="74a248f44b843b5f" providerId="LiveId" clId="{8D15AB00-A345-4D78-8DFA-B914F50C043D}" dt="2023-02-27T13:22:39.077" v="661" actId="1076"/>
          <ac:picMkLst>
            <pc:docMk/>
            <pc:sldMk cId="2281435718" sldId="423"/>
            <ac:picMk id="6" creationId="{4C7E9B35-94D5-F82B-B2AA-AC27E915E03D}"/>
          </ac:picMkLst>
        </pc:picChg>
      </pc:sldChg>
      <pc:sldChg chg="addSp delSp modSp add mod">
        <pc:chgData name="sun haojun" userId="74a248f44b843b5f" providerId="LiveId" clId="{8D15AB00-A345-4D78-8DFA-B914F50C043D}" dt="2023-02-27T13:22:31.167" v="660" actId="1076"/>
        <pc:sldMkLst>
          <pc:docMk/>
          <pc:sldMk cId="498270266" sldId="424"/>
        </pc:sldMkLst>
        <pc:spChg chg="mod">
          <ac:chgData name="sun haojun" userId="74a248f44b843b5f" providerId="LiveId" clId="{8D15AB00-A345-4D78-8DFA-B914F50C043D}" dt="2023-02-27T12:46:12.823" v="332"/>
          <ac:spMkLst>
            <pc:docMk/>
            <pc:sldMk cId="498270266" sldId="424"/>
            <ac:spMk id="2" creationId="{00000000-0000-0000-0000-000000000000}"/>
          </ac:spMkLst>
        </pc:spChg>
        <pc:spChg chg="mod">
          <ac:chgData name="sun haojun" userId="74a248f44b843b5f" providerId="LiveId" clId="{8D15AB00-A345-4D78-8DFA-B914F50C043D}" dt="2023-02-27T12:54:54.352" v="378" actId="1076"/>
          <ac:spMkLst>
            <pc:docMk/>
            <pc:sldMk cId="498270266" sldId="424"/>
            <ac:spMk id="7" creationId="{B793FAD0-1861-A716-F184-FF3275D643C4}"/>
          </ac:spMkLst>
        </pc:spChg>
        <pc:picChg chg="add mod">
          <ac:chgData name="sun haojun" userId="74a248f44b843b5f" providerId="LiveId" clId="{8D15AB00-A345-4D78-8DFA-B914F50C043D}" dt="2023-02-27T13:22:31.167" v="660" actId="1076"/>
          <ac:picMkLst>
            <pc:docMk/>
            <pc:sldMk cId="498270266" sldId="424"/>
            <ac:picMk id="4" creationId="{04D373D7-6AD6-3D5A-7AD2-3FCEE4C0A01F}"/>
          </ac:picMkLst>
        </pc:picChg>
        <pc:picChg chg="del">
          <ac:chgData name="sun haojun" userId="74a248f44b843b5f" providerId="LiveId" clId="{8D15AB00-A345-4D78-8DFA-B914F50C043D}" dt="2023-02-27T12:46:15.596" v="333" actId="478"/>
          <ac:picMkLst>
            <pc:docMk/>
            <pc:sldMk cId="498270266" sldId="424"/>
            <ac:picMk id="6" creationId="{4C7E9B35-94D5-F82B-B2AA-AC27E915E03D}"/>
          </ac:picMkLst>
        </pc:picChg>
      </pc:sldChg>
      <pc:sldChg chg="addSp delSp modSp add del mod">
        <pc:chgData name="sun haojun" userId="74a248f44b843b5f" providerId="LiveId" clId="{8D15AB00-A345-4D78-8DFA-B914F50C043D}" dt="2023-02-27T13:09:42.031" v="610" actId="2696"/>
        <pc:sldMkLst>
          <pc:docMk/>
          <pc:sldMk cId="1631474716" sldId="425"/>
        </pc:sldMkLst>
        <pc:spChg chg="mod">
          <ac:chgData name="sun haojun" userId="74a248f44b843b5f" providerId="LiveId" clId="{8D15AB00-A345-4D78-8DFA-B914F50C043D}" dt="2023-02-27T13:04:45.510" v="414"/>
          <ac:spMkLst>
            <pc:docMk/>
            <pc:sldMk cId="1631474716" sldId="425"/>
            <ac:spMk id="2" creationId="{00000000-0000-0000-0000-000000000000}"/>
          </ac:spMkLst>
        </pc:spChg>
        <pc:spChg chg="del mod">
          <ac:chgData name="sun haojun" userId="74a248f44b843b5f" providerId="LiveId" clId="{8D15AB00-A345-4D78-8DFA-B914F50C043D}" dt="2023-02-27T13:03:51.277" v="401" actId="478"/>
          <ac:spMkLst>
            <pc:docMk/>
            <pc:sldMk cId="1631474716" sldId="425"/>
            <ac:spMk id="4" creationId="{BCFE6F33-0BE2-3804-C2F1-2D16447EBACC}"/>
          </ac:spMkLst>
        </pc:spChg>
        <pc:spChg chg="add mod">
          <ac:chgData name="sun haojun" userId="74a248f44b843b5f" providerId="LiveId" clId="{8D15AB00-A345-4D78-8DFA-B914F50C043D}" dt="2023-02-27T13:06:17.439" v="418" actId="1076"/>
          <ac:spMkLst>
            <pc:docMk/>
            <pc:sldMk cId="1631474716" sldId="425"/>
            <ac:spMk id="5" creationId="{36F0AD40-BA08-5709-30BD-959DF73E5CEA}"/>
          </ac:spMkLst>
        </pc:spChg>
        <pc:picChg chg="add mod">
          <ac:chgData name="sun haojun" userId="74a248f44b843b5f" providerId="LiveId" clId="{8D15AB00-A345-4D78-8DFA-B914F50C043D}" dt="2023-02-27T13:05:03.825" v="417" actId="1076"/>
          <ac:picMkLst>
            <pc:docMk/>
            <pc:sldMk cId="1631474716" sldId="425"/>
            <ac:picMk id="2050" creationId="{B278DEC9-BCD5-BA99-A054-227E6D5FB4DD}"/>
          </ac:picMkLst>
        </pc:picChg>
      </pc:sldChg>
      <pc:sldChg chg="addSp modSp add mod">
        <pc:chgData name="sun haojun" userId="74a248f44b843b5f" providerId="LiveId" clId="{8D15AB00-A345-4D78-8DFA-B914F50C043D}" dt="2023-02-27T13:09:23.870" v="608" actId="1076"/>
        <pc:sldMkLst>
          <pc:docMk/>
          <pc:sldMk cId="4273308147" sldId="426"/>
        </pc:sldMkLst>
        <pc:spChg chg="mod">
          <ac:chgData name="sun haojun" userId="74a248f44b843b5f" providerId="LiveId" clId="{8D15AB00-A345-4D78-8DFA-B914F50C043D}" dt="2023-02-27T13:09:19.239" v="607" actId="1076"/>
          <ac:spMkLst>
            <pc:docMk/>
            <pc:sldMk cId="4273308147" sldId="426"/>
            <ac:spMk id="4" creationId="{BCFE6F33-0BE2-3804-C2F1-2D16447EBACC}"/>
          </ac:spMkLst>
        </pc:spChg>
        <pc:picChg chg="add mod">
          <ac:chgData name="sun haojun" userId="74a248f44b843b5f" providerId="LiveId" clId="{8D15AB00-A345-4D78-8DFA-B914F50C043D}" dt="2023-02-27T13:09:23.870" v="608" actId="1076"/>
          <ac:picMkLst>
            <pc:docMk/>
            <pc:sldMk cId="4273308147" sldId="426"/>
            <ac:picMk id="5" creationId="{35591901-D6EF-F783-2617-C584A37A79F3}"/>
          </ac:picMkLst>
        </pc:picChg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27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28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29"/>
        </pc:sldMkLst>
      </pc:sldChg>
      <pc:sldChg chg="modSp add del mod">
        <pc:chgData name="sun haojun" userId="74a248f44b843b5f" providerId="LiveId" clId="{8D15AB00-A345-4D78-8DFA-B914F50C043D}" dt="2023-02-27T13:51:10.933" v="1013" actId="2696"/>
        <pc:sldMkLst>
          <pc:docMk/>
          <pc:sldMk cId="0" sldId="430"/>
        </pc:sldMkLst>
        <pc:spChg chg="mod">
          <ac:chgData name="sun haojun" userId="74a248f44b843b5f" providerId="LiveId" clId="{8D15AB00-A345-4D78-8DFA-B914F50C043D}" dt="2023-02-27T13:14:00.857" v="647" actId="27636"/>
          <ac:spMkLst>
            <pc:docMk/>
            <pc:sldMk cId="0" sldId="430"/>
            <ac:spMk id="4" creationId="{00000000-0000-0000-0000-000000000000}"/>
          </ac:spMkLst>
        </pc:spChg>
      </pc:sldChg>
      <pc:sldChg chg="modSp add del mod">
        <pc:chgData name="sun haojun" userId="74a248f44b843b5f" providerId="LiveId" clId="{8D15AB00-A345-4D78-8DFA-B914F50C043D}" dt="2023-02-27T13:51:10.933" v="1013" actId="2696"/>
        <pc:sldMkLst>
          <pc:docMk/>
          <pc:sldMk cId="0" sldId="431"/>
        </pc:sldMkLst>
        <pc:spChg chg="mod">
          <ac:chgData name="sun haojun" userId="74a248f44b843b5f" providerId="LiveId" clId="{8D15AB00-A345-4D78-8DFA-B914F50C043D}" dt="2023-02-27T13:14:00.861" v="648" actId="27636"/>
          <ac:spMkLst>
            <pc:docMk/>
            <pc:sldMk cId="0" sldId="431"/>
            <ac:spMk id="4" creationId="{00000000-0000-0000-0000-000000000000}"/>
          </ac:spMkLst>
        </pc:spChg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32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37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38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39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40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41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42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43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44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45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46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47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48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49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50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51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52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54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55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56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59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61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63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64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65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66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67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68"/>
        </pc:sldMkLst>
      </pc:sldChg>
      <pc:sldChg chg="modSp add del mod">
        <pc:chgData name="sun haojun" userId="74a248f44b843b5f" providerId="LiveId" clId="{8D15AB00-A345-4D78-8DFA-B914F50C043D}" dt="2023-02-27T13:51:41.476" v="1014" actId="2696"/>
        <pc:sldMkLst>
          <pc:docMk/>
          <pc:sldMk cId="0" sldId="469"/>
        </pc:sldMkLst>
        <pc:spChg chg="mod">
          <ac:chgData name="sun haojun" userId="74a248f44b843b5f" providerId="LiveId" clId="{8D15AB00-A345-4D78-8DFA-B914F50C043D}" dt="2023-02-27T13:14:49.017" v="650" actId="27636"/>
          <ac:spMkLst>
            <pc:docMk/>
            <pc:sldMk cId="0" sldId="469"/>
            <ac:spMk id="6" creationId="{00000000-0000-0000-0000-000000000000}"/>
          </ac:spMkLst>
        </pc:spChg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70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71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73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77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78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80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81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82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83"/>
        </pc:sldMkLst>
      </pc:sldChg>
      <pc:sldChg chg="add del">
        <pc:chgData name="sun haojun" userId="74a248f44b843b5f" providerId="LiveId" clId="{8D15AB00-A345-4D78-8DFA-B914F50C043D}" dt="2023-02-27T13:46:44.551" v="1010" actId="2696"/>
        <pc:sldMkLst>
          <pc:docMk/>
          <pc:sldMk cId="0" sldId="484"/>
        </pc:sldMkLst>
      </pc:sldChg>
      <pc:sldChg chg="add del">
        <pc:chgData name="sun haojun" userId="74a248f44b843b5f" providerId="LiveId" clId="{8D15AB00-A345-4D78-8DFA-B914F50C043D}" dt="2023-02-27T13:46:44.551" v="1010" actId="2696"/>
        <pc:sldMkLst>
          <pc:docMk/>
          <pc:sldMk cId="0" sldId="503"/>
        </pc:sldMkLst>
      </pc:sldChg>
      <pc:sldChg chg="add del">
        <pc:chgData name="sun haojun" userId="74a248f44b843b5f" providerId="LiveId" clId="{8D15AB00-A345-4D78-8DFA-B914F50C043D}" dt="2023-02-27T13:46:44.551" v="1010" actId="2696"/>
        <pc:sldMkLst>
          <pc:docMk/>
          <pc:sldMk cId="0" sldId="504"/>
        </pc:sldMkLst>
      </pc:sldChg>
      <pc:sldChg chg="add del">
        <pc:chgData name="sun haojun" userId="74a248f44b843b5f" providerId="LiveId" clId="{8D15AB00-A345-4D78-8DFA-B914F50C043D}" dt="2023-02-27T13:46:44.551" v="1010" actId="2696"/>
        <pc:sldMkLst>
          <pc:docMk/>
          <pc:sldMk cId="0" sldId="506"/>
        </pc:sldMkLst>
      </pc:sldChg>
      <pc:sldChg chg="add del">
        <pc:chgData name="sun haojun" userId="74a248f44b843b5f" providerId="LiveId" clId="{8D15AB00-A345-4D78-8DFA-B914F50C043D}" dt="2023-02-27T13:46:44.551" v="1010" actId="2696"/>
        <pc:sldMkLst>
          <pc:docMk/>
          <pc:sldMk cId="0" sldId="508"/>
        </pc:sldMkLst>
      </pc:sldChg>
      <pc:sldChg chg="add del">
        <pc:chgData name="sun haojun" userId="74a248f44b843b5f" providerId="LiveId" clId="{8D15AB00-A345-4D78-8DFA-B914F50C043D}" dt="2023-02-27T13:46:44.551" v="1010" actId="2696"/>
        <pc:sldMkLst>
          <pc:docMk/>
          <pc:sldMk cId="0" sldId="509"/>
        </pc:sldMkLst>
      </pc:sldChg>
      <pc:sldChg chg="modSp add del mod">
        <pc:chgData name="sun haojun" userId="74a248f44b843b5f" providerId="LiveId" clId="{8D15AB00-A345-4D78-8DFA-B914F50C043D}" dt="2023-02-27T13:46:44.551" v="1010" actId="2696"/>
        <pc:sldMkLst>
          <pc:docMk/>
          <pc:sldMk cId="0" sldId="510"/>
        </pc:sldMkLst>
        <pc:spChg chg="mod">
          <ac:chgData name="sun haojun" userId="74a248f44b843b5f" providerId="LiveId" clId="{8D15AB00-A345-4D78-8DFA-B914F50C043D}" dt="2023-02-27T13:15:58.329" v="652" actId="27636"/>
          <ac:spMkLst>
            <pc:docMk/>
            <pc:sldMk cId="0" sldId="510"/>
            <ac:spMk id="3" creationId="{00000000-0000-0000-0000-000000000000}"/>
          </ac:spMkLst>
        </pc:spChg>
      </pc:sldChg>
      <pc:sldChg chg="add del">
        <pc:chgData name="sun haojun" userId="74a248f44b843b5f" providerId="LiveId" clId="{8D15AB00-A345-4D78-8DFA-B914F50C043D}" dt="2023-02-27T13:46:44.551" v="1010" actId="2696"/>
        <pc:sldMkLst>
          <pc:docMk/>
          <pc:sldMk cId="0" sldId="511"/>
        </pc:sldMkLst>
      </pc:sldChg>
      <pc:sldChg chg="add del">
        <pc:chgData name="sun haojun" userId="74a248f44b843b5f" providerId="LiveId" clId="{8D15AB00-A345-4D78-8DFA-B914F50C043D}" dt="2023-02-27T13:46:44.551" v="1010" actId="2696"/>
        <pc:sldMkLst>
          <pc:docMk/>
          <pc:sldMk cId="0" sldId="512"/>
        </pc:sldMkLst>
      </pc:sldChg>
      <pc:sldChg chg="add del">
        <pc:chgData name="sun haojun" userId="74a248f44b843b5f" providerId="LiveId" clId="{8D15AB00-A345-4D78-8DFA-B914F50C043D}" dt="2023-02-27T13:46:44.551" v="1010" actId="2696"/>
        <pc:sldMkLst>
          <pc:docMk/>
          <pc:sldMk cId="0" sldId="513"/>
        </pc:sldMkLst>
      </pc:sldChg>
      <pc:sldChg chg="addSp delSp modSp add mod ord">
        <pc:chgData name="sun haojun" userId="74a248f44b843b5f" providerId="LiveId" clId="{8D15AB00-A345-4D78-8DFA-B914F50C043D}" dt="2023-02-27T13:38:32.899" v="867" actId="1076"/>
        <pc:sldMkLst>
          <pc:docMk/>
          <pc:sldMk cId="2115549067" sldId="514"/>
        </pc:sldMkLst>
        <pc:spChg chg="mod">
          <ac:chgData name="sun haojun" userId="74a248f44b843b5f" providerId="LiveId" clId="{8D15AB00-A345-4D78-8DFA-B914F50C043D}" dt="2023-02-27T13:25:24.614" v="697"/>
          <ac:spMkLst>
            <pc:docMk/>
            <pc:sldMk cId="2115549067" sldId="514"/>
            <ac:spMk id="2" creationId="{00000000-0000-0000-0000-000000000000}"/>
          </ac:spMkLst>
        </pc:spChg>
        <pc:spChg chg="mod">
          <ac:chgData name="sun haojun" userId="74a248f44b843b5f" providerId="LiveId" clId="{8D15AB00-A345-4D78-8DFA-B914F50C043D}" dt="2023-02-27T13:33:11.668" v="803"/>
          <ac:spMkLst>
            <pc:docMk/>
            <pc:sldMk cId="2115549067" sldId="514"/>
            <ac:spMk id="9" creationId="{00000000-0000-0000-0000-000000000000}"/>
          </ac:spMkLst>
        </pc:spChg>
        <pc:picChg chg="del">
          <ac:chgData name="sun haojun" userId="74a248f44b843b5f" providerId="LiveId" clId="{8D15AB00-A345-4D78-8DFA-B914F50C043D}" dt="2023-02-27T13:25:31.079" v="698" actId="478"/>
          <ac:picMkLst>
            <pc:docMk/>
            <pc:sldMk cId="2115549067" sldId="514"/>
            <ac:picMk id="4" creationId="{00000000-0000-0000-0000-000000000000}"/>
          </ac:picMkLst>
        </pc:picChg>
        <pc:picChg chg="add mod">
          <ac:chgData name="sun haojun" userId="74a248f44b843b5f" providerId="LiveId" clId="{8D15AB00-A345-4D78-8DFA-B914F50C043D}" dt="2023-02-27T13:38:19.467" v="865" actId="14100"/>
          <ac:picMkLst>
            <pc:docMk/>
            <pc:sldMk cId="2115549067" sldId="514"/>
            <ac:picMk id="5" creationId="{6E6C8222-AC48-A501-2181-B2C37E65573B}"/>
          </ac:picMkLst>
        </pc:picChg>
        <pc:picChg chg="add mod modCrop">
          <ac:chgData name="sun haojun" userId="74a248f44b843b5f" providerId="LiveId" clId="{8D15AB00-A345-4D78-8DFA-B914F50C043D}" dt="2023-02-27T13:38:32.899" v="867" actId="1076"/>
          <ac:picMkLst>
            <pc:docMk/>
            <pc:sldMk cId="2115549067" sldId="514"/>
            <ac:picMk id="7" creationId="{61580146-6944-19C4-A2F0-4379E9B076CA}"/>
          </ac:picMkLst>
        </pc:picChg>
      </pc:sldChg>
      <pc:sldChg chg="addSp delSp modSp add mod">
        <pc:chgData name="sun haojun" userId="74a248f44b843b5f" providerId="LiveId" clId="{8D15AB00-A345-4D78-8DFA-B914F50C043D}" dt="2023-02-27T13:46:00.052" v="1009" actId="207"/>
        <pc:sldMkLst>
          <pc:docMk/>
          <pc:sldMk cId="3475407534" sldId="515"/>
        </pc:sldMkLst>
        <pc:spChg chg="del">
          <ac:chgData name="sun haojun" userId="74a248f44b843b5f" providerId="LiveId" clId="{8D15AB00-A345-4D78-8DFA-B914F50C043D}" dt="2023-02-27T13:42:28.223" v="918" actId="478"/>
          <ac:spMkLst>
            <pc:docMk/>
            <pc:sldMk cId="3475407534" sldId="515"/>
            <ac:spMk id="2" creationId="{00000000-0000-0000-0000-000000000000}"/>
          </ac:spMkLst>
        </pc:spChg>
        <pc:spChg chg="add mod">
          <ac:chgData name="sun haojun" userId="74a248f44b843b5f" providerId="LiveId" clId="{8D15AB00-A345-4D78-8DFA-B914F50C043D}" dt="2023-02-27T13:46:00.052" v="1009" actId="207"/>
          <ac:spMkLst>
            <pc:docMk/>
            <pc:sldMk cId="3475407534" sldId="515"/>
            <ac:spMk id="3" creationId="{DB1DD559-8364-11E6-4D83-B70C4C7E32CE}"/>
          </ac:spMkLst>
        </pc:spChg>
        <pc:spChg chg="del mod">
          <ac:chgData name="sun haojun" userId="74a248f44b843b5f" providerId="LiveId" clId="{8D15AB00-A345-4D78-8DFA-B914F50C043D}" dt="2023-02-27T13:40:19.081" v="872" actId="478"/>
          <ac:spMkLst>
            <pc:docMk/>
            <pc:sldMk cId="3475407534" sldId="515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24625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64610" y="2642235"/>
            <a:ext cx="4462145" cy="1572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23055" y="2829560"/>
            <a:ext cx="40963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6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感谢各位专家！</a:t>
            </a:r>
          </a:p>
          <a:p>
            <a:pPr algn="ctr"/>
            <a:r>
              <a:rPr lang="zh-CN" altLang="en-US" sz="36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敬请批评指正！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24625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80800"/>
            <a:ext cx="12191365" cy="550545"/>
          </a:xfrm>
          <a:prstGeom prst="rect">
            <a:avLst/>
          </a:prstGeom>
          <a:solidFill>
            <a:srgbClr val="821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13" name="椭圆 12"/>
          <p:cNvSpPr/>
          <p:nvPr userDrawn="1"/>
        </p:nvSpPr>
        <p:spPr>
          <a:xfrm>
            <a:off x="11044555" y="22860"/>
            <a:ext cx="1001395" cy="100139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54305" y="395605"/>
            <a:ext cx="3061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  <a:sym typeface="+mn-ea"/>
              </a:rPr>
              <a:t>Wenzhou Medical University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rot="10800000">
            <a:off x="635" y="-635"/>
            <a:ext cx="12192000" cy="2263775"/>
          </a:xfrm>
          <a:prstGeom prst="triangle">
            <a:avLst>
              <a:gd name="adj" fmla="val 49394"/>
            </a:avLst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哈尔滨医科大学logo (2)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2725" y="976630"/>
            <a:ext cx="1606550" cy="160655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rot="10800000">
            <a:off x="-317" y="-635"/>
            <a:ext cx="12192000" cy="2263775"/>
          </a:xfrm>
          <a:prstGeom prst="triangle">
            <a:avLst>
              <a:gd name="adj" fmla="val 49394"/>
            </a:avLst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21E36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5293995" y="1112520"/>
            <a:ext cx="1603375" cy="160337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057" y="281305"/>
            <a:ext cx="10019943" cy="550800"/>
          </a:xfrm>
          <a:prstGeom prst="rect">
            <a:avLst/>
          </a:prstGeom>
          <a:solidFill>
            <a:srgbClr val="0553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小标题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0553A7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标题 7"/>
          <p:cNvSpPr>
            <a:spLocks noGrp="1"/>
          </p:cNvSpPr>
          <p:nvPr userDrawn="1"/>
        </p:nvSpPr>
        <p:spPr>
          <a:xfrm>
            <a:off x="572135" y="1094105"/>
            <a:ext cx="1803400" cy="527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730885" y="306705"/>
            <a:ext cx="414655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结果 - 结论</a:t>
            </a:r>
          </a:p>
        </p:txBody>
      </p:sp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057" y="281305"/>
            <a:ext cx="10019943" cy="550800"/>
          </a:xfrm>
          <a:prstGeom prst="rect">
            <a:avLst/>
          </a:prstGeom>
          <a:solidFill>
            <a:srgbClr val="0553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研究背景</a:t>
            </a: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7515860" y="287655"/>
            <a:ext cx="3375025" cy="5518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哈尔滨医科大学 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  <a:p>
            <a:pPr algn="r"/>
            <a:r>
              <a:rPr lang="en-US" altLang="zh-CN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Harbin Medical University</a:t>
            </a:r>
          </a:p>
        </p:txBody>
      </p:sp>
      <p:pic>
        <p:nvPicPr>
          <p:cNvPr id="29" name="图片 28" descr="哈尔滨医科大学logo (2)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64545" y="0"/>
            <a:ext cx="1227455" cy="1227455"/>
          </a:xfrm>
          <a:prstGeom prst="rect">
            <a:avLst/>
          </a:prstGeom>
        </p:spPr>
      </p:pic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0553A7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r>
              <a:rPr lang="zh-CN" altLang="en-US">
                <a:solidFill>
                  <a:schemeClr val="bg1"/>
                </a:solidFill>
              </a:rPr>
              <a:t>一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335" y="281305"/>
            <a:ext cx="8909050" cy="550545"/>
          </a:xfrm>
          <a:prstGeom prst="rect">
            <a:avLst/>
          </a:prstGeom>
          <a:solidFill>
            <a:srgbClr val="821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研究背景</a:t>
            </a: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7515860" y="287655"/>
            <a:ext cx="3375025" cy="5518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温州医科大学 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  <a:p>
            <a:pPr algn="r"/>
            <a:r>
              <a:rPr lang="en-US" altLang="zh-CN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Wenzhou Medical University</a:t>
            </a: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02764" y="113665"/>
            <a:ext cx="900000" cy="900000"/>
          </a:xfrm>
          <a:prstGeom prst="rect">
            <a:avLst/>
          </a:prstGeom>
        </p:spPr>
      </p:pic>
      <p:sp>
        <p:nvSpPr>
          <p:cNvPr id="11" name="标题 7"/>
          <p:cNvSpPr>
            <a:spLocks noGrp="1"/>
          </p:cNvSpPr>
          <p:nvPr userDrawn="1"/>
        </p:nvSpPr>
        <p:spPr>
          <a:xfrm>
            <a:off x="0" y="280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705485" y="294005"/>
            <a:ext cx="9994265" cy="527050"/>
          </a:xfrm>
        </p:spPr>
        <p:txBody>
          <a:bodyPr>
            <a:noAutofit/>
          </a:bodyPr>
          <a:lstStyle>
            <a:lvl1pPr>
              <a:defRPr sz="28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02764" y="113665"/>
            <a:ext cx="900000" cy="900000"/>
          </a:xfrm>
          <a:prstGeom prst="rect">
            <a:avLst/>
          </a:prstGeom>
        </p:spPr>
      </p:pic>
      <p:sp>
        <p:nvSpPr>
          <p:cNvPr id="11" name="标题 7"/>
          <p:cNvSpPr>
            <a:spLocks noGrp="1"/>
          </p:cNvSpPr>
          <p:nvPr userDrawn="1"/>
        </p:nvSpPr>
        <p:spPr>
          <a:xfrm>
            <a:off x="0" y="280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-19685" y="1065530"/>
            <a:ext cx="12245975" cy="33020"/>
          </a:xfrm>
          <a:prstGeom prst="line">
            <a:avLst/>
          </a:prstGeom>
          <a:ln w="28575" cmpd="sng">
            <a:solidFill>
              <a:srgbClr val="821E36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69022" y="2026204"/>
            <a:ext cx="10053955" cy="99187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大数据实训课程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4294967295"/>
          </p:nvPr>
        </p:nvSpPr>
        <p:spPr>
          <a:xfrm>
            <a:off x="3659505" y="3382309"/>
            <a:ext cx="4802505" cy="10115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第一章    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安装</a:t>
            </a:r>
            <a:r>
              <a:rPr lang="en-US" altLang="zh-CN" dirty="0" err="1">
                <a:sym typeface="+mn-ea"/>
              </a:rPr>
              <a:t>VSCode</a:t>
            </a:r>
            <a:endParaRPr lang="en-US" altLang="zh-CN" dirty="0"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44829B-A35E-B379-7BB6-EDCD853F6569}"/>
              </a:ext>
            </a:extLst>
          </p:cNvPr>
          <p:cNvSpPr txBox="1"/>
          <p:nvPr/>
        </p:nvSpPr>
        <p:spPr>
          <a:xfrm>
            <a:off x="4350228" y="1190797"/>
            <a:ext cx="306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https://code.visualstudio.com/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E6A9B9-D8F7-B674-44BF-911759DF5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05" y="1560129"/>
            <a:ext cx="7249856" cy="513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安装</a:t>
            </a:r>
            <a:r>
              <a:rPr lang="en-US" altLang="zh-CN" dirty="0" err="1">
                <a:sym typeface="+mn-ea"/>
              </a:rPr>
              <a:t>VSCode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扩展</a:t>
            </a:r>
            <a:endParaRPr lang="en-US" altLang="zh-CN" dirty="0"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7E9B35-94D5-F82B-B2AA-AC27E915E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376" y="1324227"/>
            <a:ext cx="7067039" cy="53002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793FAD0-1861-A716-F184-FF3275D643C4}"/>
              </a:ext>
            </a:extLst>
          </p:cNvPr>
          <p:cNvSpPr txBox="1"/>
          <p:nvPr/>
        </p:nvSpPr>
        <p:spPr>
          <a:xfrm>
            <a:off x="322880" y="2153883"/>
            <a:ext cx="3186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在扩展界面中，搜索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，点击第一个扩展程序并安装。</a:t>
            </a:r>
          </a:p>
        </p:txBody>
      </p:sp>
    </p:spTree>
    <p:extLst>
      <p:ext uri="{BB962C8B-B14F-4D97-AF65-F5344CB8AC3E}">
        <p14:creationId xmlns:p14="http://schemas.microsoft.com/office/powerpoint/2010/main" val="228143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安装</a:t>
            </a:r>
            <a:r>
              <a:rPr lang="en-US" altLang="zh-CN" dirty="0" err="1">
                <a:sym typeface="+mn-ea"/>
              </a:rPr>
              <a:t>VSCode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 err="1">
                <a:sym typeface="+mn-ea"/>
              </a:rPr>
              <a:t>Jupyter</a:t>
            </a:r>
            <a:r>
              <a:rPr lang="zh-CN" altLang="en-US" dirty="0">
                <a:sym typeface="+mn-ea"/>
              </a:rPr>
              <a:t>扩展</a:t>
            </a:r>
            <a:endParaRPr lang="en-US" altLang="zh-CN" dirty="0"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93FAD0-1861-A716-F184-FF3275D643C4}"/>
              </a:ext>
            </a:extLst>
          </p:cNvPr>
          <p:cNvSpPr txBox="1"/>
          <p:nvPr/>
        </p:nvSpPr>
        <p:spPr>
          <a:xfrm>
            <a:off x="343051" y="2134542"/>
            <a:ext cx="3186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在扩展界面中，搜索</a:t>
            </a:r>
            <a:r>
              <a:rPr lang="en-US" altLang="zh-CN" sz="2400" dirty="0" err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Jupyter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，点击第一个扩展程序并安装。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D373D7-6AD6-3D5A-7AD2-3FCEE4C0A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376" y="1289236"/>
            <a:ext cx="7180730" cy="538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7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009900" y="2819400"/>
            <a:ext cx="5887720" cy="1066800"/>
            <a:chOff x="4740" y="4440"/>
            <a:chExt cx="9272" cy="1680"/>
          </a:xfrm>
        </p:grpSpPr>
        <p:grpSp>
          <p:nvGrpSpPr>
            <p:cNvPr id="7" name="组合 6"/>
            <p:cNvGrpSpPr/>
            <p:nvPr/>
          </p:nvGrpSpPr>
          <p:grpSpPr>
            <a:xfrm>
              <a:off x="4740" y="4440"/>
              <a:ext cx="1920" cy="1680"/>
              <a:chOff x="5100" y="4280"/>
              <a:chExt cx="1920" cy="168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580" y="4280"/>
                <a:ext cx="1440" cy="1440"/>
              </a:xfrm>
              <a:prstGeom prst="roundRect">
                <a:avLst/>
              </a:prstGeom>
              <a:noFill/>
              <a:ln w="28575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100" y="4520"/>
                <a:ext cx="1440" cy="1440"/>
              </a:xfrm>
              <a:prstGeom prst="roundRect">
                <a:avLst/>
              </a:prstGeom>
              <a:solidFill>
                <a:srgbClr val="821E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/>
                  <a:t>三</a:t>
                </a: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343" y="4680"/>
              <a:ext cx="6669" cy="111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Python </a:t>
              </a:r>
              <a:r>
                <a:rPr lang="zh-CN" altLang="en-US" sz="4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基础工具</a:t>
              </a:r>
              <a:endParaRPr lang="zh-CN" altLang="en-US" sz="40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11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Python </a:t>
            </a:r>
            <a:r>
              <a:rPr lang="zh-CN" altLang="en-US" dirty="0">
                <a:sym typeface="+mn-ea"/>
              </a:rPr>
              <a:t>解释器</a:t>
            </a:r>
            <a:endParaRPr lang="en-US" altLang="zh-CN"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FE6F33-0BE2-3804-C2F1-2D16447EBACC}"/>
              </a:ext>
            </a:extLst>
          </p:cNvPr>
          <p:cNvSpPr txBox="1"/>
          <p:nvPr/>
        </p:nvSpPr>
        <p:spPr>
          <a:xfrm>
            <a:off x="820420" y="1891665"/>
            <a:ext cx="10770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计算机的大脑是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 中文名叫中央处理器，它仍然不能直接处理 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 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语言。</a:t>
            </a: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CPU 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只能直接处理机器指令语言，那是一种由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数字组成的语言，这是一种我们人很难直接写出来的语言。</a:t>
            </a: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所以，我们需要一个翻译，把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语言翻译成计算机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CPU 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能听懂的机器指令语言，这样计算机才能按照我们的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程序的要求去做事。</a:t>
            </a: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.</a:t>
            </a:r>
            <a:r>
              <a:rPr lang="en-US" altLang="zh-CN" sz="2400" dirty="0" err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结尾的文件需要解释器去运行执行。</a:t>
            </a:r>
          </a:p>
        </p:txBody>
      </p:sp>
    </p:spTree>
    <p:extLst>
      <p:ext uri="{BB962C8B-B14F-4D97-AF65-F5344CB8AC3E}">
        <p14:creationId xmlns:p14="http://schemas.microsoft.com/office/powerpoint/2010/main" val="2161317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术语“模块”、“包”和“库”</a:t>
            </a:r>
            <a:endParaRPr lang="en-US" altLang="zh-CN" dirty="0">
              <a:sym typeface="+mn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78DEC9-BCD5-BA99-A054-227E6D5FB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5156" r="3837" b="5274"/>
          <a:stretch/>
        </p:blipFill>
        <p:spPr bwMode="auto">
          <a:xfrm>
            <a:off x="4545628" y="1895250"/>
            <a:ext cx="6698727" cy="367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F0AD40-BA08-5709-30BD-959DF73E5CEA}"/>
              </a:ext>
            </a:extLst>
          </p:cNvPr>
          <p:cNvSpPr txBox="1"/>
          <p:nvPr/>
        </p:nvSpPr>
        <p:spPr>
          <a:xfrm>
            <a:off x="795057" y="3361834"/>
            <a:ext cx="3635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库&gt;包&gt;模块&gt;类&gt;函数&gt;变量</a:t>
            </a:r>
          </a:p>
        </p:txBody>
      </p:sp>
    </p:spTree>
    <p:extLst>
      <p:ext uri="{BB962C8B-B14F-4D97-AF65-F5344CB8AC3E}">
        <p14:creationId xmlns:p14="http://schemas.microsoft.com/office/powerpoint/2010/main" val="163147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Pip </a:t>
            </a:r>
            <a:r>
              <a:rPr lang="zh-CN" altLang="en-US" dirty="0">
                <a:sym typeface="+mn-ea"/>
              </a:rPr>
              <a:t>包管理器</a:t>
            </a:r>
            <a:endParaRPr lang="en-US" altLang="zh-CN"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FE6F33-0BE2-3804-C2F1-2D16447EBACC}"/>
              </a:ext>
            </a:extLst>
          </p:cNvPr>
          <p:cNvSpPr txBox="1"/>
          <p:nvPr/>
        </p:nvSpPr>
        <p:spPr>
          <a:xfrm>
            <a:off x="705485" y="1178563"/>
            <a:ext cx="11015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在日常的使用中了，除了使用官方给予的工具，可能还需要别人已经开发好的工具，即外部库。但是一个一个的下载是很麻烦的，这时候就需要包管理工具</a:t>
            </a: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pip 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是一个现代的，通用的 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 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包管理工具。提供了对 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 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包的查找、下载、安装、卸载的功能。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pip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从官方的包分发站下载和安装所需要的包：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https://pypi.org/</a:t>
            </a:r>
            <a:endParaRPr lang="zh-CN" altLang="en-US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591901-D6EF-F783-2617-C584A37A7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024"/>
            <a:ext cx="6885484" cy="311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08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Conda</a:t>
            </a:r>
            <a:r>
              <a:rPr lang="en-US" altLang="zh-CN" dirty="0">
                <a:sym typeface="+mn-ea"/>
              </a:rPr>
              <a:t> vs. </a:t>
            </a:r>
            <a:r>
              <a:rPr lang="en-US" altLang="zh-CN" dirty="0" err="1">
                <a:sym typeface="+mn-ea"/>
              </a:rPr>
              <a:t>Miniconda</a:t>
            </a:r>
            <a:r>
              <a:rPr lang="en-US" altLang="zh-CN" dirty="0">
                <a:sym typeface="+mn-ea"/>
              </a:rPr>
              <a:t> vs. Anaconda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FE6F33-0BE2-3804-C2F1-2D16447EBACC}"/>
              </a:ext>
            </a:extLst>
          </p:cNvPr>
          <p:cNvSpPr txBox="1"/>
          <p:nvPr/>
        </p:nvSpPr>
        <p:spPr>
          <a:xfrm>
            <a:off x="820420" y="1891665"/>
            <a:ext cx="102330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Conda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可以理解为一个工具，也是一个可执行命令，其核心功能是包管理与环境管理。包管理与</a:t>
            </a:r>
            <a:r>
              <a:rPr lang="en-US" altLang="zh-CN" sz="24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pip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的使用类似，环境管理则允许用户方便地安装不同版本的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并可以快速切换。</a:t>
            </a: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effectLst/>
                <a:ea typeface="思源黑体" panose="020B0500000000000000" pitchFamily="34" charset="-122"/>
              </a:rPr>
              <a:t>Miniconda顾名思义，它只包含最基本的内容——python与conda，以及相关的必须依赖项，对于空间要求严格的用户，Miniconda是一种选择</a:t>
            </a:r>
            <a:endParaRPr lang="en-US" altLang="zh-CN" sz="2400" dirty="0">
              <a:effectLst/>
              <a:ea typeface="思源黑体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effectLst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ea typeface="思源黑体" panose="020B0500000000000000" pitchFamily="34" charset="-122"/>
              </a:rPr>
              <a:t>Anaconda</a:t>
            </a:r>
            <a:r>
              <a:rPr lang="zh-CN" altLang="en-US" sz="2400" dirty="0">
                <a:effectLst/>
                <a:ea typeface="思源黑体" panose="020B0500000000000000" pitchFamily="34" charset="-122"/>
              </a:rPr>
              <a:t>是一个打包好的集合，里面预装好了</a:t>
            </a:r>
            <a:r>
              <a:rPr lang="en-US" altLang="zh-CN" sz="2400" dirty="0" err="1">
                <a:effectLst/>
                <a:ea typeface="思源黑体" panose="020B0500000000000000" pitchFamily="34" charset="-122"/>
              </a:rPr>
              <a:t>conda</a:t>
            </a:r>
            <a:r>
              <a:rPr lang="zh-CN" altLang="en-US" sz="2400" dirty="0">
                <a:effectLst/>
                <a:ea typeface="思源黑体" panose="020B0500000000000000" pitchFamily="34" charset="-122"/>
              </a:rPr>
              <a:t>、某个版本的</a:t>
            </a:r>
            <a:r>
              <a:rPr lang="en-US" altLang="zh-CN" sz="2400" dirty="0">
                <a:effectLst/>
                <a:ea typeface="思源黑体" panose="020B0500000000000000" pitchFamily="34" charset="-122"/>
              </a:rPr>
              <a:t>python</a:t>
            </a:r>
            <a:r>
              <a:rPr lang="zh-CN" altLang="en-US" sz="2400" dirty="0">
                <a:effectLst/>
                <a:ea typeface="思源黑体" panose="020B0500000000000000" pitchFamily="34" charset="-122"/>
              </a:rPr>
              <a:t>、众多</a:t>
            </a:r>
            <a:r>
              <a:rPr lang="en-US" altLang="zh-CN" sz="2400" dirty="0">
                <a:effectLst/>
                <a:ea typeface="思源黑体" panose="020B0500000000000000" pitchFamily="34" charset="-122"/>
              </a:rPr>
              <a:t>packages</a:t>
            </a:r>
            <a:r>
              <a:rPr lang="zh-CN" altLang="en-US" sz="2400" dirty="0">
                <a:effectLst/>
                <a:ea typeface="思源黑体" panose="020B0500000000000000" pitchFamily="34" charset="-122"/>
              </a:rPr>
              <a:t>、科学计算工具等等，所以也称为</a:t>
            </a:r>
            <a:r>
              <a:rPr lang="en-US" altLang="zh-CN" sz="2400" dirty="0">
                <a:effectLst/>
                <a:ea typeface="思源黑体" panose="020B0500000000000000" pitchFamily="34" charset="-122"/>
              </a:rPr>
              <a:t>Python</a:t>
            </a:r>
            <a:r>
              <a:rPr lang="zh-CN" altLang="en-US" sz="2400" dirty="0">
                <a:effectLst/>
                <a:ea typeface="思源黑体" panose="020B0500000000000000" pitchFamily="34" charset="-122"/>
              </a:rPr>
              <a:t>的一种发行版。</a:t>
            </a:r>
            <a:endParaRPr lang="zh-CN" altLang="zh-CN" sz="2400" dirty="0">
              <a:effectLst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6342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r>
              <a:rPr lang="zh-CN" altLang="en-US" dirty="0"/>
              <a:t>运行方式</a:t>
            </a:r>
            <a:r>
              <a:rPr lang="en-US" altLang="zh-CN" dirty="0"/>
              <a:t>-Shell</a:t>
            </a:r>
            <a:r>
              <a:rPr lang="zh-CN" altLang="en-US" dirty="0"/>
              <a:t>窗口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3595" y="4725079"/>
            <a:ext cx="545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接下来即可输入任意想要测试的内容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FCECDD-AF64-C786-49EA-FA917025C6BC}"/>
              </a:ext>
            </a:extLst>
          </p:cNvPr>
          <p:cNvSpPr txBox="1"/>
          <p:nvPr/>
        </p:nvSpPr>
        <p:spPr>
          <a:xfrm>
            <a:off x="705485" y="1218781"/>
            <a:ext cx="99942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40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两种使用模式：</a:t>
            </a:r>
            <a:endParaRPr lang="en-US" altLang="zh-CN" sz="2400" dirty="0"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40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交互模式</a:t>
            </a:r>
            <a:r>
              <a:rPr lang="en-US" altLang="zh-CN" sz="240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(Python shell</a:t>
            </a:r>
            <a:r>
              <a:rPr lang="zh-CN" altLang="en-US" sz="240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窗口</a:t>
            </a:r>
            <a:r>
              <a:rPr lang="en-US" altLang="zh-CN" sz="240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40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，多用于测试语句、练习等。</a:t>
            </a:r>
            <a:endParaRPr lang="en-US" altLang="zh-CN" sz="2400" dirty="0"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40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命令行模式，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多用于运行实际书写的大型程序</a:t>
            </a: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0F3E1E-C11A-A54B-714F-4A529E17A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8" y="3186167"/>
            <a:ext cx="5448772" cy="13869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CB7D9C-2962-9FED-6E69-364F98726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850" y="3185381"/>
            <a:ext cx="5486875" cy="13640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3A8518-E4AB-1E92-5B98-7E7FDBB71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28" y="5451379"/>
            <a:ext cx="7338696" cy="111261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9B050A5-F4B3-5281-D0FC-A8C46F6AF7E7}"/>
              </a:ext>
            </a:extLst>
          </p:cNvPr>
          <p:cNvSpPr txBox="1"/>
          <p:nvPr/>
        </p:nvSpPr>
        <p:spPr>
          <a:xfrm>
            <a:off x="647228" y="2585216"/>
            <a:ext cx="956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Windows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下，在命令行工具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en-US" altLang="zh-CN" sz="240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CMD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/PowerShell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里输入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可打开</a:t>
            </a: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r>
              <a:rPr lang="zh-CN" altLang="en-US" dirty="0"/>
              <a:t>运行方式</a:t>
            </a:r>
            <a:r>
              <a:rPr lang="en-US" altLang="zh-CN" dirty="0"/>
              <a:t>-</a:t>
            </a:r>
            <a:r>
              <a:rPr lang="zh-CN" altLang="en-US" dirty="0"/>
              <a:t>命令行模式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17291" y="1614655"/>
            <a:ext cx="5370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</a:t>
            </a:r>
            <a:r>
              <a:rPr lang="en-US" altLang="zh-CN" sz="240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CMD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/PowerShell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输入：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Python XXX.py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文件即可运行</a:t>
            </a:r>
            <a:endParaRPr lang="zh-CN" altLang="en-US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6C8222-AC48-A501-2181-B2C37E65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398" y="4520388"/>
            <a:ext cx="5948176" cy="8718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580146-6944-19C4-A2F0-4379E9B076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3" t="853"/>
          <a:stretch/>
        </p:blipFill>
        <p:spPr>
          <a:xfrm>
            <a:off x="1517398" y="3133118"/>
            <a:ext cx="3101609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4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438525" y="2819400"/>
            <a:ext cx="4678680" cy="1066800"/>
            <a:chOff x="4740" y="4440"/>
            <a:chExt cx="7368" cy="1680"/>
          </a:xfrm>
        </p:grpSpPr>
        <p:grpSp>
          <p:nvGrpSpPr>
            <p:cNvPr id="7" name="组合 6"/>
            <p:cNvGrpSpPr/>
            <p:nvPr/>
          </p:nvGrpSpPr>
          <p:grpSpPr>
            <a:xfrm>
              <a:off x="4740" y="4440"/>
              <a:ext cx="1920" cy="1680"/>
              <a:chOff x="5100" y="4280"/>
              <a:chExt cx="1920" cy="168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580" y="4280"/>
                <a:ext cx="1440" cy="1440"/>
              </a:xfrm>
              <a:prstGeom prst="roundRect">
                <a:avLst/>
              </a:prstGeom>
              <a:noFill/>
              <a:ln w="28575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100" y="4520"/>
                <a:ext cx="1440" cy="1440"/>
              </a:xfrm>
              <a:prstGeom prst="roundRect">
                <a:avLst/>
              </a:prstGeom>
              <a:solidFill>
                <a:srgbClr val="821E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/>
                  <a:t>一</a:t>
                </a: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343" y="4680"/>
              <a:ext cx="4765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40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Python</a:t>
              </a:r>
              <a:r>
                <a:rPr lang="zh-CN" altLang="en-US" sz="40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简介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009900" y="2819400"/>
            <a:ext cx="5222240" cy="1066800"/>
            <a:chOff x="4740" y="4440"/>
            <a:chExt cx="8224" cy="1680"/>
          </a:xfrm>
        </p:grpSpPr>
        <p:grpSp>
          <p:nvGrpSpPr>
            <p:cNvPr id="7" name="组合 6"/>
            <p:cNvGrpSpPr/>
            <p:nvPr/>
          </p:nvGrpSpPr>
          <p:grpSpPr>
            <a:xfrm>
              <a:off x="4740" y="4440"/>
              <a:ext cx="1920" cy="1680"/>
              <a:chOff x="5100" y="4280"/>
              <a:chExt cx="1920" cy="168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580" y="4280"/>
                <a:ext cx="1440" cy="1440"/>
              </a:xfrm>
              <a:prstGeom prst="roundRect">
                <a:avLst/>
              </a:prstGeom>
              <a:noFill/>
              <a:ln w="28575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100" y="4520"/>
                <a:ext cx="1440" cy="1440"/>
              </a:xfrm>
              <a:prstGeom prst="roundRect">
                <a:avLst/>
              </a:prstGeom>
              <a:solidFill>
                <a:srgbClr val="821E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/>
                  <a:t>四</a:t>
                </a: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343" y="4680"/>
              <a:ext cx="5621" cy="111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Python</a:t>
              </a:r>
              <a:r>
                <a:rPr lang="zh-CN" altLang="en-US" sz="4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小例子</a:t>
              </a:r>
              <a:endParaRPr lang="zh-CN" altLang="en-US" sz="40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计算氨基酸频率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3095" y="1438275"/>
            <a:ext cx="8839835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DNA - RNA - 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氨基酸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蛋白质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该氨基酸序列中有多少个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C(</a:t>
            </a:r>
            <a:r>
              <a:rPr lang="en-US" altLang="zh-CN" sz="2400" dirty="0" err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半胱氨酸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,</a:t>
            </a:r>
            <a:r>
              <a:rPr lang="en-US" altLang="zh-CN" sz="24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C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ysteine)?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氨基酸计数：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氨基酸数目少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- 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手数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氨基酸数目多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(&gt;1000) - 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手数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-&gt; 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编程实现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(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更快速、更准确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zh-CN" altLang="en-US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297" y="2870200"/>
            <a:ext cx="81394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CCCHAJEAFIELAKJNFVLAIFEJLIEFJDCCCEFLEFJ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计算氨基酸频率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1DD559-8364-11E6-4D83-B70C4C7E32CE}"/>
              </a:ext>
            </a:extLst>
          </p:cNvPr>
          <p:cNvSpPr txBox="1"/>
          <p:nvPr/>
        </p:nvSpPr>
        <p:spPr>
          <a:xfrm>
            <a:off x="633095" y="1438275"/>
            <a:ext cx="1027236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打开记事本</a:t>
            </a: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输入以下代码</a:t>
            </a: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24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seq='CCCHAJEAFIELAKJNFVLAIFEJLIEFJDCCCEFLEFJ'</a:t>
            </a:r>
          </a:p>
          <a:p>
            <a:pPr algn="l"/>
            <a:r>
              <a:rPr lang="en-US" altLang="zh-CN" sz="24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count=</a:t>
            </a:r>
            <a:r>
              <a:rPr lang="en-US" altLang="zh-CN" sz="2400" dirty="0" err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seq.count</a:t>
            </a:r>
            <a:r>
              <a:rPr lang="en-US" altLang="zh-CN" sz="24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('C')</a:t>
            </a:r>
          </a:p>
          <a:p>
            <a:pPr algn="l"/>
            <a:r>
              <a:rPr lang="en-US" altLang="zh-CN" sz="24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print(count)</a:t>
            </a:r>
          </a:p>
          <a:p>
            <a:pPr algn="l"/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保存代码到某个路径，文件名称命名为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test1.py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打开文件所在文件夹，按住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Shift+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右键，点击在此处打开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owerShell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窗口</a:t>
            </a: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输入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python test1.py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运行代码</a:t>
            </a: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407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Python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4385" y="1538605"/>
            <a:ext cx="639381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Python作者，Guido von Rossum</a:t>
            </a:r>
            <a:r>
              <a:rPr 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，荷兰</a:t>
            </a: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1989年，为了打发圣诞节假期，Guido开始写Python语言的编译/解释器。</a:t>
            </a: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Python来自Guido所挚爱的电视剧Monty Python's Flying Circus</a:t>
            </a:r>
            <a:r>
              <a:rPr 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世界各地的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程序员将蟒蛇作为该语言的吉祥物。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(Python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是蟒蛇的英文单词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90" y="4937125"/>
            <a:ext cx="3686175" cy="1238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970" y="1409065"/>
            <a:ext cx="3695700" cy="4905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Python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14553" y="1353185"/>
            <a:ext cx="4630420" cy="52108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4385" y="1538605"/>
            <a:ext cx="54991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年，IEEE(电气和电子工程师协会)综合Stack Overflow等数据资源，Python综合评分排行第一。</a:t>
            </a: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Python在人工智能领域中拥有大量的库，如Keras、TensorFlow等。</a:t>
            </a: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Python特点：交互性强、可读性强、可扩展性好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690" y="4937125"/>
            <a:ext cx="3686175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Python-</a:t>
            </a:r>
            <a:r>
              <a:rPr lang="zh-CN" altLang="en-US" dirty="0">
                <a:sym typeface="+mn-ea"/>
              </a:rPr>
              <a:t>编程语言排行榜</a:t>
            </a:r>
            <a:endParaRPr lang="en-US" altLang="zh-CN" dirty="0">
              <a:sym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E4B4EB4-CE92-ADB1-7260-29B13728A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12" y="1191810"/>
            <a:ext cx="8740588" cy="548208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15771B3-861A-36CA-2219-E5BBDC3E606F}"/>
              </a:ext>
            </a:extLst>
          </p:cNvPr>
          <p:cNvSpPr/>
          <p:nvPr/>
        </p:nvSpPr>
        <p:spPr>
          <a:xfrm>
            <a:off x="1660712" y="1425388"/>
            <a:ext cx="8740588" cy="35634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24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Python-</a:t>
            </a:r>
            <a:r>
              <a:rPr lang="zh-CN" altLang="en-US">
                <a:sym typeface="+mn-ea"/>
              </a:rPr>
              <a:t>编程语言排行榜</a:t>
            </a:r>
            <a:endParaRPr lang="en-US" altLang="zh-CN" dirty="0"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2EBCF7-13C9-D12E-E11B-731B74081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5" y="1337466"/>
            <a:ext cx="11751793" cy="51641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87D4ADA-5415-1E32-9B1D-2383094EDCD9}"/>
              </a:ext>
            </a:extLst>
          </p:cNvPr>
          <p:cNvSpPr/>
          <p:nvPr/>
        </p:nvSpPr>
        <p:spPr>
          <a:xfrm>
            <a:off x="162585" y="1648691"/>
            <a:ext cx="11751793" cy="32558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4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Python2 vs. Python3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0420" y="1891665"/>
            <a:ext cx="881951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2008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年，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 3.x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发布第一个主版本。  </a:t>
            </a: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2010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年，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 2.x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系列发布了最后一个版本。 </a:t>
            </a:r>
          </a:p>
          <a:p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	    (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不再更新，慢慢退出历史舞台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zh-CN" altLang="en-US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Python2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Python3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有一些些微的差别，如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print()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函数、整数类型等。</a:t>
            </a:r>
          </a:p>
          <a:p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Python3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Python2</a:t>
            </a:r>
            <a:r>
              <a:rPr lang="zh-CN" altLang="en-US" sz="24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不兼容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！</a:t>
            </a: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在未来的工作和学习中，将采用</a:t>
            </a:r>
            <a:r>
              <a:rPr lang="en-US" altLang="zh-CN" sz="2400" b="1" dirty="0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Python3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。</a:t>
            </a:r>
          </a:p>
          <a:p>
            <a:endParaRPr lang="zh-CN" altLang="en-US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009900" y="2819400"/>
            <a:ext cx="4861560" cy="1066800"/>
            <a:chOff x="4740" y="4440"/>
            <a:chExt cx="7656" cy="1680"/>
          </a:xfrm>
        </p:grpSpPr>
        <p:grpSp>
          <p:nvGrpSpPr>
            <p:cNvPr id="7" name="组合 6"/>
            <p:cNvGrpSpPr/>
            <p:nvPr/>
          </p:nvGrpSpPr>
          <p:grpSpPr>
            <a:xfrm>
              <a:off x="4740" y="4440"/>
              <a:ext cx="1920" cy="1680"/>
              <a:chOff x="5100" y="4280"/>
              <a:chExt cx="1920" cy="168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580" y="4280"/>
                <a:ext cx="1440" cy="1440"/>
              </a:xfrm>
              <a:prstGeom prst="roundRect">
                <a:avLst/>
              </a:prstGeom>
              <a:noFill/>
              <a:ln w="28575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100" y="4520"/>
                <a:ext cx="1440" cy="1440"/>
              </a:xfrm>
              <a:prstGeom prst="roundRect">
                <a:avLst/>
              </a:prstGeom>
              <a:solidFill>
                <a:srgbClr val="821E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/>
                  <a:t>二</a:t>
                </a: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343" y="4680"/>
              <a:ext cx="5053" cy="111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Python </a:t>
              </a:r>
              <a:r>
                <a:rPr lang="zh-CN" altLang="en-US" sz="4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安装</a:t>
              </a:r>
              <a:endParaRPr lang="zh-CN" altLang="en-US" sz="40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53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Anaconda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44829B-A35E-B379-7BB6-EDCD853F6569}"/>
              </a:ext>
            </a:extLst>
          </p:cNvPr>
          <p:cNvSpPr txBox="1"/>
          <p:nvPr/>
        </p:nvSpPr>
        <p:spPr>
          <a:xfrm>
            <a:off x="3028390" y="1190797"/>
            <a:ext cx="6135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https://www.anaconda.com/products/distribution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98BA0A-117A-928E-FDAE-1A149037A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935" y="1743443"/>
            <a:ext cx="7398881" cy="48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33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933,&quot;width&quot;:1933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70269036"/>
  <p:tag name="KSO_WM_UNIT_PLACING_PICTURE_USER_VIEWPORT" val="{&quot;height&quot;:17520,&quot;width&quot;:1557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821E36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lang="en-US" altLang="zh-CN" sz="2400">
            <a:solidFill>
              <a:schemeClr val="tx1"/>
            </a:solidFill>
            <a:uFillTx/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819</Words>
  <Application>Microsoft Office PowerPoint</Application>
  <PresentationFormat>宽屏</PresentationFormat>
  <Paragraphs>92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黑体</vt:lpstr>
      <vt:lpstr>微软雅黑</vt:lpstr>
      <vt:lpstr>Arial</vt:lpstr>
      <vt:lpstr>Calibri</vt:lpstr>
      <vt:lpstr>Office 主题</vt:lpstr>
      <vt:lpstr>大数据实训课程</vt:lpstr>
      <vt:lpstr>PowerPoint 演示文稿</vt:lpstr>
      <vt:lpstr>Python</vt:lpstr>
      <vt:lpstr>Python</vt:lpstr>
      <vt:lpstr>Python-编程语言排行榜</vt:lpstr>
      <vt:lpstr>Python-编程语言排行榜</vt:lpstr>
      <vt:lpstr>Python2 vs. Python3</vt:lpstr>
      <vt:lpstr>PowerPoint 演示文稿</vt:lpstr>
      <vt:lpstr>安装Anaconda</vt:lpstr>
      <vt:lpstr>安装VSCode</vt:lpstr>
      <vt:lpstr>安装VSCode的Python扩展</vt:lpstr>
      <vt:lpstr>安装VSCode的Jupyter扩展</vt:lpstr>
      <vt:lpstr>PowerPoint 演示文稿</vt:lpstr>
      <vt:lpstr>Python 解释器</vt:lpstr>
      <vt:lpstr>术语“模块”、“包”和“库”</vt:lpstr>
      <vt:lpstr>Pip 包管理器</vt:lpstr>
      <vt:lpstr>Conda vs. Miniconda vs. Anaconda</vt:lpstr>
      <vt:lpstr>Python运行方式-Shell窗口</vt:lpstr>
      <vt:lpstr>Python运行方式-命令行模式</vt:lpstr>
      <vt:lpstr>PowerPoint 演示文稿</vt:lpstr>
      <vt:lpstr>计算氨基酸频率</vt:lpstr>
      <vt:lpstr>计算氨基酸频率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大数据实训课程</dc:title>
  <dc:creator>Administrator</dc:creator>
  <cp:lastModifiedBy>haojun sun</cp:lastModifiedBy>
  <cp:revision>2465</cp:revision>
  <dcterms:created xsi:type="dcterms:W3CDTF">2020-06-25T17:21:00Z</dcterms:created>
  <dcterms:modified xsi:type="dcterms:W3CDTF">2023-03-06T02:40:36Z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09853B65F6E64008BCAC676C6BF74B2A</vt:lpwstr>
  </property>
</Properties>
</file>