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7" r:id="rId2"/>
    <p:sldId id="339" r:id="rId3"/>
    <p:sldId id="340" r:id="rId4"/>
    <p:sldId id="415" r:id="rId5"/>
    <p:sldId id="418" r:id="rId6"/>
    <p:sldId id="421" r:id="rId7"/>
    <p:sldId id="417" r:id="rId8"/>
    <p:sldId id="419" r:id="rId9"/>
    <p:sldId id="420" r:id="rId10"/>
    <p:sldId id="422" r:id="rId11"/>
    <p:sldId id="424" r:id="rId12"/>
    <p:sldId id="425" r:id="rId13"/>
    <p:sldId id="426" r:id="rId14"/>
    <p:sldId id="29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E36"/>
    <a:srgbClr val="EC9857"/>
    <a:srgbClr val="809352"/>
    <a:srgbClr val="8D4743"/>
    <a:srgbClr val="5D6F4B"/>
    <a:srgbClr val="055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8CFB50-6B18-4FB3-A59A-6DB154865118}" v="88" dt="2023-03-13T14:23:27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C46E874-68C5-489D-8060-2448E9159A3F}"/>
    <pc:docChg chg="sldOrd">
      <pc:chgData name="Guest User" userId="" providerId="Windows Live" clId="Web-{9C46E874-68C5-489D-8060-2448E9159A3F}" dt="2023-02-27T12:58:11.559" v="1"/>
      <pc:docMkLst>
        <pc:docMk/>
      </pc:docMkLst>
      <pc:sldChg chg="ord">
        <pc:chgData name="Guest User" userId="" providerId="Windows Live" clId="Web-{9C46E874-68C5-489D-8060-2448E9159A3F}" dt="2023-02-27T12:58:01.903" v="0"/>
        <pc:sldMkLst>
          <pc:docMk/>
          <pc:sldMk cId="0" sldId="394"/>
        </pc:sldMkLst>
      </pc:sldChg>
      <pc:sldChg chg="ord">
        <pc:chgData name="Guest User" userId="" providerId="Windows Live" clId="Web-{9C46E874-68C5-489D-8060-2448E9159A3F}" dt="2023-02-27T12:58:11.559" v="1"/>
        <pc:sldMkLst>
          <pc:docMk/>
          <pc:sldMk cId="0" sldId="395"/>
        </pc:sldMkLst>
      </pc:sldChg>
    </pc:docChg>
  </pc:docChgLst>
  <pc:docChgLst>
    <pc:chgData name="sun haojun" userId="74a248f44b843b5f" providerId="LiveId" clId="{AF8CFB50-6B18-4FB3-A59A-6DB154865118}"/>
    <pc:docChg chg="undo redo custSel addSld delSld modSld sldOrd">
      <pc:chgData name="sun haojun" userId="74a248f44b843b5f" providerId="LiveId" clId="{AF8CFB50-6B18-4FB3-A59A-6DB154865118}" dt="2023-03-13T14:23:28.182" v="441" actId="20577"/>
      <pc:docMkLst>
        <pc:docMk/>
      </pc:docMkLst>
      <pc:sldChg chg="modSp mod">
        <pc:chgData name="sun haojun" userId="74a248f44b843b5f" providerId="LiveId" clId="{AF8CFB50-6B18-4FB3-A59A-6DB154865118}" dt="2023-03-06T02:41:26.600" v="32"/>
        <pc:sldMkLst>
          <pc:docMk/>
          <pc:sldMk cId="0" sldId="267"/>
        </pc:sldMkLst>
        <pc:spChg chg="mod">
          <ac:chgData name="sun haojun" userId="74a248f44b843b5f" providerId="LiveId" clId="{AF8CFB50-6B18-4FB3-A59A-6DB154865118}" dt="2023-03-06T02:41:26.600" v="32"/>
          <ac:spMkLst>
            <pc:docMk/>
            <pc:sldMk cId="0" sldId="267"/>
            <ac:spMk id="9" creationId="{00000000-0000-0000-0000-000000000000}"/>
          </ac:spMkLst>
        </pc:spChg>
      </pc:sldChg>
      <pc:sldChg chg="del">
        <pc:chgData name="sun haojun" userId="74a248f44b843b5f" providerId="LiveId" clId="{AF8CFB50-6B18-4FB3-A59A-6DB154865118}" dt="2023-03-06T02:39:51.208" v="2" actId="2696"/>
        <pc:sldMkLst>
          <pc:docMk/>
          <pc:sldMk cId="0" sldId="298"/>
        </pc:sldMkLst>
      </pc:sldChg>
      <pc:sldChg chg="del">
        <pc:chgData name="sun haojun" userId="74a248f44b843b5f" providerId="LiveId" clId="{AF8CFB50-6B18-4FB3-A59A-6DB154865118}" dt="2023-03-06T02:39:37.271" v="0" actId="2696"/>
        <pc:sldMkLst>
          <pc:docMk/>
          <pc:sldMk cId="0" sldId="333"/>
        </pc:sldMkLst>
      </pc:sldChg>
      <pc:sldChg chg="modSp mod">
        <pc:chgData name="sun haojun" userId="74a248f44b843b5f" providerId="LiveId" clId="{AF8CFB50-6B18-4FB3-A59A-6DB154865118}" dt="2023-03-06T02:41:02.264" v="17"/>
        <pc:sldMkLst>
          <pc:docMk/>
          <pc:sldMk cId="0" sldId="339"/>
        </pc:sldMkLst>
        <pc:spChg chg="mod">
          <ac:chgData name="sun haojun" userId="74a248f44b843b5f" providerId="LiveId" clId="{AF8CFB50-6B18-4FB3-A59A-6DB154865118}" dt="2023-03-06T02:41:02.264" v="17"/>
          <ac:spMkLst>
            <pc:docMk/>
            <pc:sldMk cId="0" sldId="339"/>
            <ac:spMk id="8" creationId="{00000000-0000-0000-0000-000000000000}"/>
          </ac:spMkLst>
        </pc:spChg>
      </pc:sldChg>
      <pc:sldChg chg="addSp delSp modSp mod">
        <pc:chgData name="sun haojun" userId="74a248f44b843b5f" providerId="LiveId" clId="{AF8CFB50-6B18-4FB3-A59A-6DB154865118}" dt="2023-03-13T14:00:43.009" v="170" actId="1076"/>
        <pc:sldMkLst>
          <pc:docMk/>
          <pc:sldMk cId="0" sldId="340"/>
        </pc:sldMkLst>
        <pc:spChg chg="mod">
          <ac:chgData name="sun haojun" userId="74a248f44b843b5f" providerId="LiveId" clId="{AF8CFB50-6B18-4FB3-A59A-6DB154865118}" dt="2023-03-06T02:41:41.756" v="47"/>
          <ac:spMkLst>
            <pc:docMk/>
            <pc:sldMk cId="0" sldId="340"/>
            <ac:spMk id="2" creationId="{00000000-0000-0000-0000-000000000000}"/>
          </ac:spMkLst>
        </pc:spChg>
        <pc:spChg chg="add del">
          <ac:chgData name="sun haojun" userId="74a248f44b843b5f" providerId="LiveId" clId="{AF8CFB50-6B18-4FB3-A59A-6DB154865118}" dt="2023-03-13T13:59:17.679" v="124" actId="22"/>
          <ac:spMkLst>
            <pc:docMk/>
            <pc:sldMk cId="0" sldId="340"/>
            <ac:spMk id="4" creationId="{11D83EA0-C050-88C0-A931-FC64B4403669}"/>
          </ac:spMkLst>
        </pc:spChg>
        <pc:spChg chg="del">
          <ac:chgData name="sun haojun" userId="74a248f44b843b5f" providerId="LiveId" clId="{AF8CFB50-6B18-4FB3-A59A-6DB154865118}" dt="2023-03-06T02:41:33.873" v="33" actId="478"/>
          <ac:spMkLst>
            <pc:docMk/>
            <pc:sldMk cId="0" sldId="340"/>
            <ac:spMk id="6" creationId="{00000000-0000-0000-0000-000000000000}"/>
          </ac:spMkLst>
        </pc:spChg>
        <pc:spChg chg="add mod">
          <ac:chgData name="sun haojun" userId="74a248f44b843b5f" providerId="LiveId" clId="{AF8CFB50-6B18-4FB3-A59A-6DB154865118}" dt="2023-03-13T14:00:43.009" v="170" actId="1076"/>
          <ac:spMkLst>
            <pc:docMk/>
            <pc:sldMk cId="0" sldId="340"/>
            <ac:spMk id="6" creationId="{66518613-55EC-19F6-91CA-90A2BE0C182C}"/>
          </ac:spMkLst>
        </pc:spChg>
        <pc:picChg chg="del">
          <ac:chgData name="sun haojun" userId="74a248f44b843b5f" providerId="LiveId" clId="{AF8CFB50-6B18-4FB3-A59A-6DB154865118}" dt="2023-03-06T02:41:33.873" v="33" actId="478"/>
          <ac:picMkLst>
            <pc:docMk/>
            <pc:sldMk cId="0" sldId="340"/>
            <ac:picMk id="3" creationId="{00000000-0000-0000-0000-000000000000}"/>
          </ac:picMkLst>
        </pc:picChg>
        <pc:picChg chg="del">
          <ac:chgData name="sun haojun" userId="74a248f44b843b5f" providerId="LiveId" clId="{AF8CFB50-6B18-4FB3-A59A-6DB154865118}" dt="2023-03-06T02:41:33.873" v="33" actId="478"/>
          <ac:picMkLst>
            <pc:docMk/>
            <pc:sldMk cId="0" sldId="340"/>
            <ac:picMk id="7" creationId="{00000000-0000-0000-0000-000000000000}"/>
          </ac:picMkLst>
        </pc:picChg>
        <pc:picChg chg="add mod">
          <ac:chgData name="sun haojun" userId="74a248f44b843b5f" providerId="LiveId" clId="{AF8CFB50-6B18-4FB3-A59A-6DB154865118}" dt="2023-03-13T13:58:55.892" v="122" actId="1076"/>
          <ac:picMkLst>
            <pc:docMk/>
            <pc:sldMk cId="0" sldId="340"/>
            <ac:picMk id="1026" creationId="{238EA196-73AE-0D5B-6F3D-10BEB2867B05}"/>
          </ac:picMkLst>
        </pc:picChg>
      </pc:sldChg>
      <pc:sldChg chg="del">
        <pc:chgData name="sun haojun" userId="74a248f44b843b5f" providerId="LiveId" clId="{AF8CFB50-6B18-4FB3-A59A-6DB154865118}" dt="2023-03-06T02:39:37.271" v="0" actId="2696"/>
        <pc:sldMkLst>
          <pc:docMk/>
          <pc:sldMk cId="0" sldId="342"/>
        </pc:sldMkLst>
      </pc:sldChg>
      <pc:sldChg chg="del">
        <pc:chgData name="sun haojun" userId="74a248f44b843b5f" providerId="LiveId" clId="{AF8CFB50-6B18-4FB3-A59A-6DB154865118}" dt="2023-03-06T02:41:19.732" v="29" actId="2696"/>
        <pc:sldMkLst>
          <pc:docMk/>
          <pc:sldMk cId="0" sldId="406"/>
        </pc:sldMkLst>
      </pc:sldChg>
      <pc:sldChg chg="del">
        <pc:chgData name="sun haojun" userId="74a248f44b843b5f" providerId="LiveId" clId="{AF8CFB50-6B18-4FB3-A59A-6DB154865118}" dt="2023-03-06T02:39:55.629" v="3" actId="2696"/>
        <pc:sldMkLst>
          <pc:docMk/>
          <pc:sldMk cId="0" sldId="410"/>
        </pc:sldMkLst>
      </pc:sldChg>
      <pc:sldChg chg="modSp mod">
        <pc:chgData name="sun haojun" userId="74a248f44b843b5f" providerId="LiveId" clId="{AF8CFB50-6B18-4FB3-A59A-6DB154865118}" dt="2023-03-08T07:59:20.391" v="77" actId="21"/>
        <pc:sldMkLst>
          <pc:docMk/>
          <pc:sldMk cId="2706530205" sldId="415"/>
        </pc:sldMkLst>
        <pc:spChg chg="mod">
          <ac:chgData name="sun haojun" userId="74a248f44b843b5f" providerId="LiveId" clId="{AF8CFB50-6B18-4FB3-A59A-6DB154865118}" dt="2023-03-08T07:59:20.391" v="77" actId="21"/>
          <ac:spMkLst>
            <pc:docMk/>
            <pc:sldMk cId="2706530205" sldId="415"/>
            <ac:spMk id="8" creationId="{00000000-0000-0000-0000-000000000000}"/>
          </ac:spMkLst>
        </pc:spChg>
      </pc:sldChg>
      <pc:sldChg chg="modSp add del mod">
        <pc:chgData name="sun haojun" userId="74a248f44b843b5f" providerId="LiveId" clId="{AF8CFB50-6B18-4FB3-A59A-6DB154865118}" dt="2023-03-08T07:59:40.995" v="94" actId="2696"/>
        <pc:sldMkLst>
          <pc:docMk/>
          <pc:sldMk cId="1319796009" sldId="416"/>
        </pc:sldMkLst>
        <pc:spChg chg="mod">
          <ac:chgData name="sun haojun" userId="74a248f44b843b5f" providerId="LiveId" clId="{AF8CFB50-6B18-4FB3-A59A-6DB154865118}" dt="2023-03-08T07:55:36.572" v="55"/>
          <ac:spMkLst>
            <pc:docMk/>
            <pc:sldMk cId="1319796009" sldId="416"/>
            <ac:spMk id="5" creationId="{00000000-0000-0000-0000-000000000000}"/>
          </ac:spMkLst>
        </pc:spChg>
        <pc:spChg chg="mod">
          <ac:chgData name="sun haojun" userId="74a248f44b843b5f" providerId="LiveId" clId="{AF8CFB50-6B18-4FB3-A59A-6DB154865118}" dt="2023-03-08T07:59:38.154" v="93" actId="21"/>
          <ac:spMkLst>
            <pc:docMk/>
            <pc:sldMk cId="1319796009" sldId="416"/>
            <ac:spMk id="8" creationId="{00000000-0000-0000-0000-000000000000}"/>
          </ac:spMkLst>
        </pc:spChg>
      </pc:sldChg>
      <pc:sldChg chg="del">
        <pc:chgData name="sun haojun" userId="74a248f44b843b5f" providerId="LiveId" clId="{AF8CFB50-6B18-4FB3-A59A-6DB154865118}" dt="2023-03-06T02:39:37.271" v="0" actId="2696"/>
        <pc:sldMkLst>
          <pc:docMk/>
          <pc:sldMk cId="3352240447" sldId="416"/>
        </pc:sldMkLst>
      </pc:sldChg>
      <pc:sldChg chg="addSp delSp modSp add mod ord">
        <pc:chgData name="sun haojun" userId="74a248f44b843b5f" providerId="LiveId" clId="{AF8CFB50-6B18-4FB3-A59A-6DB154865118}" dt="2023-03-08T07:59:45.148" v="95"/>
        <pc:sldMkLst>
          <pc:docMk/>
          <pc:sldMk cId="672426415" sldId="417"/>
        </pc:sldMkLst>
        <pc:spChg chg="mod">
          <ac:chgData name="sun haojun" userId="74a248f44b843b5f" providerId="LiveId" clId="{AF8CFB50-6B18-4FB3-A59A-6DB154865118}" dt="2023-03-08T07:59:45.148" v="95"/>
          <ac:spMkLst>
            <pc:docMk/>
            <pc:sldMk cId="672426415" sldId="417"/>
            <ac:spMk id="2" creationId="{00000000-0000-0000-0000-000000000000}"/>
          </ac:spMkLst>
        </pc:spChg>
        <pc:spChg chg="add del">
          <ac:chgData name="sun haojun" userId="74a248f44b843b5f" providerId="LiveId" clId="{AF8CFB50-6B18-4FB3-A59A-6DB154865118}" dt="2023-03-08T07:56:04.076" v="65" actId="22"/>
          <ac:spMkLst>
            <pc:docMk/>
            <pc:sldMk cId="672426415" sldId="417"/>
            <ac:spMk id="4" creationId="{820FAD97-9D5D-E6F7-466B-682D6438DA9F}"/>
          </ac:spMkLst>
        </pc:spChg>
        <pc:spChg chg="add mod">
          <ac:chgData name="sun haojun" userId="74a248f44b843b5f" providerId="LiveId" clId="{AF8CFB50-6B18-4FB3-A59A-6DB154865118}" dt="2023-03-08T07:56:42.794" v="76" actId="1076"/>
          <ac:spMkLst>
            <pc:docMk/>
            <pc:sldMk cId="672426415" sldId="417"/>
            <ac:spMk id="6" creationId="{79859120-E2EB-BE0C-F32A-7EF0477AD9F4}"/>
          </ac:spMkLst>
        </pc:spChg>
        <pc:picChg chg="add mod">
          <ac:chgData name="sun haojun" userId="74a248f44b843b5f" providerId="LiveId" clId="{AF8CFB50-6B18-4FB3-A59A-6DB154865118}" dt="2023-03-08T07:56:38.739" v="75" actId="1076"/>
          <ac:picMkLst>
            <pc:docMk/>
            <pc:sldMk cId="672426415" sldId="417"/>
            <ac:picMk id="1026" creationId="{F13A6DC3-1AE8-B6CC-6583-BC79EA5A6C20}"/>
          </ac:picMkLst>
        </pc:picChg>
      </pc:sldChg>
      <pc:sldChg chg="add del">
        <pc:chgData name="sun haojun" userId="74a248f44b843b5f" providerId="LiveId" clId="{AF8CFB50-6B18-4FB3-A59A-6DB154865118}" dt="2023-03-08T07:55:58.752" v="60" actId="2890"/>
        <pc:sldMkLst>
          <pc:docMk/>
          <pc:sldMk cId="829375553" sldId="417"/>
        </pc:sldMkLst>
      </pc:sldChg>
      <pc:sldChg chg="del">
        <pc:chgData name="sun haojun" userId="74a248f44b843b5f" providerId="LiveId" clId="{AF8CFB50-6B18-4FB3-A59A-6DB154865118}" dt="2023-03-06T02:39:37.271" v="0" actId="2696"/>
        <pc:sldMkLst>
          <pc:docMk/>
          <pc:sldMk cId="1437541339" sldId="417"/>
        </pc:sldMkLst>
      </pc:sldChg>
      <pc:sldChg chg="del">
        <pc:chgData name="sun haojun" userId="74a248f44b843b5f" providerId="LiveId" clId="{AF8CFB50-6B18-4FB3-A59A-6DB154865118}" dt="2023-03-06T02:39:51.208" v="2" actId="2696"/>
        <pc:sldMkLst>
          <pc:docMk/>
          <pc:sldMk cId="2696342007" sldId="418"/>
        </pc:sldMkLst>
      </pc:sldChg>
      <pc:sldChg chg="addSp delSp modSp add mod ord">
        <pc:chgData name="sun haojun" userId="74a248f44b843b5f" providerId="LiveId" clId="{AF8CFB50-6B18-4FB3-A59A-6DB154865118}" dt="2023-03-13T14:04:31.016" v="222" actId="1076"/>
        <pc:sldMkLst>
          <pc:docMk/>
          <pc:sldMk cId="4219273714" sldId="418"/>
        </pc:sldMkLst>
        <pc:spChg chg="mod">
          <ac:chgData name="sun haojun" userId="74a248f44b843b5f" providerId="LiveId" clId="{AF8CFB50-6B18-4FB3-A59A-6DB154865118}" dt="2023-03-13T13:58:16.634" v="115"/>
          <ac:spMkLst>
            <pc:docMk/>
            <pc:sldMk cId="4219273714" sldId="418"/>
            <ac:spMk id="2" creationId="{00000000-0000-0000-0000-000000000000}"/>
          </ac:spMkLst>
        </pc:spChg>
        <pc:spChg chg="add del mod">
          <ac:chgData name="sun haojun" userId="74a248f44b843b5f" providerId="LiveId" clId="{AF8CFB50-6B18-4FB3-A59A-6DB154865118}" dt="2023-03-13T14:01:48.274" v="174" actId="22"/>
          <ac:spMkLst>
            <pc:docMk/>
            <pc:sldMk cId="4219273714" sldId="418"/>
            <ac:spMk id="4" creationId="{FF1861A4-C058-503E-929B-7742793C5FA4}"/>
          </ac:spMkLst>
        </pc:spChg>
        <pc:spChg chg="add del">
          <ac:chgData name="sun haojun" userId="74a248f44b843b5f" providerId="LiveId" clId="{AF8CFB50-6B18-4FB3-A59A-6DB154865118}" dt="2023-03-13T14:01:52.350" v="176" actId="22"/>
          <ac:spMkLst>
            <pc:docMk/>
            <pc:sldMk cId="4219273714" sldId="418"/>
            <ac:spMk id="6" creationId="{FE5C956D-48CF-CE35-C74B-BE5FFAA36A1F}"/>
          </ac:spMkLst>
        </pc:spChg>
        <pc:spChg chg="add mod">
          <ac:chgData name="sun haojun" userId="74a248f44b843b5f" providerId="LiveId" clId="{AF8CFB50-6B18-4FB3-A59A-6DB154865118}" dt="2023-03-13T14:04:31.016" v="222" actId="1076"/>
          <ac:spMkLst>
            <pc:docMk/>
            <pc:sldMk cId="4219273714" sldId="418"/>
            <ac:spMk id="8" creationId="{DED1D328-8313-F529-34BA-6CC3337590A8}"/>
          </ac:spMkLst>
        </pc:spChg>
        <pc:picChg chg="add del mod ord modCrop">
          <ac:chgData name="sun haojun" userId="74a248f44b843b5f" providerId="LiveId" clId="{AF8CFB50-6B18-4FB3-A59A-6DB154865118}" dt="2023-03-13T14:04:28.257" v="221" actId="21"/>
          <ac:picMkLst>
            <pc:docMk/>
            <pc:sldMk cId="4219273714" sldId="418"/>
            <ac:picMk id="10" creationId="{C300CBDA-858A-204E-AD2A-42B21CDDA6E2}"/>
          </ac:picMkLst>
        </pc:picChg>
      </pc:sldChg>
      <pc:sldChg chg="modSp add mod">
        <pc:chgData name="sun haojun" userId="74a248f44b843b5f" providerId="LiveId" clId="{AF8CFB50-6B18-4FB3-A59A-6DB154865118}" dt="2023-03-13T13:57:43.435" v="108"/>
        <pc:sldMkLst>
          <pc:docMk/>
          <pc:sldMk cId="1852146930" sldId="419"/>
        </pc:sldMkLst>
        <pc:spChg chg="mod">
          <ac:chgData name="sun haojun" userId="74a248f44b843b5f" providerId="LiveId" clId="{AF8CFB50-6B18-4FB3-A59A-6DB154865118}" dt="2023-03-13T13:57:43.435" v="108"/>
          <ac:spMkLst>
            <pc:docMk/>
            <pc:sldMk cId="1852146930" sldId="419"/>
            <ac:spMk id="5" creationId="{00000000-0000-0000-0000-000000000000}"/>
          </ac:spMkLst>
        </pc:spChg>
        <pc:spChg chg="mod">
          <ac:chgData name="sun haojun" userId="74a248f44b843b5f" providerId="LiveId" clId="{AF8CFB50-6B18-4FB3-A59A-6DB154865118}" dt="2023-03-13T13:57:38.700" v="105"/>
          <ac:spMkLst>
            <pc:docMk/>
            <pc:sldMk cId="1852146930" sldId="419"/>
            <ac:spMk id="8" creationId="{00000000-0000-0000-0000-000000000000}"/>
          </ac:spMkLst>
        </pc:spChg>
      </pc:sldChg>
      <pc:sldChg chg="del">
        <pc:chgData name="sun haojun" userId="74a248f44b843b5f" providerId="LiveId" clId="{AF8CFB50-6B18-4FB3-A59A-6DB154865118}" dt="2023-03-06T02:39:51.208" v="2" actId="2696"/>
        <pc:sldMkLst>
          <pc:docMk/>
          <pc:sldMk cId="2161317646" sldId="419"/>
        </pc:sldMkLst>
      </pc:sldChg>
      <pc:sldChg chg="addSp modSp add mod ord">
        <pc:chgData name="sun haojun" userId="74a248f44b843b5f" providerId="LiveId" clId="{AF8CFB50-6B18-4FB3-A59A-6DB154865118}" dt="2023-03-13T14:16:15.002" v="388"/>
        <pc:sldMkLst>
          <pc:docMk/>
          <pc:sldMk cId="2813856595" sldId="420"/>
        </pc:sldMkLst>
        <pc:spChg chg="mod">
          <ac:chgData name="sun haojun" userId="74a248f44b843b5f" providerId="LiveId" clId="{AF8CFB50-6B18-4FB3-A59A-6DB154865118}" dt="2023-03-13T14:05:11.390" v="230"/>
          <ac:spMkLst>
            <pc:docMk/>
            <pc:sldMk cId="2813856595" sldId="420"/>
            <ac:spMk id="2" creationId="{00000000-0000-0000-0000-000000000000}"/>
          </ac:spMkLst>
        </pc:spChg>
        <pc:spChg chg="add mod">
          <ac:chgData name="sun haojun" userId="74a248f44b843b5f" providerId="LiveId" clId="{AF8CFB50-6B18-4FB3-A59A-6DB154865118}" dt="2023-03-13T14:16:15.002" v="388"/>
          <ac:spMkLst>
            <pc:docMk/>
            <pc:sldMk cId="2813856595" sldId="420"/>
            <ac:spMk id="4" creationId="{2D24746C-1142-3C9C-A4E1-F147F08185F1}"/>
          </ac:spMkLst>
        </pc:spChg>
      </pc:sldChg>
      <pc:sldChg chg="del">
        <pc:chgData name="sun haojun" userId="74a248f44b843b5f" providerId="LiveId" clId="{AF8CFB50-6B18-4FB3-A59A-6DB154865118}" dt="2023-03-06T02:41:19.732" v="29" actId="2696"/>
        <pc:sldMkLst>
          <pc:docMk/>
          <pc:sldMk cId="4196112528" sldId="420"/>
        </pc:sldMkLst>
      </pc:sldChg>
      <pc:sldChg chg="del">
        <pc:chgData name="sun haojun" userId="74a248f44b843b5f" providerId="LiveId" clId="{AF8CFB50-6B18-4FB3-A59A-6DB154865118}" dt="2023-03-06T02:39:44.876" v="1" actId="2696"/>
        <pc:sldMkLst>
          <pc:docMk/>
          <pc:sldMk cId="598433227" sldId="421"/>
        </pc:sldMkLst>
      </pc:sldChg>
      <pc:sldChg chg="addSp delSp modSp add mod">
        <pc:chgData name="sun haojun" userId="74a248f44b843b5f" providerId="LiveId" clId="{AF8CFB50-6B18-4FB3-A59A-6DB154865118}" dt="2023-03-13T14:04:40.121" v="226" actId="1076"/>
        <pc:sldMkLst>
          <pc:docMk/>
          <pc:sldMk cId="1432604879" sldId="421"/>
        </pc:sldMkLst>
        <pc:spChg chg="del">
          <ac:chgData name="sun haojun" userId="74a248f44b843b5f" providerId="LiveId" clId="{AF8CFB50-6B18-4FB3-A59A-6DB154865118}" dt="2023-03-13T14:04:35.843" v="224" actId="478"/>
          <ac:spMkLst>
            <pc:docMk/>
            <pc:sldMk cId="1432604879" sldId="421"/>
            <ac:spMk id="8" creationId="{DED1D328-8313-F529-34BA-6CC3337590A8}"/>
          </ac:spMkLst>
        </pc:spChg>
        <pc:picChg chg="add mod">
          <ac:chgData name="sun haojun" userId="74a248f44b843b5f" providerId="LiveId" clId="{AF8CFB50-6B18-4FB3-A59A-6DB154865118}" dt="2023-03-13T14:04:40.121" v="226" actId="1076"/>
          <ac:picMkLst>
            <pc:docMk/>
            <pc:sldMk cId="1432604879" sldId="421"/>
            <ac:picMk id="3" creationId="{8366DDC4-3920-4D91-0468-CFF498AB0D77}"/>
          </ac:picMkLst>
        </pc:picChg>
      </pc:sldChg>
      <pc:sldChg chg="del">
        <pc:chgData name="sun haojun" userId="74a248f44b843b5f" providerId="LiveId" clId="{AF8CFB50-6B18-4FB3-A59A-6DB154865118}" dt="2023-03-06T02:39:44.876" v="1" actId="2696"/>
        <pc:sldMkLst>
          <pc:docMk/>
          <pc:sldMk cId="348631079" sldId="422"/>
        </pc:sldMkLst>
      </pc:sldChg>
      <pc:sldChg chg="addSp modSp add mod">
        <pc:chgData name="sun haojun" userId="74a248f44b843b5f" providerId="LiveId" clId="{AF8CFB50-6B18-4FB3-A59A-6DB154865118}" dt="2023-03-13T14:19:44.976" v="415" actId="1076"/>
        <pc:sldMkLst>
          <pc:docMk/>
          <pc:sldMk cId="784148607" sldId="422"/>
        </pc:sldMkLst>
        <pc:spChg chg="mod">
          <ac:chgData name="sun haojun" userId="74a248f44b843b5f" providerId="LiveId" clId="{AF8CFB50-6B18-4FB3-A59A-6DB154865118}" dt="2023-03-13T14:05:21.159" v="235"/>
          <ac:spMkLst>
            <pc:docMk/>
            <pc:sldMk cId="784148607" sldId="422"/>
            <ac:spMk id="2" creationId="{00000000-0000-0000-0000-000000000000}"/>
          </ac:spMkLst>
        </pc:spChg>
        <pc:spChg chg="add mod">
          <ac:chgData name="sun haojun" userId="74a248f44b843b5f" providerId="LiveId" clId="{AF8CFB50-6B18-4FB3-A59A-6DB154865118}" dt="2023-03-13T14:19:44.976" v="415" actId="1076"/>
          <ac:spMkLst>
            <pc:docMk/>
            <pc:sldMk cId="784148607" sldId="422"/>
            <ac:spMk id="4" creationId="{92B90007-951B-7028-D98F-3ADAE4BDCF7C}"/>
          </ac:spMkLst>
        </pc:spChg>
      </pc:sldChg>
      <pc:sldChg chg="add del">
        <pc:chgData name="sun haojun" userId="74a248f44b843b5f" providerId="LiveId" clId="{AF8CFB50-6B18-4FB3-A59A-6DB154865118}" dt="2023-03-13T14:09:48.403" v="280" actId="2696"/>
        <pc:sldMkLst>
          <pc:docMk/>
          <pc:sldMk cId="7414997" sldId="423"/>
        </pc:sldMkLst>
      </pc:sldChg>
      <pc:sldChg chg="del">
        <pc:chgData name="sun haojun" userId="74a248f44b843b5f" providerId="LiveId" clId="{AF8CFB50-6B18-4FB3-A59A-6DB154865118}" dt="2023-03-06T02:39:44.876" v="1" actId="2696"/>
        <pc:sldMkLst>
          <pc:docMk/>
          <pc:sldMk cId="2281435718" sldId="423"/>
        </pc:sldMkLst>
      </pc:sldChg>
      <pc:sldChg chg="del">
        <pc:chgData name="sun haojun" userId="74a248f44b843b5f" providerId="LiveId" clId="{AF8CFB50-6B18-4FB3-A59A-6DB154865118}" dt="2023-03-06T02:39:44.876" v="1" actId="2696"/>
        <pc:sldMkLst>
          <pc:docMk/>
          <pc:sldMk cId="498270266" sldId="424"/>
        </pc:sldMkLst>
      </pc:sldChg>
      <pc:sldChg chg="addSp modSp add mod">
        <pc:chgData name="sun haojun" userId="74a248f44b843b5f" providerId="LiveId" clId="{AF8CFB50-6B18-4FB3-A59A-6DB154865118}" dt="2023-03-13T14:23:28.182" v="441" actId="20577"/>
        <pc:sldMkLst>
          <pc:docMk/>
          <pc:sldMk cId="2872813087" sldId="424"/>
        </pc:sldMkLst>
        <pc:spChg chg="mod">
          <ac:chgData name="sun haojun" userId="74a248f44b843b5f" providerId="LiveId" clId="{AF8CFB50-6B18-4FB3-A59A-6DB154865118}" dt="2023-03-13T14:05:34.434" v="247"/>
          <ac:spMkLst>
            <pc:docMk/>
            <pc:sldMk cId="2872813087" sldId="424"/>
            <ac:spMk id="2" creationId="{00000000-0000-0000-0000-000000000000}"/>
          </ac:spMkLst>
        </pc:spChg>
        <pc:spChg chg="add mod">
          <ac:chgData name="sun haojun" userId="74a248f44b843b5f" providerId="LiveId" clId="{AF8CFB50-6B18-4FB3-A59A-6DB154865118}" dt="2023-03-13T14:23:28.182" v="441" actId="20577"/>
          <ac:spMkLst>
            <pc:docMk/>
            <pc:sldMk cId="2872813087" sldId="424"/>
            <ac:spMk id="3" creationId="{5FD5061B-3DFC-F097-A447-256DBA13D302}"/>
          </ac:spMkLst>
        </pc:spChg>
      </pc:sldChg>
      <pc:sldChg chg="del">
        <pc:chgData name="sun haojun" userId="74a248f44b843b5f" providerId="LiveId" clId="{AF8CFB50-6B18-4FB3-A59A-6DB154865118}" dt="2023-03-06T02:39:51.208" v="2" actId="2696"/>
        <pc:sldMkLst>
          <pc:docMk/>
          <pc:sldMk cId="1631474716" sldId="425"/>
        </pc:sldMkLst>
      </pc:sldChg>
      <pc:sldChg chg="addSp modSp add mod">
        <pc:chgData name="sun haojun" userId="74a248f44b843b5f" providerId="LiveId" clId="{AF8CFB50-6B18-4FB3-A59A-6DB154865118}" dt="2023-03-13T14:20:42.491" v="419"/>
        <pc:sldMkLst>
          <pc:docMk/>
          <pc:sldMk cId="2089033931" sldId="425"/>
        </pc:sldMkLst>
        <pc:spChg chg="mod">
          <ac:chgData name="sun haojun" userId="74a248f44b843b5f" providerId="LiveId" clId="{AF8CFB50-6B18-4FB3-A59A-6DB154865118}" dt="2023-03-13T14:05:41.261" v="252"/>
          <ac:spMkLst>
            <pc:docMk/>
            <pc:sldMk cId="2089033931" sldId="425"/>
            <ac:spMk id="2" creationId="{00000000-0000-0000-0000-000000000000}"/>
          </ac:spMkLst>
        </pc:spChg>
        <pc:spChg chg="add mod">
          <ac:chgData name="sun haojun" userId="74a248f44b843b5f" providerId="LiveId" clId="{AF8CFB50-6B18-4FB3-A59A-6DB154865118}" dt="2023-03-13T14:20:42.491" v="419"/>
          <ac:spMkLst>
            <pc:docMk/>
            <pc:sldMk cId="2089033931" sldId="425"/>
            <ac:spMk id="4" creationId="{FC72A1B5-9893-8923-21BD-7758F13AA984}"/>
          </ac:spMkLst>
        </pc:spChg>
      </pc:sldChg>
      <pc:sldChg chg="addSp modSp add mod ord">
        <pc:chgData name="sun haojun" userId="74a248f44b843b5f" providerId="LiveId" clId="{AF8CFB50-6B18-4FB3-A59A-6DB154865118}" dt="2023-03-13T14:21:33.151" v="423"/>
        <pc:sldMkLst>
          <pc:docMk/>
          <pc:sldMk cId="1407302084" sldId="426"/>
        </pc:sldMkLst>
        <pc:spChg chg="mod">
          <ac:chgData name="sun haojun" userId="74a248f44b843b5f" providerId="LiveId" clId="{AF8CFB50-6B18-4FB3-A59A-6DB154865118}" dt="2023-03-13T14:10:03.264" v="294"/>
          <ac:spMkLst>
            <pc:docMk/>
            <pc:sldMk cId="1407302084" sldId="426"/>
            <ac:spMk id="2" creationId="{00000000-0000-0000-0000-000000000000}"/>
          </ac:spMkLst>
        </pc:spChg>
        <pc:spChg chg="add mod">
          <ac:chgData name="sun haojun" userId="74a248f44b843b5f" providerId="LiveId" clId="{AF8CFB50-6B18-4FB3-A59A-6DB154865118}" dt="2023-03-13T14:21:33.151" v="423"/>
          <ac:spMkLst>
            <pc:docMk/>
            <pc:sldMk cId="1407302084" sldId="426"/>
            <ac:spMk id="4" creationId="{182FBB2D-E73E-03A6-89AA-ED87A196BB50}"/>
          </ac:spMkLst>
        </pc:spChg>
      </pc:sldChg>
      <pc:sldChg chg="del">
        <pc:chgData name="sun haojun" userId="74a248f44b843b5f" providerId="LiveId" clId="{AF8CFB50-6B18-4FB3-A59A-6DB154865118}" dt="2023-03-06T02:39:51.208" v="2" actId="2696"/>
        <pc:sldMkLst>
          <pc:docMk/>
          <pc:sldMk cId="4273308147" sldId="426"/>
        </pc:sldMkLst>
      </pc:sldChg>
      <pc:sldChg chg="del">
        <pc:chgData name="sun haojun" userId="74a248f44b843b5f" providerId="LiveId" clId="{AF8CFB50-6B18-4FB3-A59A-6DB154865118}" dt="2023-03-06T02:39:51.208" v="2" actId="2696"/>
        <pc:sldMkLst>
          <pc:docMk/>
          <pc:sldMk cId="2115549067" sldId="514"/>
        </pc:sldMkLst>
      </pc:sldChg>
      <pc:sldChg chg="del">
        <pc:chgData name="sun haojun" userId="74a248f44b843b5f" providerId="LiveId" clId="{AF8CFB50-6B18-4FB3-A59A-6DB154865118}" dt="2023-03-06T02:39:55.629" v="3" actId="2696"/>
        <pc:sldMkLst>
          <pc:docMk/>
          <pc:sldMk cId="3475407534" sldId="515"/>
        </pc:sldMkLst>
      </pc:sldChg>
    </pc:docChg>
  </pc:docChgLst>
  <pc:docChgLst>
    <pc:chgData name="sun haojun" userId="74a248f44b843b5f" providerId="LiveId" clId="{8D15AB00-A345-4D78-8DFA-B914F50C043D}"/>
    <pc:docChg chg="undo redo custSel addSld delSld modSld sldOrd">
      <pc:chgData name="sun haojun" userId="74a248f44b843b5f" providerId="LiveId" clId="{8D15AB00-A345-4D78-8DFA-B914F50C043D}" dt="2023-02-27T13:51:41.476" v="1014" actId="2696"/>
      <pc:docMkLst>
        <pc:docMk/>
      </pc:docMkLst>
      <pc:sldChg chg="del">
        <pc:chgData name="sun haojun" userId="74a248f44b843b5f" providerId="LiveId" clId="{8D15AB00-A345-4D78-8DFA-B914F50C043D}" dt="2023-02-27T12:28:16.934" v="165" actId="2696"/>
        <pc:sldMkLst>
          <pc:docMk/>
          <pc:sldMk cId="0" sldId="257"/>
        </pc:sldMkLst>
      </pc:sldChg>
      <pc:sldChg chg="delSp modSp mod">
        <pc:chgData name="sun haojun" userId="74a248f44b843b5f" providerId="LiveId" clId="{8D15AB00-A345-4D78-8DFA-B914F50C043D}" dt="2023-02-27T12:53:22.389" v="374" actId="478"/>
        <pc:sldMkLst>
          <pc:docMk/>
          <pc:sldMk cId="0" sldId="267"/>
        </pc:sldMkLst>
        <pc:spChg chg="del">
          <ac:chgData name="sun haojun" userId="74a248f44b843b5f" providerId="LiveId" clId="{8D15AB00-A345-4D78-8DFA-B914F50C043D}" dt="2023-02-27T12:02:22.577" v="56" actId="478"/>
          <ac:spMkLst>
            <pc:docMk/>
            <pc:sldMk cId="0" sldId="267"/>
            <ac:spMk id="3" creationId="{00000000-0000-0000-0000-000000000000}"/>
          </ac:spMkLst>
        </pc:spChg>
        <pc:spChg chg="del mod">
          <ac:chgData name="sun haojun" userId="74a248f44b843b5f" providerId="LiveId" clId="{8D15AB00-A345-4D78-8DFA-B914F50C043D}" dt="2023-02-27T12:53:22.389" v="374" actId="478"/>
          <ac:spMkLst>
            <pc:docMk/>
            <pc:sldMk cId="0" sldId="267"/>
            <ac:spMk id="4" creationId="{00000000-0000-0000-0000-000000000000}"/>
          </ac:spMkLst>
        </pc:spChg>
        <pc:spChg chg="del mod">
          <ac:chgData name="sun haojun" userId="74a248f44b843b5f" providerId="LiveId" clId="{8D15AB00-A345-4D78-8DFA-B914F50C043D}" dt="2023-02-27T12:53:22.389" v="374" actId="478"/>
          <ac:spMkLst>
            <pc:docMk/>
            <pc:sldMk cId="0" sldId="267"/>
            <ac:spMk id="5" creationId="{00000000-0000-0000-0000-000000000000}"/>
          </ac:spMkLst>
        </pc:spChg>
        <pc:spChg chg="mod">
          <ac:chgData name="sun haojun" userId="74a248f44b843b5f" providerId="LiveId" clId="{8D15AB00-A345-4D78-8DFA-B914F50C043D}" dt="2023-02-27T12:02:28.277" v="57" actId="1076"/>
          <ac:spMkLst>
            <pc:docMk/>
            <pc:sldMk cId="0" sldId="267"/>
            <ac:spMk id="8" creationId="{00000000-0000-0000-0000-000000000000}"/>
          </ac:spMkLst>
        </pc:spChg>
        <pc:spChg chg="mod">
          <ac:chgData name="sun haojun" userId="74a248f44b843b5f" providerId="LiveId" clId="{8D15AB00-A345-4D78-8DFA-B914F50C043D}" dt="2023-02-27T12:02:28.277" v="57" actId="1076"/>
          <ac:spMkLst>
            <pc:docMk/>
            <pc:sldMk cId="0" sldId="267"/>
            <ac:spMk id="9" creationId="{00000000-0000-0000-0000-000000000000}"/>
          </ac:spMkLst>
        </pc:spChg>
      </pc:sldChg>
      <pc:sldChg chg="addSp delSp modSp mod ord">
        <pc:chgData name="sun haojun" userId="74a248f44b843b5f" providerId="LiveId" clId="{8D15AB00-A345-4D78-8DFA-B914F50C043D}" dt="2023-02-27T13:35:59.347" v="856" actId="1076"/>
        <pc:sldMkLst>
          <pc:docMk/>
          <pc:sldMk cId="0" sldId="298"/>
        </pc:sldMkLst>
        <pc:spChg chg="mod">
          <ac:chgData name="sun haojun" userId="74a248f44b843b5f" providerId="LiveId" clId="{8D15AB00-A345-4D78-8DFA-B914F50C043D}" dt="2023-02-27T13:25:53.377" v="721" actId="20577"/>
          <ac:spMkLst>
            <pc:docMk/>
            <pc:sldMk cId="0" sldId="298"/>
            <ac:spMk id="2" creationId="{00000000-0000-0000-0000-000000000000}"/>
          </ac:spMkLst>
        </pc:spChg>
        <pc:spChg chg="add mod">
          <ac:chgData name="sun haojun" userId="74a248f44b843b5f" providerId="LiveId" clId="{8D15AB00-A345-4D78-8DFA-B914F50C043D}" dt="2023-02-27T13:30:49.728" v="765"/>
          <ac:spMkLst>
            <pc:docMk/>
            <pc:sldMk cId="0" sldId="298"/>
            <ac:spMk id="5" creationId="{F4FCECDD-AF64-C786-49EA-FA917025C6BC}"/>
          </ac:spMkLst>
        </pc:spChg>
        <pc:spChg chg="add del mod">
          <ac:chgData name="sun haojun" userId="74a248f44b843b5f" providerId="LiveId" clId="{8D15AB00-A345-4D78-8DFA-B914F50C043D}" dt="2023-02-27T13:35:57.328" v="855" actId="1076"/>
          <ac:spMkLst>
            <pc:docMk/>
            <pc:sldMk cId="0" sldId="298"/>
            <ac:spMk id="9" creationId="{00000000-0000-0000-0000-000000000000}"/>
          </ac:spMkLst>
        </pc:spChg>
        <pc:spChg chg="add del mod">
          <ac:chgData name="sun haojun" userId="74a248f44b843b5f" providerId="LiveId" clId="{8D15AB00-A345-4D78-8DFA-B914F50C043D}" dt="2023-02-27T13:35:07.293" v="841" actId="22"/>
          <ac:spMkLst>
            <pc:docMk/>
            <pc:sldMk cId="0" sldId="298"/>
            <ac:spMk id="14" creationId="{4E274D0E-8936-9538-77AA-D5FB1BAE2EF9}"/>
          </ac:spMkLst>
        </pc:spChg>
        <pc:spChg chg="add mod">
          <ac:chgData name="sun haojun" userId="74a248f44b843b5f" providerId="LiveId" clId="{8D15AB00-A345-4D78-8DFA-B914F50C043D}" dt="2023-02-27T13:35:21.185" v="848" actId="20577"/>
          <ac:spMkLst>
            <pc:docMk/>
            <pc:sldMk cId="0" sldId="298"/>
            <ac:spMk id="15" creationId="{49B050A5-F4B3-5281-D0FC-A8C46F6AF7E7}"/>
          </ac:spMkLst>
        </pc:spChg>
        <pc:picChg chg="del mod">
          <ac:chgData name="sun haojun" userId="74a248f44b843b5f" providerId="LiveId" clId="{8D15AB00-A345-4D78-8DFA-B914F50C043D}" dt="2023-02-27T13:27:16.628" v="730" actId="478"/>
          <ac:picMkLst>
            <pc:docMk/>
            <pc:sldMk cId="0" sldId="298"/>
            <ac:picMk id="4" creationId="{00000000-0000-0000-0000-000000000000}"/>
          </ac:picMkLst>
        </pc:picChg>
        <pc:picChg chg="add mod">
          <ac:chgData name="sun haojun" userId="74a248f44b843b5f" providerId="LiveId" clId="{8D15AB00-A345-4D78-8DFA-B914F50C043D}" dt="2023-02-27T13:27:18.725" v="732" actId="1076"/>
          <ac:picMkLst>
            <pc:docMk/>
            <pc:sldMk cId="0" sldId="298"/>
            <ac:picMk id="7" creationId="{380F3E1E-C11A-A54B-714F-4A529E17A7A4}"/>
          </ac:picMkLst>
        </pc:picChg>
        <pc:picChg chg="add mod">
          <ac:chgData name="sun haojun" userId="74a248f44b843b5f" providerId="LiveId" clId="{8D15AB00-A345-4D78-8DFA-B914F50C043D}" dt="2023-02-27T13:28:03.850" v="734" actId="1076"/>
          <ac:picMkLst>
            <pc:docMk/>
            <pc:sldMk cId="0" sldId="298"/>
            <ac:picMk id="10" creationId="{0DCB7D9C-2962-9FED-6E69-364F9872663D}"/>
          </ac:picMkLst>
        </pc:picChg>
        <pc:picChg chg="add mod">
          <ac:chgData name="sun haojun" userId="74a248f44b843b5f" providerId="LiveId" clId="{8D15AB00-A345-4D78-8DFA-B914F50C043D}" dt="2023-02-27T13:35:59.347" v="856" actId="1076"/>
          <ac:picMkLst>
            <pc:docMk/>
            <pc:sldMk cId="0" sldId="298"/>
            <ac:picMk id="12" creationId="{A83A8518-E4AB-1E92-5B98-7E7FDBB71221}"/>
          </ac:picMkLst>
        </pc:picChg>
      </pc:sldChg>
      <pc:sldChg chg="delSp modSp add mod">
        <pc:chgData name="sun haojun" userId="74a248f44b843b5f" providerId="LiveId" clId="{8D15AB00-A345-4D78-8DFA-B914F50C043D}" dt="2023-02-27T12:22:55.093" v="85" actId="1076"/>
        <pc:sldMkLst>
          <pc:docMk/>
          <pc:sldMk cId="0" sldId="333"/>
        </pc:sldMkLst>
        <pc:picChg chg="mod">
          <ac:chgData name="sun haojun" userId="74a248f44b843b5f" providerId="LiveId" clId="{8D15AB00-A345-4D78-8DFA-B914F50C043D}" dt="2023-02-27T12:22:55.093" v="85" actId="1076"/>
          <ac:picMkLst>
            <pc:docMk/>
            <pc:sldMk cId="0" sldId="333"/>
            <ac:picMk id="4" creationId="{00000000-0000-0000-0000-000000000000}"/>
          </ac:picMkLst>
        </pc:picChg>
        <pc:picChg chg="del">
          <ac:chgData name="sun haojun" userId="74a248f44b843b5f" providerId="LiveId" clId="{8D15AB00-A345-4D78-8DFA-B914F50C043D}" dt="2023-02-27T12:22:51.891" v="83" actId="478"/>
          <ac:picMkLst>
            <pc:docMk/>
            <pc:sldMk cId="0" sldId="333"/>
            <ac:picMk id="5" creationId="{00000000-0000-0000-0000-000000000000}"/>
          </ac:picMkLst>
        </pc:picChg>
      </pc:sldChg>
      <pc:sldChg chg="modSp add mod">
        <pc:chgData name="sun haojun" userId="74a248f44b843b5f" providerId="LiveId" clId="{8D15AB00-A345-4D78-8DFA-B914F50C043D}" dt="2023-02-27T11:52:47.247" v="3"/>
        <pc:sldMkLst>
          <pc:docMk/>
          <pc:sldMk cId="0" sldId="339"/>
        </pc:sldMkLst>
        <pc:spChg chg="mod">
          <ac:chgData name="sun haojun" userId="74a248f44b843b5f" providerId="LiveId" clId="{8D15AB00-A345-4D78-8DFA-B914F50C043D}" dt="2023-02-27T11:52:47.247" v="3"/>
          <ac:spMkLst>
            <pc:docMk/>
            <pc:sldMk cId="0" sldId="339"/>
            <ac:spMk id="5" creationId="{00000000-0000-0000-0000-000000000000}"/>
          </ac:spMkLst>
        </pc:spChg>
      </pc:sldChg>
      <pc:sldChg chg="add">
        <pc:chgData name="sun haojun" userId="74a248f44b843b5f" providerId="LiveId" clId="{8D15AB00-A345-4D78-8DFA-B914F50C043D}" dt="2023-02-27T11:52:37.088" v="0"/>
        <pc:sldMkLst>
          <pc:docMk/>
          <pc:sldMk cId="0" sldId="340"/>
        </pc:sldMkLst>
      </pc:sldChg>
      <pc:sldChg chg="add">
        <pc:chgData name="sun haojun" userId="74a248f44b843b5f" providerId="LiveId" clId="{8D15AB00-A345-4D78-8DFA-B914F50C043D}" dt="2023-02-27T11:52:37.088" v="0"/>
        <pc:sldMkLst>
          <pc:docMk/>
          <pc:sldMk cId="0" sldId="342"/>
        </pc:sldMkLst>
      </pc:sldChg>
      <pc:sldChg chg="del">
        <pc:chgData name="sun haojun" userId="74a248f44b843b5f" providerId="LiveId" clId="{8D15AB00-A345-4D78-8DFA-B914F50C043D}" dt="2023-02-27T13:24:25.174" v="680" actId="2696"/>
        <pc:sldMkLst>
          <pc:docMk/>
          <pc:sldMk cId="0" sldId="380"/>
        </pc:sldMkLst>
      </pc:sldChg>
      <pc:sldChg chg="del">
        <pc:chgData name="sun haojun" userId="74a248f44b843b5f" providerId="LiveId" clId="{8D15AB00-A345-4D78-8DFA-B914F50C043D}" dt="2023-02-27T13:24:25.174" v="680" actId="2696"/>
        <pc:sldMkLst>
          <pc:docMk/>
          <pc:sldMk cId="0" sldId="386"/>
        </pc:sldMkLst>
      </pc:sldChg>
      <pc:sldChg chg="modSp del mod">
        <pc:chgData name="sun haojun" userId="74a248f44b843b5f" providerId="LiveId" clId="{8D15AB00-A345-4D78-8DFA-B914F50C043D}" dt="2023-02-27T13:31:33.966" v="770" actId="2696"/>
        <pc:sldMkLst>
          <pc:docMk/>
          <pc:sldMk cId="0" sldId="393"/>
        </pc:sldMkLst>
        <pc:spChg chg="mod">
          <ac:chgData name="sun haojun" userId="74a248f44b843b5f" providerId="LiveId" clId="{8D15AB00-A345-4D78-8DFA-B914F50C043D}" dt="2023-02-27T13:12:34.095" v="645"/>
          <ac:spMkLst>
            <pc:docMk/>
            <pc:sldMk cId="0" sldId="393"/>
            <ac:spMk id="5" creationId="{00000000-0000-0000-0000-000000000000}"/>
          </ac:spMkLst>
        </pc:spChg>
      </pc:sldChg>
      <pc:sldChg chg="del">
        <pc:chgData name="sun haojun" userId="74a248f44b843b5f" providerId="LiveId" clId="{8D15AB00-A345-4D78-8DFA-B914F50C043D}" dt="2023-02-27T13:51:10.933" v="1013" actId="2696"/>
        <pc:sldMkLst>
          <pc:docMk/>
          <pc:sldMk cId="0" sldId="394"/>
        </pc:sldMkLst>
      </pc:sldChg>
      <pc:sldChg chg="del">
        <pc:chgData name="sun haojun" userId="74a248f44b843b5f" providerId="LiveId" clId="{8D15AB00-A345-4D78-8DFA-B914F50C043D}" dt="2023-02-27T13:51:10.933" v="1013" actId="2696"/>
        <pc:sldMkLst>
          <pc:docMk/>
          <pc:sldMk cId="0" sldId="395"/>
        </pc:sldMkLst>
      </pc:sldChg>
      <pc:sldChg chg="del">
        <pc:chgData name="sun haojun" userId="74a248f44b843b5f" providerId="LiveId" clId="{8D15AB00-A345-4D78-8DFA-B914F50C043D}" dt="2023-02-27T13:24:25.174" v="680" actId="2696"/>
        <pc:sldMkLst>
          <pc:docMk/>
          <pc:sldMk cId="0" sldId="396"/>
        </pc:sldMkLst>
      </pc:sldChg>
      <pc:sldChg chg="del">
        <pc:chgData name="sun haojun" userId="74a248f44b843b5f" providerId="LiveId" clId="{8D15AB00-A345-4D78-8DFA-B914F50C043D}" dt="2023-02-27T13:24:25.174" v="680" actId="2696"/>
        <pc:sldMkLst>
          <pc:docMk/>
          <pc:sldMk cId="0" sldId="398"/>
        </pc:sldMkLst>
      </pc:sldChg>
      <pc:sldChg chg="addSp delSp del mod">
        <pc:chgData name="sun haojun" userId="74a248f44b843b5f" providerId="LiveId" clId="{8D15AB00-A345-4D78-8DFA-B914F50C043D}" dt="2023-02-27T13:24:25.174" v="680" actId="2696"/>
        <pc:sldMkLst>
          <pc:docMk/>
          <pc:sldMk cId="0" sldId="400"/>
        </pc:sldMkLst>
        <pc:spChg chg="add del">
          <ac:chgData name="sun haojun" userId="74a248f44b843b5f" providerId="LiveId" clId="{8D15AB00-A345-4D78-8DFA-B914F50C043D}" dt="2023-02-27T13:19:44.437" v="657" actId="478"/>
          <ac:spMkLst>
            <pc:docMk/>
            <pc:sldMk cId="0" sldId="400"/>
            <ac:spMk id="17" creationId="{00000000-0000-0000-0000-000000000000}"/>
          </ac:spMkLst>
        </pc:spChg>
      </pc:sldChg>
      <pc:sldChg chg="del">
        <pc:chgData name="sun haojun" userId="74a248f44b843b5f" providerId="LiveId" clId="{8D15AB00-A345-4D78-8DFA-B914F50C043D}" dt="2023-02-27T13:24:25.174" v="680" actId="2696"/>
        <pc:sldMkLst>
          <pc:docMk/>
          <pc:sldMk cId="0" sldId="402"/>
        </pc:sldMkLst>
      </pc:sldChg>
      <pc:sldChg chg="del">
        <pc:chgData name="sun haojun" userId="74a248f44b843b5f" providerId="LiveId" clId="{8D15AB00-A345-4D78-8DFA-B914F50C043D}" dt="2023-02-27T13:24:25.174" v="680" actId="2696"/>
        <pc:sldMkLst>
          <pc:docMk/>
          <pc:sldMk cId="0" sldId="404"/>
        </pc:sldMkLst>
      </pc:sldChg>
      <pc:sldChg chg="del">
        <pc:chgData name="sun haojun" userId="74a248f44b843b5f" providerId="LiveId" clId="{8D15AB00-A345-4D78-8DFA-B914F50C043D}" dt="2023-02-27T13:39:58.644" v="868" actId="2696"/>
        <pc:sldMkLst>
          <pc:docMk/>
          <pc:sldMk cId="0" sldId="405"/>
        </pc:sldMkLst>
      </pc:sldChg>
      <pc:sldChg chg="modSp mod ord">
        <pc:chgData name="sun haojun" userId="74a248f44b843b5f" providerId="LiveId" clId="{8D15AB00-A345-4D78-8DFA-B914F50C043D}" dt="2023-02-27T13:31:51.002" v="774"/>
        <pc:sldMkLst>
          <pc:docMk/>
          <pc:sldMk cId="0" sldId="406"/>
        </pc:sldMkLst>
        <pc:spChg chg="mod">
          <ac:chgData name="sun haojun" userId="74a248f44b843b5f" providerId="LiveId" clId="{8D15AB00-A345-4D78-8DFA-B914F50C043D}" dt="2023-02-27T13:19:21.940" v="655"/>
          <ac:spMkLst>
            <pc:docMk/>
            <pc:sldMk cId="0" sldId="406"/>
            <ac:spMk id="5" creationId="{00000000-0000-0000-0000-000000000000}"/>
          </ac:spMkLst>
        </pc:spChg>
        <pc:spChg chg="mod">
          <ac:chgData name="sun haojun" userId="74a248f44b843b5f" providerId="LiveId" clId="{8D15AB00-A345-4D78-8DFA-B914F50C043D}" dt="2023-02-27T13:31:30.577" v="769" actId="20577"/>
          <ac:spMkLst>
            <pc:docMk/>
            <pc:sldMk cId="0" sldId="406"/>
            <ac:spMk id="8" creationId="{00000000-0000-0000-0000-000000000000}"/>
          </ac:spMkLst>
        </pc:spChg>
      </pc:sldChg>
      <pc:sldChg chg="del">
        <pc:chgData name="sun haojun" userId="74a248f44b843b5f" providerId="LiveId" clId="{8D15AB00-A345-4D78-8DFA-B914F50C043D}" dt="2023-02-27T13:24:25.174" v="680" actId="2696"/>
        <pc:sldMkLst>
          <pc:docMk/>
          <pc:sldMk cId="0" sldId="407"/>
        </pc:sldMkLst>
      </pc:sldChg>
      <pc:sldChg chg="del ord">
        <pc:chgData name="sun haojun" userId="74a248f44b843b5f" providerId="LiveId" clId="{8D15AB00-A345-4D78-8DFA-B914F50C043D}" dt="2023-02-27T13:51:10.933" v="1013" actId="2696"/>
        <pc:sldMkLst>
          <pc:docMk/>
          <pc:sldMk cId="0" sldId="408"/>
        </pc:sldMkLst>
      </pc:sldChg>
      <pc:sldChg chg="del">
        <pc:chgData name="sun haojun" userId="74a248f44b843b5f" providerId="LiveId" clId="{8D15AB00-A345-4D78-8DFA-B914F50C043D}" dt="2023-02-27T13:39:58.644" v="868" actId="2696"/>
        <pc:sldMkLst>
          <pc:docMk/>
          <pc:sldMk cId="0" sldId="409"/>
        </pc:sldMkLst>
      </pc:sldChg>
      <pc:sldChg chg="modSp mod ord">
        <pc:chgData name="sun haojun" userId="74a248f44b843b5f" providerId="LiveId" clId="{8D15AB00-A345-4D78-8DFA-B914F50C043D}" dt="2023-02-27T13:32:33.851" v="777" actId="1076"/>
        <pc:sldMkLst>
          <pc:docMk/>
          <pc:sldMk cId="0" sldId="410"/>
        </pc:sldMkLst>
        <pc:spChg chg="mod">
          <ac:chgData name="sun haojun" userId="74a248f44b843b5f" providerId="LiveId" clId="{8D15AB00-A345-4D78-8DFA-B914F50C043D}" dt="2023-02-27T13:32:33.851" v="777" actId="1076"/>
          <ac:spMkLst>
            <pc:docMk/>
            <pc:sldMk cId="0" sldId="410"/>
            <ac:spMk id="2" creationId="{00000000-0000-0000-0000-000000000000}"/>
          </ac:spMkLst>
        </pc:spChg>
      </pc:sldChg>
      <pc:sldChg chg="del">
        <pc:chgData name="sun haojun" userId="74a248f44b843b5f" providerId="LiveId" clId="{8D15AB00-A345-4D78-8DFA-B914F50C043D}" dt="2023-02-27T13:39:58.644" v="868" actId="2696"/>
        <pc:sldMkLst>
          <pc:docMk/>
          <pc:sldMk cId="0" sldId="412"/>
        </pc:sldMkLst>
      </pc:sldChg>
      <pc:sldChg chg="del">
        <pc:chgData name="sun haojun" userId="74a248f44b843b5f" providerId="LiveId" clId="{8D15AB00-A345-4D78-8DFA-B914F50C043D}" dt="2023-02-27T13:39:58.644" v="868" actId="2696"/>
        <pc:sldMkLst>
          <pc:docMk/>
          <pc:sldMk cId="0" sldId="414"/>
        </pc:sldMkLst>
      </pc:sldChg>
      <pc:sldChg chg="modSp add mod">
        <pc:chgData name="sun haojun" userId="74a248f44b843b5f" providerId="LiveId" clId="{8D15AB00-A345-4D78-8DFA-B914F50C043D}" dt="2023-02-27T11:53:14.440" v="10"/>
        <pc:sldMkLst>
          <pc:docMk/>
          <pc:sldMk cId="2706530205" sldId="415"/>
        </pc:sldMkLst>
        <pc:spChg chg="mod">
          <ac:chgData name="sun haojun" userId="74a248f44b843b5f" providerId="LiveId" clId="{8D15AB00-A345-4D78-8DFA-B914F50C043D}" dt="2023-02-27T11:53:14.440" v="10"/>
          <ac:spMkLst>
            <pc:docMk/>
            <pc:sldMk cId="2706530205" sldId="415"/>
            <ac:spMk id="8" creationId="{00000000-0000-0000-0000-000000000000}"/>
          </ac:spMkLst>
        </pc:spChg>
      </pc:sldChg>
      <pc:sldChg chg="addSp delSp modSp add mod">
        <pc:chgData name="sun haojun" userId="74a248f44b843b5f" providerId="LiveId" clId="{8D15AB00-A345-4D78-8DFA-B914F50C043D}" dt="2023-02-27T12:26:57.256" v="160" actId="207"/>
        <pc:sldMkLst>
          <pc:docMk/>
          <pc:sldMk cId="3352240447" sldId="416"/>
        </pc:sldMkLst>
        <pc:spChg chg="mod">
          <ac:chgData name="sun haojun" userId="74a248f44b843b5f" providerId="LiveId" clId="{8D15AB00-A345-4D78-8DFA-B914F50C043D}" dt="2023-02-27T12:22:41.544" v="77" actId="20577"/>
          <ac:spMkLst>
            <pc:docMk/>
            <pc:sldMk cId="3352240447" sldId="416"/>
            <ac:spMk id="2" creationId="{00000000-0000-0000-0000-000000000000}"/>
          </ac:spMkLst>
        </pc:spChg>
        <pc:spChg chg="del mod">
          <ac:chgData name="sun haojun" userId="74a248f44b843b5f" providerId="LiveId" clId="{8D15AB00-A345-4D78-8DFA-B914F50C043D}" dt="2023-02-27T12:22:49.778" v="82"/>
          <ac:spMkLst>
            <pc:docMk/>
            <pc:sldMk cId="3352240447" sldId="416"/>
            <ac:spMk id="6" creationId="{00000000-0000-0000-0000-000000000000}"/>
          </ac:spMkLst>
        </pc:spChg>
        <pc:spChg chg="add mod">
          <ac:chgData name="sun haojun" userId="74a248f44b843b5f" providerId="LiveId" clId="{8D15AB00-A345-4D78-8DFA-B914F50C043D}" dt="2023-02-27T12:26:57.256" v="160" actId="207"/>
          <ac:spMkLst>
            <pc:docMk/>
            <pc:sldMk cId="3352240447" sldId="416"/>
            <ac:spMk id="15" creationId="{615771B3-861A-36CA-2219-E5BBDC3E606F}"/>
          </ac:spMkLst>
        </pc:spChg>
        <pc:graphicFrameChg chg="add del mod modGraphic">
          <ac:chgData name="sun haojun" userId="74a248f44b843b5f" providerId="LiveId" clId="{8D15AB00-A345-4D78-8DFA-B914F50C043D}" dt="2023-02-27T12:24:58.186" v="136" actId="478"/>
          <ac:graphicFrameMkLst>
            <pc:docMk/>
            <pc:sldMk cId="3352240447" sldId="416"/>
            <ac:graphicFrameMk id="9" creationId="{E9B8686C-5AE2-C765-99BC-51D995401AAA}"/>
          </ac:graphicFrameMkLst>
        </pc:graphicFrameChg>
        <pc:graphicFrameChg chg="add del mod modGraphic">
          <ac:chgData name="sun haojun" userId="74a248f44b843b5f" providerId="LiveId" clId="{8D15AB00-A345-4D78-8DFA-B914F50C043D}" dt="2023-02-27T12:24:35.669" v="127" actId="478"/>
          <ac:graphicFrameMkLst>
            <pc:docMk/>
            <pc:sldMk cId="3352240447" sldId="416"/>
            <ac:graphicFrameMk id="10" creationId="{A236AAB1-7EEF-1745-67D1-CBF89BC6E964}"/>
          </ac:graphicFrameMkLst>
        </pc:graphicFrameChg>
        <pc:picChg chg="del">
          <ac:chgData name="sun haojun" userId="74a248f44b843b5f" providerId="LiveId" clId="{8D15AB00-A345-4D78-8DFA-B914F50C043D}" dt="2023-02-27T12:19:53.738" v="59" actId="478"/>
          <ac:picMkLst>
            <pc:docMk/>
            <pc:sldMk cId="3352240447" sldId="416"/>
            <ac:picMk id="4" creationId="{00000000-0000-0000-0000-000000000000}"/>
          </ac:picMkLst>
        </pc:picChg>
        <pc:picChg chg="del">
          <ac:chgData name="sun haojun" userId="74a248f44b843b5f" providerId="LiveId" clId="{8D15AB00-A345-4D78-8DFA-B914F50C043D}" dt="2023-02-27T12:22:49.777" v="80" actId="478"/>
          <ac:picMkLst>
            <pc:docMk/>
            <pc:sldMk cId="3352240447" sldId="416"/>
            <ac:picMk id="5" creationId="{00000000-0000-0000-0000-000000000000}"/>
          </ac:picMkLst>
        </pc:picChg>
        <pc:picChg chg="del">
          <ac:chgData name="sun haojun" userId="74a248f44b843b5f" providerId="LiveId" clId="{8D15AB00-A345-4D78-8DFA-B914F50C043D}" dt="2023-02-27T12:20:09.018" v="63" actId="478"/>
          <ac:picMkLst>
            <pc:docMk/>
            <pc:sldMk cId="3352240447" sldId="416"/>
            <ac:picMk id="7" creationId="{00000000-0000-0000-0000-000000000000}"/>
          </ac:picMkLst>
        </pc:picChg>
        <pc:picChg chg="add del mod">
          <ac:chgData name="sun haojun" userId="74a248f44b843b5f" providerId="LiveId" clId="{8D15AB00-A345-4D78-8DFA-B914F50C043D}" dt="2023-02-27T12:23:01.019" v="87" actId="478"/>
          <ac:picMkLst>
            <pc:docMk/>
            <pc:sldMk cId="3352240447" sldId="416"/>
            <ac:picMk id="8" creationId="{D090B831-85EB-818D-7E8B-10ADB8C5D561}"/>
          </ac:picMkLst>
        </pc:picChg>
        <pc:picChg chg="add mod">
          <ac:chgData name="sun haojun" userId="74a248f44b843b5f" providerId="LiveId" clId="{8D15AB00-A345-4D78-8DFA-B914F50C043D}" dt="2023-02-27T12:25:58.534" v="154" actId="1076"/>
          <ac:picMkLst>
            <pc:docMk/>
            <pc:sldMk cId="3352240447" sldId="416"/>
            <ac:picMk id="12" creationId="{DE4B4EB4-CE92-ADB1-7260-29B13728A062}"/>
          </ac:picMkLst>
        </pc:picChg>
        <pc:picChg chg="add del mod">
          <ac:chgData name="sun haojun" userId="74a248f44b843b5f" providerId="LiveId" clId="{8D15AB00-A345-4D78-8DFA-B914F50C043D}" dt="2023-02-27T12:25:31.544" v="140" actId="21"/>
          <ac:picMkLst>
            <pc:docMk/>
            <pc:sldMk cId="3352240447" sldId="416"/>
            <ac:picMk id="14" creationId="{4BB2660E-3FCC-0BCE-BC93-3EFAEE18D3A8}"/>
          </ac:picMkLst>
        </pc:picChg>
        <pc:picChg chg="add del mod">
          <ac:chgData name="sun haojun" userId="74a248f44b843b5f" providerId="LiveId" clId="{8D15AB00-A345-4D78-8DFA-B914F50C043D}" dt="2023-02-27T12:23:54.778" v="118" actId="478"/>
          <ac:picMkLst>
            <pc:docMk/>
            <pc:sldMk cId="3352240447" sldId="416"/>
            <ac:picMk id="1025" creationId="{5150918B-B0A9-78DA-D62C-91370D2FD4FA}"/>
          </ac:picMkLst>
        </pc:picChg>
        <pc:picChg chg="add del mod">
          <ac:chgData name="sun haojun" userId="74a248f44b843b5f" providerId="LiveId" clId="{8D15AB00-A345-4D78-8DFA-B914F50C043D}" dt="2023-02-27T12:23:54.256" v="117" actId="478"/>
          <ac:picMkLst>
            <pc:docMk/>
            <pc:sldMk cId="3352240447" sldId="416"/>
            <ac:picMk id="1026" creationId="{8E8C809B-D9D6-FE11-66B0-24802BBB7492}"/>
          </ac:picMkLst>
        </pc:picChg>
        <pc:picChg chg="add del mod">
          <ac:chgData name="sun haojun" userId="74a248f44b843b5f" providerId="LiveId" clId="{8D15AB00-A345-4D78-8DFA-B914F50C043D}" dt="2023-02-27T12:23:58.926" v="122" actId="478"/>
          <ac:picMkLst>
            <pc:docMk/>
            <pc:sldMk cId="3352240447" sldId="416"/>
            <ac:picMk id="1027" creationId="{EA0B8124-86D0-C237-DE65-1EE8D5FCA188}"/>
          </ac:picMkLst>
        </pc:picChg>
        <pc:picChg chg="add del mod">
          <ac:chgData name="sun haojun" userId="74a248f44b843b5f" providerId="LiveId" clId="{8D15AB00-A345-4D78-8DFA-B914F50C043D}" dt="2023-02-27T12:23:53.721" v="116" actId="478"/>
          <ac:picMkLst>
            <pc:docMk/>
            <pc:sldMk cId="3352240447" sldId="416"/>
            <ac:picMk id="1028" creationId="{82EA4F10-B6CE-8E35-D82D-6FAB99470DDA}"/>
          </ac:picMkLst>
        </pc:picChg>
        <pc:picChg chg="add del mod">
          <ac:chgData name="sun haojun" userId="74a248f44b843b5f" providerId="LiveId" clId="{8D15AB00-A345-4D78-8DFA-B914F50C043D}" dt="2023-02-27T12:23:57.220" v="121" actId="478"/>
          <ac:picMkLst>
            <pc:docMk/>
            <pc:sldMk cId="3352240447" sldId="416"/>
            <ac:picMk id="1029" creationId="{4222CE6A-F720-DB14-7964-2DF5036E26AF}"/>
          </ac:picMkLst>
        </pc:picChg>
        <pc:picChg chg="add del mod">
          <ac:chgData name="sun haojun" userId="74a248f44b843b5f" providerId="LiveId" clId="{8D15AB00-A345-4D78-8DFA-B914F50C043D}" dt="2023-02-27T12:23:53.211" v="115" actId="478"/>
          <ac:picMkLst>
            <pc:docMk/>
            <pc:sldMk cId="3352240447" sldId="416"/>
            <ac:picMk id="1030" creationId="{E0BA79DB-CDE2-B57B-F55D-2E276AD94E8C}"/>
          </ac:picMkLst>
        </pc:picChg>
        <pc:picChg chg="add del mod">
          <ac:chgData name="sun haojun" userId="74a248f44b843b5f" providerId="LiveId" clId="{8D15AB00-A345-4D78-8DFA-B914F50C043D}" dt="2023-02-27T12:23:52.717" v="114" actId="478"/>
          <ac:picMkLst>
            <pc:docMk/>
            <pc:sldMk cId="3352240447" sldId="416"/>
            <ac:picMk id="1031" creationId="{9FBC34A2-AFB6-8D2B-04FF-DA85BA84E61B}"/>
          </ac:picMkLst>
        </pc:picChg>
        <pc:picChg chg="add del mod">
          <ac:chgData name="sun haojun" userId="74a248f44b843b5f" providerId="LiveId" clId="{8D15AB00-A345-4D78-8DFA-B914F50C043D}" dt="2023-02-27T12:23:51.553" v="112" actId="478"/>
          <ac:picMkLst>
            <pc:docMk/>
            <pc:sldMk cId="3352240447" sldId="416"/>
            <ac:picMk id="1032" creationId="{5AA05F10-DD12-41A6-288E-CD8DE2FDBECD}"/>
          </ac:picMkLst>
        </pc:picChg>
        <pc:picChg chg="add del mod">
          <ac:chgData name="sun haojun" userId="74a248f44b843b5f" providerId="LiveId" clId="{8D15AB00-A345-4D78-8DFA-B914F50C043D}" dt="2023-02-27T12:23:49.481" v="110" actId="478"/>
          <ac:picMkLst>
            <pc:docMk/>
            <pc:sldMk cId="3352240447" sldId="416"/>
            <ac:picMk id="1033" creationId="{FE60FE94-DD46-E8A4-A1E7-CCD517AF6E3F}"/>
          </ac:picMkLst>
        </pc:picChg>
        <pc:picChg chg="add del mod">
          <ac:chgData name="sun haojun" userId="74a248f44b843b5f" providerId="LiveId" clId="{8D15AB00-A345-4D78-8DFA-B914F50C043D}" dt="2023-02-27T12:23:56.624" v="120" actId="478"/>
          <ac:picMkLst>
            <pc:docMk/>
            <pc:sldMk cId="3352240447" sldId="416"/>
            <ac:picMk id="1034" creationId="{36B9F1A5-ADDA-74D1-BC89-162A7C30BEAA}"/>
          </ac:picMkLst>
        </pc:picChg>
        <pc:picChg chg="add del mod">
          <ac:chgData name="sun haojun" userId="74a248f44b843b5f" providerId="LiveId" clId="{8D15AB00-A345-4D78-8DFA-B914F50C043D}" dt="2023-02-27T12:23:48.322" v="108" actId="478"/>
          <ac:picMkLst>
            <pc:docMk/>
            <pc:sldMk cId="3352240447" sldId="416"/>
            <ac:picMk id="1035" creationId="{E56D4D56-D268-0D31-BD4E-DD6EDDAE6D7C}"/>
          </ac:picMkLst>
        </pc:picChg>
        <pc:picChg chg="add del mod">
          <ac:chgData name="sun haojun" userId="74a248f44b843b5f" providerId="LiveId" clId="{8D15AB00-A345-4D78-8DFA-B914F50C043D}" dt="2023-02-27T12:23:47.781" v="107" actId="478"/>
          <ac:picMkLst>
            <pc:docMk/>
            <pc:sldMk cId="3352240447" sldId="416"/>
            <ac:picMk id="1036" creationId="{E70908DC-C6CA-6CDA-AD2D-4609FADCF5D1}"/>
          </ac:picMkLst>
        </pc:picChg>
        <pc:picChg chg="add del mod">
          <ac:chgData name="sun haojun" userId="74a248f44b843b5f" providerId="LiveId" clId="{8D15AB00-A345-4D78-8DFA-B914F50C043D}" dt="2023-02-27T12:23:55.671" v="119" actId="478"/>
          <ac:picMkLst>
            <pc:docMk/>
            <pc:sldMk cId="3352240447" sldId="416"/>
            <ac:picMk id="1037" creationId="{79141BE6-7E1A-6928-68E3-BDACDD45F9D4}"/>
          </ac:picMkLst>
        </pc:picChg>
        <pc:picChg chg="add del mod">
          <ac:chgData name="sun haojun" userId="74a248f44b843b5f" providerId="LiveId" clId="{8D15AB00-A345-4D78-8DFA-B914F50C043D}" dt="2023-02-27T12:23:47.256" v="106" actId="478"/>
          <ac:picMkLst>
            <pc:docMk/>
            <pc:sldMk cId="3352240447" sldId="416"/>
            <ac:picMk id="1038" creationId="{8ACA23E5-355A-E50C-6622-6310F6A57D27}"/>
          </ac:picMkLst>
        </pc:picChg>
        <pc:picChg chg="add del mod">
          <ac:chgData name="sun haojun" userId="74a248f44b843b5f" providerId="LiveId" clId="{8D15AB00-A345-4D78-8DFA-B914F50C043D}" dt="2023-02-27T12:23:46.733" v="105" actId="478"/>
          <ac:picMkLst>
            <pc:docMk/>
            <pc:sldMk cId="3352240447" sldId="416"/>
            <ac:picMk id="1039" creationId="{80C85268-E1E0-96D6-40AE-69BBD37F3A9E}"/>
          </ac:picMkLst>
        </pc:picChg>
        <pc:picChg chg="add del mod">
          <ac:chgData name="sun haojun" userId="74a248f44b843b5f" providerId="LiveId" clId="{8D15AB00-A345-4D78-8DFA-B914F50C043D}" dt="2023-02-27T12:23:52.157" v="113" actId="478"/>
          <ac:picMkLst>
            <pc:docMk/>
            <pc:sldMk cId="3352240447" sldId="416"/>
            <ac:picMk id="1040" creationId="{231501C5-9618-B02E-C283-BFD27E6EDBEB}"/>
          </ac:picMkLst>
        </pc:picChg>
        <pc:picChg chg="add del mod">
          <ac:chgData name="sun haojun" userId="74a248f44b843b5f" providerId="LiveId" clId="{8D15AB00-A345-4D78-8DFA-B914F50C043D}" dt="2023-02-27T12:23:46.200" v="104" actId="478"/>
          <ac:picMkLst>
            <pc:docMk/>
            <pc:sldMk cId="3352240447" sldId="416"/>
            <ac:picMk id="1041" creationId="{C4104BC8-5B51-5FAD-5ED7-1FEE2CFB0833}"/>
          </ac:picMkLst>
        </pc:picChg>
        <pc:picChg chg="add del mod">
          <ac:chgData name="sun haojun" userId="74a248f44b843b5f" providerId="LiveId" clId="{8D15AB00-A345-4D78-8DFA-B914F50C043D}" dt="2023-02-27T12:23:50.413" v="111" actId="478"/>
          <ac:picMkLst>
            <pc:docMk/>
            <pc:sldMk cId="3352240447" sldId="416"/>
            <ac:picMk id="1042" creationId="{FEB68738-83C2-F3D8-7279-DC4FF9EB65A8}"/>
          </ac:picMkLst>
        </pc:picChg>
        <pc:picChg chg="add del mod">
          <ac:chgData name="sun haojun" userId="74a248f44b843b5f" providerId="LiveId" clId="{8D15AB00-A345-4D78-8DFA-B914F50C043D}" dt="2023-02-27T12:23:45.013" v="102" actId="478"/>
          <ac:picMkLst>
            <pc:docMk/>
            <pc:sldMk cId="3352240447" sldId="416"/>
            <ac:picMk id="1043" creationId="{07A916F3-2A1E-19B3-6C39-CACBF71CEA21}"/>
          </ac:picMkLst>
        </pc:picChg>
        <pc:picChg chg="add del mod">
          <ac:chgData name="sun haojun" userId="74a248f44b843b5f" providerId="LiveId" clId="{8D15AB00-A345-4D78-8DFA-B914F50C043D}" dt="2023-02-27T12:23:48.815" v="109" actId="478"/>
          <ac:picMkLst>
            <pc:docMk/>
            <pc:sldMk cId="3352240447" sldId="416"/>
            <ac:picMk id="1044" creationId="{DFF78C90-71B9-FC61-2D68-745453FAB1A7}"/>
          </ac:picMkLst>
        </pc:picChg>
        <pc:picChg chg="add del mod">
          <ac:chgData name="sun haojun" userId="74a248f44b843b5f" providerId="LiveId" clId="{8D15AB00-A345-4D78-8DFA-B914F50C043D}" dt="2023-02-27T12:23:44.410" v="101" actId="478"/>
          <ac:picMkLst>
            <pc:docMk/>
            <pc:sldMk cId="3352240447" sldId="416"/>
            <ac:picMk id="1045" creationId="{936D889F-9022-3AF1-06FA-05E1FC328346}"/>
          </ac:picMkLst>
        </pc:picChg>
        <pc:picChg chg="add del mod">
          <ac:chgData name="sun haojun" userId="74a248f44b843b5f" providerId="LiveId" clId="{8D15AB00-A345-4D78-8DFA-B914F50C043D}" dt="2023-02-27T12:23:45.622" v="103" actId="478"/>
          <ac:picMkLst>
            <pc:docMk/>
            <pc:sldMk cId="3352240447" sldId="416"/>
            <ac:picMk id="1046" creationId="{F39BE12E-8D55-23DE-4326-97AB66AB32A2}"/>
          </ac:picMkLst>
        </pc:picChg>
        <pc:picChg chg="add del mod">
          <ac:chgData name="sun haojun" userId="74a248f44b843b5f" providerId="LiveId" clId="{8D15AB00-A345-4D78-8DFA-B914F50C043D}" dt="2023-02-27T12:23:43.833" v="100" actId="478"/>
          <ac:picMkLst>
            <pc:docMk/>
            <pc:sldMk cId="3352240447" sldId="416"/>
            <ac:picMk id="1047" creationId="{62C412A6-1466-06A2-E067-A31E72A055F4}"/>
          </ac:picMkLst>
        </pc:picChg>
        <pc:picChg chg="add del mod">
          <ac:chgData name="sun haojun" userId="74a248f44b843b5f" providerId="LiveId" clId="{8D15AB00-A345-4D78-8DFA-B914F50C043D}" dt="2023-02-27T12:23:42.157" v="97" actId="478"/>
          <ac:picMkLst>
            <pc:docMk/>
            <pc:sldMk cId="3352240447" sldId="416"/>
            <ac:picMk id="1048" creationId="{3B47EC10-7086-A5C3-56A3-3CC4B9E841AD}"/>
          </ac:picMkLst>
        </pc:picChg>
        <pc:picChg chg="add del mod">
          <ac:chgData name="sun haojun" userId="74a248f44b843b5f" providerId="LiveId" clId="{8D15AB00-A345-4D78-8DFA-B914F50C043D}" dt="2023-02-27T12:23:43.295" v="99" actId="478"/>
          <ac:picMkLst>
            <pc:docMk/>
            <pc:sldMk cId="3352240447" sldId="416"/>
            <ac:picMk id="1049" creationId="{69A13672-29ED-A318-A89F-C2057B89BD8E}"/>
          </ac:picMkLst>
        </pc:picChg>
        <pc:picChg chg="add del mod">
          <ac:chgData name="sun haojun" userId="74a248f44b843b5f" providerId="LiveId" clId="{8D15AB00-A345-4D78-8DFA-B914F50C043D}" dt="2023-02-27T12:23:41.616" v="96" actId="478"/>
          <ac:picMkLst>
            <pc:docMk/>
            <pc:sldMk cId="3352240447" sldId="416"/>
            <ac:picMk id="1050" creationId="{E8B92832-5756-EEA5-CB4C-CAE40EA26EE7}"/>
          </ac:picMkLst>
        </pc:picChg>
        <pc:picChg chg="add del mod">
          <ac:chgData name="sun haojun" userId="74a248f44b843b5f" providerId="LiveId" clId="{8D15AB00-A345-4D78-8DFA-B914F50C043D}" dt="2023-02-27T12:23:42.707" v="98" actId="478"/>
          <ac:picMkLst>
            <pc:docMk/>
            <pc:sldMk cId="3352240447" sldId="416"/>
            <ac:picMk id="1051" creationId="{64598755-85AA-16C2-71D6-94445170EAAF}"/>
          </ac:picMkLst>
        </pc:picChg>
        <pc:picChg chg="add del mod">
          <ac:chgData name="sun haojun" userId="74a248f44b843b5f" providerId="LiveId" clId="{8D15AB00-A345-4D78-8DFA-B914F50C043D}" dt="2023-02-27T12:23:40.636" v="94" actId="478"/>
          <ac:picMkLst>
            <pc:docMk/>
            <pc:sldMk cId="3352240447" sldId="416"/>
            <ac:picMk id="1052" creationId="{A7A82E55-75ED-182F-24CE-E6D70F770925}"/>
          </ac:picMkLst>
        </pc:picChg>
        <pc:picChg chg="add del mod">
          <ac:chgData name="sun haojun" userId="74a248f44b843b5f" providerId="LiveId" clId="{8D15AB00-A345-4D78-8DFA-B914F50C043D}" dt="2023-02-27T12:23:41.097" v="95" actId="478"/>
          <ac:picMkLst>
            <pc:docMk/>
            <pc:sldMk cId="3352240447" sldId="416"/>
            <ac:picMk id="1053" creationId="{DFA8E522-6039-DC28-3869-81C06A34F47E}"/>
          </ac:picMkLst>
        </pc:picChg>
        <pc:picChg chg="add del mod">
          <ac:chgData name="sun haojun" userId="74a248f44b843b5f" providerId="LiveId" clId="{8D15AB00-A345-4D78-8DFA-B914F50C043D}" dt="2023-02-27T12:23:40.004" v="93" actId="478"/>
          <ac:picMkLst>
            <pc:docMk/>
            <pc:sldMk cId="3352240447" sldId="416"/>
            <ac:picMk id="1054" creationId="{4EB2DF2D-3A71-80A9-BF8D-902F13BB8786}"/>
          </ac:picMkLst>
        </pc:picChg>
        <pc:picChg chg="add del mod">
          <ac:chgData name="sun haojun" userId="74a248f44b843b5f" providerId="LiveId" clId="{8D15AB00-A345-4D78-8DFA-B914F50C043D}" dt="2023-02-27T12:23:39.381" v="92" actId="478"/>
          <ac:picMkLst>
            <pc:docMk/>
            <pc:sldMk cId="3352240447" sldId="416"/>
            <ac:picMk id="1055" creationId="{7A2B181A-69A3-2B26-5ADE-3942777CBDBE}"/>
          </ac:picMkLst>
        </pc:picChg>
        <pc:picChg chg="add del mod">
          <ac:chgData name="sun haojun" userId="74a248f44b843b5f" providerId="LiveId" clId="{8D15AB00-A345-4D78-8DFA-B914F50C043D}" dt="2023-02-27T12:23:36.743" v="91" actId="478"/>
          <ac:picMkLst>
            <pc:docMk/>
            <pc:sldMk cId="3352240447" sldId="416"/>
            <ac:picMk id="1056" creationId="{76172833-FBBF-D81D-17EB-A4FBEDCD8B0F}"/>
          </ac:picMkLst>
        </pc:picChg>
      </pc:sldChg>
      <pc:sldChg chg="addSp delSp modSp add mod setBg">
        <pc:chgData name="sun haojun" userId="74a248f44b843b5f" providerId="LiveId" clId="{8D15AB00-A345-4D78-8DFA-B914F50C043D}" dt="2023-02-27T12:28:02.051" v="164" actId="14100"/>
        <pc:sldMkLst>
          <pc:docMk/>
          <pc:sldMk cId="1437541339" sldId="417"/>
        </pc:sldMkLst>
        <pc:spChg chg="mod">
          <ac:chgData name="sun haojun" userId="74a248f44b843b5f" providerId="LiveId" clId="{8D15AB00-A345-4D78-8DFA-B914F50C043D}" dt="2023-02-27T12:25:40.180" v="148" actId="26606"/>
          <ac:spMkLst>
            <pc:docMk/>
            <pc:sldMk cId="1437541339" sldId="417"/>
            <ac:spMk id="2" creationId="{00000000-0000-0000-0000-000000000000}"/>
          </ac:spMkLst>
        </pc:spChg>
        <pc:spChg chg="add mod">
          <ac:chgData name="sun haojun" userId="74a248f44b843b5f" providerId="LiveId" clId="{8D15AB00-A345-4D78-8DFA-B914F50C043D}" dt="2023-02-27T12:28:02.051" v="164" actId="14100"/>
          <ac:spMkLst>
            <pc:docMk/>
            <pc:sldMk cId="1437541339" sldId="417"/>
            <ac:spMk id="4" creationId="{C87D4ADA-5415-1E32-9B1D-2383094EDCD9}"/>
          </ac:spMkLst>
        </pc:spChg>
        <pc:picChg chg="add mod">
          <ac:chgData name="sun haojun" userId="74a248f44b843b5f" providerId="LiveId" clId="{8D15AB00-A345-4D78-8DFA-B914F50C043D}" dt="2023-02-27T12:25:49.138" v="151" actId="1076"/>
          <ac:picMkLst>
            <pc:docMk/>
            <pc:sldMk cId="1437541339" sldId="417"/>
            <ac:picMk id="3" creationId="{442EBCF7-13C9-D12E-E11B-731B74081A74}"/>
          </ac:picMkLst>
        </pc:picChg>
        <pc:picChg chg="del mod">
          <ac:chgData name="sun haojun" userId="74a248f44b843b5f" providerId="LiveId" clId="{8D15AB00-A345-4D78-8DFA-B914F50C043D}" dt="2023-02-27T12:25:35.736" v="143" actId="478"/>
          <ac:picMkLst>
            <pc:docMk/>
            <pc:sldMk cId="1437541339" sldId="417"/>
            <ac:picMk id="12" creationId="{DE4B4EB4-CE92-ADB1-7260-29B13728A062}"/>
          </ac:picMkLst>
        </pc:picChg>
      </pc:sldChg>
      <pc:sldChg chg="addSp delSp modSp add mod ord">
        <pc:chgData name="sun haojun" userId="74a248f44b843b5f" providerId="LiveId" clId="{8D15AB00-A345-4D78-8DFA-B914F50C043D}" dt="2023-02-27T13:12:02.749" v="642" actId="14100"/>
        <pc:sldMkLst>
          <pc:docMk/>
          <pc:sldMk cId="2696342007" sldId="418"/>
        </pc:sldMkLst>
        <pc:spChg chg="mod">
          <ac:chgData name="sun haojun" userId="74a248f44b843b5f" providerId="LiveId" clId="{8D15AB00-A345-4D78-8DFA-B914F50C043D}" dt="2023-02-27T12:29:45.572" v="204" actId="20577"/>
          <ac:spMkLst>
            <pc:docMk/>
            <pc:sldMk cId="2696342007" sldId="418"/>
            <ac:spMk id="2" creationId="{00000000-0000-0000-0000-000000000000}"/>
          </ac:spMkLst>
        </pc:spChg>
        <pc:spChg chg="del">
          <ac:chgData name="sun haojun" userId="74a248f44b843b5f" providerId="LiveId" clId="{8D15AB00-A345-4D78-8DFA-B914F50C043D}" dt="2023-02-27T12:28:53.936" v="169" actId="478"/>
          <ac:spMkLst>
            <pc:docMk/>
            <pc:sldMk cId="2696342007" sldId="418"/>
            <ac:spMk id="3" creationId="{00000000-0000-0000-0000-000000000000}"/>
          </ac:spMkLst>
        </pc:spChg>
        <pc:spChg chg="add mod">
          <ac:chgData name="sun haojun" userId="74a248f44b843b5f" providerId="LiveId" clId="{8D15AB00-A345-4D78-8DFA-B914F50C043D}" dt="2023-02-27T13:12:02.749" v="642" actId="14100"/>
          <ac:spMkLst>
            <pc:docMk/>
            <pc:sldMk cId="2696342007" sldId="418"/>
            <ac:spMk id="4" creationId="{BCFE6F33-0BE2-3804-C2F1-2D16447EBACC}"/>
          </ac:spMkLst>
        </pc:spChg>
      </pc:sldChg>
      <pc:sldChg chg="modSp add mod ord">
        <pc:chgData name="sun haojun" userId="74a248f44b843b5f" providerId="LiveId" clId="{8D15AB00-A345-4D78-8DFA-B914F50C043D}" dt="2023-02-27T12:55:35.306" v="385" actId="20577"/>
        <pc:sldMkLst>
          <pc:docMk/>
          <pc:sldMk cId="2161317646" sldId="419"/>
        </pc:sldMkLst>
        <pc:spChg chg="mod">
          <ac:chgData name="sun haojun" userId="74a248f44b843b5f" providerId="LiveId" clId="{8D15AB00-A345-4D78-8DFA-B914F50C043D}" dt="2023-02-27T12:47:20.095" v="353"/>
          <ac:spMkLst>
            <pc:docMk/>
            <pc:sldMk cId="2161317646" sldId="419"/>
            <ac:spMk id="2" creationId="{00000000-0000-0000-0000-000000000000}"/>
          </ac:spMkLst>
        </pc:spChg>
        <pc:spChg chg="mod">
          <ac:chgData name="sun haojun" userId="74a248f44b843b5f" providerId="LiveId" clId="{8D15AB00-A345-4D78-8DFA-B914F50C043D}" dt="2023-02-27T12:55:35.306" v="385" actId="20577"/>
          <ac:spMkLst>
            <pc:docMk/>
            <pc:sldMk cId="2161317646" sldId="419"/>
            <ac:spMk id="4" creationId="{BCFE6F33-0BE2-3804-C2F1-2D16447EBACC}"/>
          </ac:spMkLst>
        </pc:spChg>
      </pc:sldChg>
      <pc:sldChg chg="modSp add mod ord">
        <pc:chgData name="sun haojun" userId="74a248f44b843b5f" providerId="LiveId" clId="{8D15AB00-A345-4D78-8DFA-B914F50C043D}" dt="2023-02-27T12:31:31.694" v="239"/>
        <pc:sldMkLst>
          <pc:docMk/>
          <pc:sldMk cId="4196112528" sldId="420"/>
        </pc:sldMkLst>
        <pc:spChg chg="mod">
          <ac:chgData name="sun haojun" userId="74a248f44b843b5f" providerId="LiveId" clId="{8D15AB00-A345-4D78-8DFA-B914F50C043D}" dt="2023-02-27T12:31:25.585" v="234"/>
          <ac:spMkLst>
            <pc:docMk/>
            <pc:sldMk cId="4196112528" sldId="420"/>
            <ac:spMk id="5" creationId="{00000000-0000-0000-0000-000000000000}"/>
          </ac:spMkLst>
        </pc:spChg>
        <pc:spChg chg="mod">
          <ac:chgData name="sun haojun" userId="74a248f44b843b5f" providerId="LiveId" clId="{8D15AB00-A345-4D78-8DFA-B914F50C043D}" dt="2023-02-27T12:31:31.694" v="239"/>
          <ac:spMkLst>
            <pc:docMk/>
            <pc:sldMk cId="4196112528" sldId="420"/>
            <ac:spMk id="8" creationId="{00000000-0000-0000-0000-000000000000}"/>
          </ac:spMkLst>
        </pc:spChg>
      </pc:sldChg>
      <pc:sldChg chg="addSp delSp modSp add mod ord">
        <pc:chgData name="sun haojun" userId="74a248f44b843b5f" providerId="LiveId" clId="{8D15AB00-A345-4D78-8DFA-B914F50C043D}" dt="2023-02-27T12:39:37.115" v="253" actId="1076"/>
        <pc:sldMkLst>
          <pc:docMk/>
          <pc:sldMk cId="598433227" sldId="421"/>
        </pc:sldMkLst>
        <pc:spChg chg="mod">
          <ac:chgData name="sun haojun" userId="74a248f44b843b5f" providerId="LiveId" clId="{8D15AB00-A345-4D78-8DFA-B914F50C043D}" dt="2023-02-27T12:31:43.037" v="245"/>
          <ac:spMkLst>
            <pc:docMk/>
            <pc:sldMk cId="598433227" sldId="421"/>
            <ac:spMk id="2" creationId="{00000000-0000-0000-0000-000000000000}"/>
          </ac:spMkLst>
        </pc:spChg>
        <pc:spChg chg="del">
          <ac:chgData name="sun haojun" userId="74a248f44b843b5f" providerId="LiveId" clId="{8D15AB00-A345-4D78-8DFA-B914F50C043D}" dt="2023-02-27T12:31:45.782" v="246" actId="478"/>
          <ac:spMkLst>
            <pc:docMk/>
            <pc:sldMk cId="598433227" sldId="421"/>
            <ac:spMk id="4" creationId="{BCFE6F33-0BE2-3804-C2F1-2D16447EBACC}"/>
          </ac:spMkLst>
        </pc:spChg>
        <pc:spChg chg="add mod">
          <ac:chgData name="sun haojun" userId="74a248f44b843b5f" providerId="LiveId" clId="{8D15AB00-A345-4D78-8DFA-B914F50C043D}" dt="2023-02-27T12:39:34.814" v="252" actId="1076"/>
          <ac:spMkLst>
            <pc:docMk/>
            <pc:sldMk cId="598433227" sldId="421"/>
            <ac:spMk id="5" creationId="{8044829B-A35E-B379-7BB6-EDCD853F6569}"/>
          </ac:spMkLst>
        </pc:spChg>
        <pc:picChg chg="add mod">
          <ac:chgData name="sun haojun" userId="74a248f44b843b5f" providerId="LiveId" clId="{8D15AB00-A345-4D78-8DFA-B914F50C043D}" dt="2023-02-27T12:39:37.115" v="253" actId="1076"/>
          <ac:picMkLst>
            <pc:docMk/>
            <pc:sldMk cId="598433227" sldId="421"/>
            <ac:picMk id="7" creationId="{9F98BA0A-117A-928E-FDAE-1A149037A308}"/>
          </ac:picMkLst>
        </pc:picChg>
      </pc:sldChg>
      <pc:sldChg chg="addSp delSp modSp add mod">
        <pc:chgData name="sun haojun" userId="74a248f44b843b5f" providerId="LiveId" clId="{8D15AB00-A345-4D78-8DFA-B914F50C043D}" dt="2023-02-27T12:40:23.315" v="275" actId="1076"/>
        <pc:sldMkLst>
          <pc:docMk/>
          <pc:sldMk cId="348631079" sldId="422"/>
        </pc:sldMkLst>
        <pc:spChg chg="mod">
          <ac:chgData name="sun haojun" userId="74a248f44b843b5f" providerId="LiveId" clId="{8D15AB00-A345-4D78-8DFA-B914F50C043D}" dt="2023-02-27T12:39:51.936" v="267" actId="20577"/>
          <ac:spMkLst>
            <pc:docMk/>
            <pc:sldMk cId="348631079" sldId="422"/>
            <ac:spMk id="2" creationId="{00000000-0000-0000-0000-000000000000}"/>
          </ac:spMkLst>
        </pc:spChg>
        <pc:spChg chg="mod">
          <ac:chgData name="sun haojun" userId="74a248f44b843b5f" providerId="LiveId" clId="{8D15AB00-A345-4D78-8DFA-B914F50C043D}" dt="2023-02-27T12:40:23.315" v="275" actId="1076"/>
          <ac:spMkLst>
            <pc:docMk/>
            <pc:sldMk cId="348631079" sldId="422"/>
            <ac:spMk id="5" creationId="{8044829B-A35E-B379-7BB6-EDCD853F6569}"/>
          </ac:spMkLst>
        </pc:spChg>
        <pc:picChg chg="add mod">
          <ac:chgData name="sun haojun" userId="74a248f44b843b5f" providerId="LiveId" clId="{8D15AB00-A345-4D78-8DFA-B914F50C043D}" dt="2023-02-27T12:40:17.360" v="273" actId="1076"/>
          <ac:picMkLst>
            <pc:docMk/>
            <pc:sldMk cId="348631079" sldId="422"/>
            <ac:picMk id="4" creationId="{89E6A9B9-D8F7-B674-44BF-911759DF517C}"/>
          </ac:picMkLst>
        </pc:picChg>
        <pc:picChg chg="del">
          <ac:chgData name="sun haojun" userId="74a248f44b843b5f" providerId="LiveId" clId="{8D15AB00-A345-4D78-8DFA-B914F50C043D}" dt="2023-02-27T12:39:43.591" v="255" actId="478"/>
          <ac:picMkLst>
            <pc:docMk/>
            <pc:sldMk cId="348631079" sldId="422"/>
            <ac:picMk id="7" creationId="{9F98BA0A-117A-928E-FDAE-1A149037A308}"/>
          </ac:picMkLst>
        </pc:picChg>
      </pc:sldChg>
      <pc:sldChg chg="addSp delSp modSp add mod">
        <pc:chgData name="sun haojun" userId="74a248f44b843b5f" providerId="LiveId" clId="{8D15AB00-A345-4D78-8DFA-B914F50C043D}" dt="2023-02-27T13:22:39.077" v="661" actId="1076"/>
        <pc:sldMkLst>
          <pc:docMk/>
          <pc:sldMk cId="2281435718" sldId="423"/>
        </pc:sldMkLst>
        <pc:spChg chg="mod">
          <ac:chgData name="sun haojun" userId="74a248f44b843b5f" providerId="LiveId" clId="{8D15AB00-A345-4D78-8DFA-B914F50C043D}" dt="2023-02-27T12:40:55.975" v="284"/>
          <ac:spMkLst>
            <pc:docMk/>
            <pc:sldMk cId="2281435718" sldId="423"/>
            <ac:spMk id="2" creationId="{00000000-0000-0000-0000-000000000000}"/>
          </ac:spMkLst>
        </pc:spChg>
        <pc:spChg chg="del">
          <ac:chgData name="sun haojun" userId="74a248f44b843b5f" providerId="LiveId" clId="{8D15AB00-A345-4D78-8DFA-B914F50C043D}" dt="2023-02-27T12:40:58.939" v="286" actId="478"/>
          <ac:spMkLst>
            <pc:docMk/>
            <pc:sldMk cId="2281435718" sldId="423"/>
            <ac:spMk id="5" creationId="{8044829B-A35E-B379-7BB6-EDCD853F6569}"/>
          </ac:spMkLst>
        </pc:spChg>
        <pc:spChg chg="add mod">
          <ac:chgData name="sun haojun" userId="74a248f44b843b5f" providerId="LiveId" clId="{8D15AB00-A345-4D78-8DFA-B914F50C043D}" dt="2023-02-27T12:54:41.332" v="375" actId="1076"/>
          <ac:spMkLst>
            <pc:docMk/>
            <pc:sldMk cId="2281435718" sldId="423"/>
            <ac:spMk id="7" creationId="{B793FAD0-1861-A716-F184-FF3275D643C4}"/>
          </ac:spMkLst>
        </pc:spChg>
        <pc:picChg chg="del">
          <ac:chgData name="sun haojun" userId="74a248f44b843b5f" providerId="LiveId" clId="{8D15AB00-A345-4D78-8DFA-B914F50C043D}" dt="2023-02-27T12:40:57.796" v="285" actId="478"/>
          <ac:picMkLst>
            <pc:docMk/>
            <pc:sldMk cId="2281435718" sldId="423"/>
            <ac:picMk id="4" creationId="{89E6A9B9-D8F7-B674-44BF-911759DF517C}"/>
          </ac:picMkLst>
        </pc:picChg>
        <pc:picChg chg="add mod">
          <ac:chgData name="sun haojun" userId="74a248f44b843b5f" providerId="LiveId" clId="{8D15AB00-A345-4D78-8DFA-B914F50C043D}" dt="2023-02-27T13:22:39.077" v="661" actId="1076"/>
          <ac:picMkLst>
            <pc:docMk/>
            <pc:sldMk cId="2281435718" sldId="423"/>
            <ac:picMk id="6" creationId="{4C7E9B35-94D5-F82B-B2AA-AC27E915E03D}"/>
          </ac:picMkLst>
        </pc:picChg>
      </pc:sldChg>
      <pc:sldChg chg="addSp delSp modSp add mod">
        <pc:chgData name="sun haojun" userId="74a248f44b843b5f" providerId="LiveId" clId="{8D15AB00-A345-4D78-8DFA-B914F50C043D}" dt="2023-02-27T13:22:31.167" v="660" actId="1076"/>
        <pc:sldMkLst>
          <pc:docMk/>
          <pc:sldMk cId="498270266" sldId="424"/>
        </pc:sldMkLst>
        <pc:spChg chg="mod">
          <ac:chgData name="sun haojun" userId="74a248f44b843b5f" providerId="LiveId" clId="{8D15AB00-A345-4D78-8DFA-B914F50C043D}" dt="2023-02-27T12:46:12.823" v="332"/>
          <ac:spMkLst>
            <pc:docMk/>
            <pc:sldMk cId="498270266" sldId="424"/>
            <ac:spMk id="2" creationId="{00000000-0000-0000-0000-000000000000}"/>
          </ac:spMkLst>
        </pc:spChg>
        <pc:spChg chg="mod">
          <ac:chgData name="sun haojun" userId="74a248f44b843b5f" providerId="LiveId" clId="{8D15AB00-A345-4D78-8DFA-B914F50C043D}" dt="2023-02-27T12:54:54.352" v="378" actId="1076"/>
          <ac:spMkLst>
            <pc:docMk/>
            <pc:sldMk cId="498270266" sldId="424"/>
            <ac:spMk id="7" creationId="{B793FAD0-1861-A716-F184-FF3275D643C4}"/>
          </ac:spMkLst>
        </pc:spChg>
        <pc:picChg chg="add mod">
          <ac:chgData name="sun haojun" userId="74a248f44b843b5f" providerId="LiveId" clId="{8D15AB00-A345-4D78-8DFA-B914F50C043D}" dt="2023-02-27T13:22:31.167" v="660" actId="1076"/>
          <ac:picMkLst>
            <pc:docMk/>
            <pc:sldMk cId="498270266" sldId="424"/>
            <ac:picMk id="4" creationId="{04D373D7-6AD6-3D5A-7AD2-3FCEE4C0A01F}"/>
          </ac:picMkLst>
        </pc:picChg>
        <pc:picChg chg="del">
          <ac:chgData name="sun haojun" userId="74a248f44b843b5f" providerId="LiveId" clId="{8D15AB00-A345-4D78-8DFA-B914F50C043D}" dt="2023-02-27T12:46:15.596" v="333" actId="478"/>
          <ac:picMkLst>
            <pc:docMk/>
            <pc:sldMk cId="498270266" sldId="424"/>
            <ac:picMk id="6" creationId="{4C7E9B35-94D5-F82B-B2AA-AC27E915E03D}"/>
          </ac:picMkLst>
        </pc:picChg>
      </pc:sldChg>
      <pc:sldChg chg="addSp delSp modSp add del mod">
        <pc:chgData name="sun haojun" userId="74a248f44b843b5f" providerId="LiveId" clId="{8D15AB00-A345-4D78-8DFA-B914F50C043D}" dt="2023-02-27T13:09:42.031" v="610" actId="2696"/>
        <pc:sldMkLst>
          <pc:docMk/>
          <pc:sldMk cId="1631474716" sldId="425"/>
        </pc:sldMkLst>
        <pc:spChg chg="mod">
          <ac:chgData name="sun haojun" userId="74a248f44b843b5f" providerId="LiveId" clId="{8D15AB00-A345-4D78-8DFA-B914F50C043D}" dt="2023-02-27T13:04:45.510" v="414"/>
          <ac:spMkLst>
            <pc:docMk/>
            <pc:sldMk cId="1631474716" sldId="425"/>
            <ac:spMk id="2" creationId="{00000000-0000-0000-0000-000000000000}"/>
          </ac:spMkLst>
        </pc:spChg>
        <pc:spChg chg="del mod">
          <ac:chgData name="sun haojun" userId="74a248f44b843b5f" providerId="LiveId" clId="{8D15AB00-A345-4D78-8DFA-B914F50C043D}" dt="2023-02-27T13:03:51.277" v="401" actId="478"/>
          <ac:spMkLst>
            <pc:docMk/>
            <pc:sldMk cId="1631474716" sldId="425"/>
            <ac:spMk id="4" creationId="{BCFE6F33-0BE2-3804-C2F1-2D16447EBACC}"/>
          </ac:spMkLst>
        </pc:spChg>
        <pc:spChg chg="add mod">
          <ac:chgData name="sun haojun" userId="74a248f44b843b5f" providerId="LiveId" clId="{8D15AB00-A345-4D78-8DFA-B914F50C043D}" dt="2023-02-27T13:06:17.439" v="418" actId="1076"/>
          <ac:spMkLst>
            <pc:docMk/>
            <pc:sldMk cId="1631474716" sldId="425"/>
            <ac:spMk id="5" creationId="{36F0AD40-BA08-5709-30BD-959DF73E5CEA}"/>
          </ac:spMkLst>
        </pc:spChg>
        <pc:picChg chg="add mod">
          <ac:chgData name="sun haojun" userId="74a248f44b843b5f" providerId="LiveId" clId="{8D15AB00-A345-4D78-8DFA-B914F50C043D}" dt="2023-02-27T13:05:03.825" v="417" actId="1076"/>
          <ac:picMkLst>
            <pc:docMk/>
            <pc:sldMk cId="1631474716" sldId="425"/>
            <ac:picMk id="2050" creationId="{B278DEC9-BCD5-BA99-A054-227E6D5FB4DD}"/>
          </ac:picMkLst>
        </pc:picChg>
      </pc:sldChg>
      <pc:sldChg chg="addSp modSp add mod">
        <pc:chgData name="sun haojun" userId="74a248f44b843b5f" providerId="LiveId" clId="{8D15AB00-A345-4D78-8DFA-B914F50C043D}" dt="2023-02-27T13:09:23.870" v="608" actId="1076"/>
        <pc:sldMkLst>
          <pc:docMk/>
          <pc:sldMk cId="4273308147" sldId="426"/>
        </pc:sldMkLst>
        <pc:spChg chg="mod">
          <ac:chgData name="sun haojun" userId="74a248f44b843b5f" providerId="LiveId" clId="{8D15AB00-A345-4D78-8DFA-B914F50C043D}" dt="2023-02-27T13:09:19.239" v="607" actId="1076"/>
          <ac:spMkLst>
            <pc:docMk/>
            <pc:sldMk cId="4273308147" sldId="426"/>
            <ac:spMk id="4" creationId="{BCFE6F33-0BE2-3804-C2F1-2D16447EBACC}"/>
          </ac:spMkLst>
        </pc:spChg>
        <pc:picChg chg="add mod">
          <ac:chgData name="sun haojun" userId="74a248f44b843b5f" providerId="LiveId" clId="{8D15AB00-A345-4D78-8DFA-B914F50C043D}" dt="2023-02-27T13:09:23.870" v="608" actId="1076"/>
          <ac:picMkLst>
            <pc:docMk/>
            <pc:sldMk cId="4273308147" sldId="426"/>
            <ac:picMk id="5" creationId="{35591901-D6EF-F783-2617-C584A37A79F3}"/>
          </ac:picMkLst>
        </pc:picChg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27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28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29"/>
        </pc:sldMkLst>
      </pc:sldChg>
      <pc:sldChg chg="modSp add del mod">
        <pc:chgData name="sun haojun" userId="74a248f44b843b5f" providerId="LiveId" clId="{8D15AB00-A345-4D78-8DFA-B914F50C043D}" dt="2023-02-27T13:51:10.933" v="1013" actId="2696"/>
        <pc:sldMkLst>
          <pc:docMk/>
          <pc:sldMk cId="0" sldId="430"/>
        </pc:sldMkLst>
        <pc:spChg chg="mod">
          <ac:chgData name="sun haojun" userId="74a248f44b843b5f" providerId="LiveId" clId="{8D15AB00-A345-4D78-8DFA-B914F50C043D}" dt="2023-02-27T13:14:00.857" v="647" actId="27636"/>
          <ac:spMkLst>
            <pc:docMk/>
            <pc:sldMk cId="0" sldId="430"/>
            <ac:spMk id="4" creationId="{00000000-0000-0000-0000-000000000000}"/>
          </ac:spMkLst>
        </pc:spChg>
      </pc:sldChg>
      <pc:sldChg chg="modSp add del mod">
        <pc:chgData name="sun haojun" userId="74a248f44b843b5f" providerId="LiveId" clId="{8D15AB00-A345-4D78-8DFA-B914F50C043D}" dt="2023-02-27T13:51:10.933" v="1013" actId="2696"/>
        <pc:sldMkLst>
          <pc:docMk/>
          <pc:sldMk cId="0" sldId="431"/>
        </pc:sldMkLst>
        <pc:spChg chg="mod">
          <ac:chgData name="sun haojun" userId="74a248f44b843b5f" providerId="LiveId" clId="{8D15AB00-A345-4D78-8DFA-B914F50C043D}" dt="2023-02-27T13:14:00.861" v="648" actId="27636"/>
          <ac:spMkLst>
            <pc:docMk/>
            <pc:sldMk cId="0" sldId="431"/>
            <ac:spMk id="4" creationId="{00000000-0000-0000-0000-000000000000}"/>
          </ac:spMkLst>
        </pc:spChg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32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37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38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39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40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41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42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43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44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45"/>
        </pc:sldMkLst>
      </pc:sldChg>
      <pc:sldChg chg="add del">
        <pc:chgData name="sun haojun" userId="74a248f44b843b5f" providerId="LiveId" clId="{8D15AB00-A345-4D78-8DFA-B914F50C043D}" dt="2023-02-27T13:51:10.933" v="1013" actId="2696"/>
        <pc:sldMkLst>
          <pc:docMk/>
          <pc:sldMk cId="0" sldId="446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47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48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49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50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51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52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54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55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56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59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61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63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64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65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66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67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68"/>
        </pc:sldMkLst>
      </pc:sldChg>
      <pc:sldChg chg="modSp add del mod">
        <pc:chgData name="sun haojun" userId="74a248f44b843b5f" providerId="LiveId" clId="{8D15AB00-A345-4D78-8DFA-B914F50C043D}" dt="2023-02-27T13:51:41.476" v="1014" actId="2696"/>
        <pc:sldMkLst>
          <pc:docMk/>
          <pc:sldMk cId="0" sldId="469"/>
        </pc:sldMkLst>
        <pc:spChg chg="mod">
          <ac:chgData name="sun haojun" userId="74a248f44b843b5f" providerId="LiveId" clId="{8D15AB00-A345-4D78-8DFA-B914F50C043D}" dt="2023-02-27T13:14:49.017" v="650" actId="27636"/>
          <ac:spMkLst>
            <pc:docMk/>
            <pc:sldMk cId="0" sldId="469"/>
            <ac:spMk id="6" creationId="{00000000-0000-0000-0000-000000000000}"/>
          </ac:spMkLst>
        </pc:spChg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70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71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73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77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78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80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81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82"/>
        </pc:sldMkLst>
      </pc:sldChg>
      <pc:sldChg chg="add del">
        <pc:chgData name="sun haojun" userId="74a248f44b843b5f" providerId="LiveId" clId="{8D15AB00-A345-4D78-8DFA-B914F50C043D}" dt="2023-02-27T13:51:41.476" v="1014" actId="2696"/>
        <pc:sldMkLst>
          <pc:docMk/>
          <pc:sldMk cId="0" sldId="483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484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03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04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06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08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09"/>
        </pc:sldMkLst>
      </pc:sldChg>
      <pc:sldChg chg="modSp add del mod">
        <pc:chgData name="sun haojun" userId="74a248f44b843b5f" providerId="LiveId" clId="{8D15AB00-A345-4D78-8DFA-B914F50C043D}" dt="2023-02-27T13:46:44.551" v="1010" actId="2696"/>
        <pc:sldMkLst>
          <pc:docMk/>
          <pc:sldMk cId="0" sldId="510"/>
        </pc:sldMkLst>
        <pc:spChg chg="mod">
          <ac:chgData name="sun haojun" userId="74a248f44b843b5f" providerId="LiveId" clId="{8D15AB00-A345-4D78-8DFA-B914F50C043D}" dt="2023-02-27T13:15:58.329" v="652" actId="27636"/>
          <ac:spMkLst>
            <pc:docMk/>
            <pc:sldMk cId="0" sldId="510"/>
            <ac:spMk id="3" creationId="{00000000-0000-0000-0000-000000000000}"/>
          </ac:spMkLst>
        </pc:spChg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11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12"/>
        </pc:sldMkLst>
      </pc:sldChg>
      <pc:sldChg chg="add del">
        <pc:chgData name="sun haojun" userId="74a248f44b843b5f" providerId="LiveId" clId="{8D15AB00-A345-4D78-8DFA-B914F50C043D}" dt="2023-02-27T13:46:44.551" v="1010" actId="2696"/>
        <pc:sldMkLst>
          <pc:docMk/>
          <pc:sldMk cId="0" sldId="513"/>
        </pc:sldMkLst>
      </pc:sldChg>
      <pc:sldChg chg="addSp delSp modSp add mod ord">
        <pc:chgData name="sun haojun" userId="74a248f44b843b5f" providerId="LiveId" clId="{8D15AB00-A345-4D78-8DFA-B914F50C043D}" dt="2023-02-27T13:38:32.899" v="867" actId="1076"/>
        <pc:sldMkLst>
          <pc:docMk/>
          <pc:sldMk cId="2115549067" sldId="514"/>
        </pc:sldMkLst>
        <pc:spChg chg="mod">
          <ac:chgData name="sun haojun" userId="74a248f44b843b5f" providerId="LiveId" clId="{8D15AB00-A345-4D78-8DFA-B914F50C043D}" dt="2023-02-27T13:25:24.614" v="697"/>
          <ac:spMkLst>
            <pc:docMk/>
            <pc:sldMk cId="2115549067" sldId="514"/>
            <ac:spMk id="2" creationId="{00000000-0000-0000-0000-000000000000}"/>
          </ac:spMkLst>
        </pc:spChg>
        <pc:spChg chg="mod">
          <ac:chgData name="sun haojun" userId="74a248f44b843b5f" providerId="LiveId" clId="{8D15AB00-A345-4D78-8DFA-B914F50C043D}" dt="2023-02-27T13:33:11.668" v="803"/>
          <ac:spMkLst>
            <pc:docMk/>
            <pc:sldMk cId="2115549067" sldId="514"/>
            <ac:spMk id="9" creationId="{00000000-0000-0000-0000-000000000000}"/>
          </ac:spMkLst>
        </pc:spChg>
        <pc:picChg chg="del">
          <ac:chgData name="sun haojun" userId="74a248f44b843b5f" providerId="LiveId" clId="{8D15AB00-A345-4D78-8DFA-B914F50C043D}" dt="2023-02-27T13:25:31.079" v="698" actId="478"/>
          <ac:picMkLst>
            <pc:docMk/>
            <pc:sldMk cId="2115549067" sldId="514"/>
            <ac:picMk id="4" creationId="{00000000-0000-0000-0000-000000000000}"/>
          </ac:picMkLst>
        </pc:picChg>
        <pc:picChg chg="add mod">
          <ac:chgData name="sun haojun" userId="74a248f44b843b5f" providerId="LiveId" clId="{8D15AB00-A345-4D78-8DFA-B914F50C043D}" dt="2023-02-27T13:38:19.467" v="865" actId="14100"/>
          <ac:picMkLst>
            <pc:docMk/>
            <pc:sldMk cId="2115549067" sldId="514"/>
            <ac:picMk id="5" creationId="{6E6C8222-AC48-A501-2181-B2C37E65573B}"/>
          </ac:picMkLst>
        </pc:picChg>
        <pc:picChg chg="add mod modCrop">
          <ac:chgData name="sun haojun" userId="74a248f44b843b5f" providerId="LiveId" clId="{8D15AB00-A345-4D78-8DFA-B914F50C043D}" dt="2023-02-27T13:38:32.899" v="867" actId="1076"/>
          <ac:picMkLst>
            <pc:docMk/>
            <pc:sldMk cId="2115549067" sldId="514"/>
            <ac:picMk id="7" creationId="{61580146-6944-19C4-A2F0-4379E9B076CA}"/>
          </ac:picMkLst>
        </pc:picChg>
      </pc:sldChg>
      <pc:sldChg chg="addSp delSp modSp add mod">
        <pc:chgData name="sun haojun" userId="74a248f44b843b5f" providerId="LiveId" clId="{8D15AB00-A345-4D78-8DFA-B914F50C043D}" dt="2023-02-27T13:46:00.052" v="1009" actId="207"/>
        <pc:sldMkLst>
          <pc:docMk/>
          <pc:sldMk cId="3475407534" sldId="515"/>
        </pc:sldMkLst>
        <pc:spChg chg="del">
          <ac:chgData name="sun haojun" userId="74a248f44b843b5f" providerId="LiveId" clId="{8D15AB00-A345-4D78-8DFA-B914F50C043D}" dt="2023-02-27T13:42:28.223" v="918" actId="478"/>
          <ac:spMkLst>
            <pc:docMk/>
            <pc:sldMk cId="3475407534" sldId="515"/>
            <ac:spMk id="2" creationId="{00000000-0000-0000-0000-000000000000}"/>
          </ac:spMkLst>
        </pc:spChg>
        <pc:spChg chg="add mod">
          <ac:chgData name="sun haojun" userId="74a248f44b843b5f" providerId="LiveId" clId="{8D15AB00-A345-4D78-8DFA-B914F50C043D}" dt="2023-02-27T13:46:00.052" v="1009" actId="207"/>
          <ac:spMkLst>
            <pc:docMk/>
            <pc:sldMk cId="3475407534" sldId="515"/>
            <ac:spMk id="3" creationId="{DB1DD559-8364-11E6-4D83-B70C4C7E32CE}"/>
          </ac:spMkLst>
        </pc:spChg>
        <pc:spChg chg="del mod">
          <ac:chgData name="sun haojun" userId="74a248f44b843b5f" providerId="LiveId" clId="{8D15AB00-A345-4D78-8DFA-B914F50C043D}" dt="2023-02-27T13:40:19.081" v="872" actId="478"/>
          <ac:spMkLst>
            <pc:docMk/>
            <pc:sldMk cId="3475407534" sldId="515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64610" y="2642235"/>
            <a:ext cx="4462145" cy="1572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23055" y="2829560"/>
            <a:ext cx="40963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感谢各位专家！</a:t>
            </a:r>
          </a:p>
          <a:p>
            <a:pPr algn="ctr"/>
            <a:r>
              <a:rPr lang="zh-CN" altLang="en-US" sz="3600" b="1">
                <a:solidFill>
                  <a:srgbClr val="821E36"/>
                </a:solidFill>
                <a:uFillTx/>
                <a:latin typeface="Arial" panose="020B0604020202020204" pitchFamily="34" charset="0"/>
                <a:ea typeface="黑体" panose="02010609060101010101" charset="-122"/>
              </a:rPr>
              <a:t>敬请批评指正！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24625"/>
            <a:ext cx="12192635" cy="333375"/>
          </a:xfrm>
          <a:prstGeom prst="rect">
            <a:avLst/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80800"/>
            <a:ext cx="12191365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13" name="椭圆 12"/>
          <p:cNvSpPr/>
          <p:nvPr userDrawn="1"/>
        </p:nvSpPr>
        <p:spPr>
          <a:xfrm>
            <a:off x="11044555" y="22860"/>
            <a:ext cx="1001395" cy="100139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54305" y="395605"/>
            <a:ext cx="3061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  <a:sym typeface="+mn-ea"/>
              </a:rPr>
              <a:t>Wenzhou Medical University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635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哈尔滨医科大学logo (2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2725" y="976630"/>
            <a:ext cx="1606550" cy="160655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rot="10800000">
            <a:off x="-317" y="-635"/>
            <a:ext cx="12192000" cy="2263775"/>
          </a:xfrm>
          <a:prstGeom prst="triangle">
            <a:avLst>
              <a:gd name="adj" fmla="val 49394"/>
            </a:avLst>
          </a:prstGeom>
          <a:solidFill>
            <a:srgbClr val="821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821E36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66495" y="2933065"/>
            <a:ext cx="10053955" cy="991870"/>
          </a:xfrm>
        </p:spPr>
        <p:txBody>
          <a:bodyPr anchor="b"/>
          <a:lstStyle>
            <a:lvl1pPr algn="ctr">
              <a:defRPr sz="4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5293995" y="1112520"/>
            <a:ext cx="1603375" cy="160337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小标题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标题 7"/>
          <p:cNvSpPr>
            <a:spLocks noGrp="1"/>
          </p:cNvSpPr>
          <p:nvPr userDrawn="1"/>
        </p:nvSpPr>
        <p:spPr>
          <a:xfrm>
            <a:off x="572135" y="1094105"/>
            <a:ext cx="1803400" cy="52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30885" y="306705"/>
            <a:ext cx="414655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结果 - 结论</a:t>
            </a:r>
          </a:p>
        </p:txBody>
      </p:sp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057" y="281305"/>
            <a:ext cx="10019943" cy="550800"/>
          </a:xfrm>
          <a:prstGeom prst="rect">
            <a:avLst/>
          </a:prstGeom>
          <a:solidFill>
            <a:srgbClr val="0553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哈尔滨医科大学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Harbin Medical University</a:t>
            </a:r>
          </a:p>
        </p:txBody>
      </p:sp>
      <p:pic>
        <p:nvPicPr>
          <p:cNvPr id="29" name="图片 28" descr="哈尔滨医科大学logo (2)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64545" y="0"/>
            <a:ext cx="1227455" cy="1227455"/>
          </a:xfrm>
          <a:prstGeom prst="rect">
            <a:avLst/>
          </a:prstGeom>
        </p:spPr>
      </p:pic>
      <p:sp>
        <p:nvSpPr>
          <p:cNvPr id="10" name="标题 7"/>
          <p:cNvSpPr>
            <a:spLocks noGrp="1"/>
          </p:cNvSpPr>
          <p:nvPr userDrawn="1"/>
        </p:nvSpPr>
        <p:spPr>
          <a:xfrm>
            <a:off x="0" y="304800"/>
            <a:ext cx="572400" cy="550800"/>
          </a:xfrm>
          <a:prstGeom prst="rect">
            <a:avLst/>
          </a:prstGeom>
          <a:solidFill>
            <a:srgbClr val="0553A7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r>
              <a:rPr lang="zh-CN" altLang="en-US">
                <a:solidFill>
                  <a:schemeClr val="bg1"/>
                </a:solidFill>
              </a:rPr>
              <a:t>一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2172335" y="281305"/>
            <a:ext cx="8909050" cy="550545"/>
          </a:xfrm>
          <a:prstGeom prst="rect">
            <a:avLst/>
          </a:prstGeom>
          <a:solidFill>
            <a:srgbClr val="821E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19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65785" y="294005"/>
            <a:ext cx="1803400" cy="527050"/>
          </a:xfrm>
        </p:spPr>
        <p:txBody>
          <a:bodyPr/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/>
              <a:t>研究背景</a:t>
            </a: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7515860" y="287655"/>
            <a:ext cx="3375025" cy="5518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zh-CN" altLang="en-US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温州医科大学 </a:t>
            </a:r>
            <a:endParaRPr lang="en-US" altLang="zh-CN" sz="150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50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charset="-122"/>
                <a:cs typeface="Segoe UI Semilight" panose="020B0402040204020203" pitchFamily="34" charset="0"/>
              </a:rPr>
              <a:t>Wenzhou Medical University</a:t>
            </a: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705485" y="294005"/>
            <a:ext cx="9994265" cy="527050"/>
          </a:xfrm>
        </p:spPr>
        <p:txBody>
          <a:bodyPr>
            <a:noAutofit/>
          </a:bodyPr>
          <a:lstStyle>
            <a:lvl1pPr>
              <a:defRPr sz="28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02764" y="113665"/>
            <a:ext cx="900000" cy="900000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 userDrawn="1"/>
        </p:nvSpPr>
        <p:spPr>
          <a:xfrm>
            <a:off x="0" y="280800"/>
            <a:ext cx="572400" cy="550800"/>
          </a:xfrm>
          <a:prstGeom prst="rect">
            <a:avLst/>
          </a:prstGeom>
          <a:solidFill>
            <a:srgbClr val="821E3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4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-19685" y="1065530"/>
            <a:ext cx="12245975" cy="33020"/>
          </a:xfrm>
          <a:prstGeom prst="line">
            <a:avLst/>
          </a:prstGeom>
          <a:ln w="28575" cmpd="sng">
            <a:solidFill>
              <a:srgbClr val="821E36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cikit-learn.org/stable/tutorial/machine_learning_map/index.html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69022" y="2026204"/>
            <a:ext cx="10053955" cy="99187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大数据实训课程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4294967295"/>
          </p:nvPr>
        </p:nvSpPr>
        <p:spPr>
          <a:xfrm>
            <a:off x="3659505" y="3382309"/>
            <a:ext cx="4802505" cy="10115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第二章    机器学习入门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回归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B90007-951B-7028-D98F-3ADAE4BDCF7C}"/>
              </a:ext>
            </a:extLst>
          </p:cNvPr>
          <p:cNvSpPr txBox="1"/>
          <p:nvPr/>
        </p:nvSpPr>
        <p:spPr>
          <a:xfrm>
            <a:off x="4775385" y="2464432"/>
            <a:ext cx="28020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线性回归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多项式回归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支持向量机回归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决策树回归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随机森林回归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LASSO </a:t>
            </a:r>
            <a:r>
              <a:rPr lang="zh-CN" altLang="en-US" sz="2400" dirty="0"/>
              <a:t>回归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414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聚类</a:t>
            </a:r>
            <a:endParaRPr lang="en-US" altLang="zh-CN" dirty="0"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D5061B-3DFC-F097-A447-256DBA13D302}"/>
              </a:ext>
            </a:extLst>
          </p:cNvPr>
          <p:cNvSpPr txBox="1"/>
          <p:nvPr/>
        </p:nvSpPr>
        <p:spPr>
          <a:xfrm>
            <a:off x="4445373" y="2911288"/>
            <a:ext cx="3301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层次聚类</a:t>
            </a: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最近邻（</a:t>
            </a: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KNN</a:t>
            </a:r>
            <a:r>
              <a:rPr lang="zh-CN" altLang="en-US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K-Means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222222"/>
                </a:solidFill>
                <a:effectLst/>
                <a:latin typeface="system-ui"/>
              </a:rPr>
              <a:t>高斯混合模型</a:t>
            </a:r>
            <a:endParaRPr lang="en-US" altLang="zh-CN" sz="2400" b="0" i="0" dirty="0">
              <a:solidFill>
                <a:srgbClr val="222222"/>
              </a:solidFill>
              <a:effectLst/>
              <a:latin typeface="system-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222222"/>
                </a:solidFill>
                <a:latin typeface="system-ui"/>
              </a:rPr>
              <a:t>复杂网络社团发现</a:t>
            </a:r>
            <a:endParaRPr lang="zh-CN" altLang="en-US" sz="2400" b="0" i="0" dirty="0">
              <a:solidFill>
                <a:srgbClr val="222222"/>
              </a:solidFill>
              <a:effectLst/>
              <a:latin typeface="system-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……</a:t>
            </a:r>
            <a:endParaRPr lang="zh-CN" altLang="en-US" sz="24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81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降维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72A1B5-9893-8923-21BD-7758F13AA984}"/>
              </a:ext>
            </a:extLst>
          </p:cNvPr>
          <p:cNvSpPr txBox="1"/>
          <p:nvPr/>
        </p:nvSpPr>
        <p:spPr>
          <a:xfrm>
            <a:off x="4735045" y="2967335"/>
            <a:ext cx="35416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线性判别分析（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LDA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主成分分析（</a:t>
            </a:r>
            <a:r>
              <a:rPr lang="en-US" altLang="zh-CN" sz="2400" dirty="0"/>
              <a:t>PCA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因子分析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独立成分分析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08903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集成学习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2FBB2D-E73E-03A6-89AA-ED87A196BB50}"/>
              </a:ext>
            </a:extLst>
          </p:cNvPr>
          <p:cNvSpPr txBox="1"/>
          <p:nvPr/>
        </p:nvSpPr>
        <p:spPr>
          <a:xfrm>
            <a:off x="4735045" y="2397169"/>
            <a:ext cx="28356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Boosting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Ada-Boost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XGBoost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LightGBM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GBDT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Bagging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随机森林</a:t>
            </a:r>
            <a:endParaRPr lang="en-US" altLang="zh-CN" sz="2400" dirty="0"/>
          </a:p>
          <a:p>
            <a:r>
              <a:rPr lang="en-US" altLang="zh-CN" sz="2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0730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438525" y="2819400"/>
            <a:ext cx="4915535" cy="1066800"/>
            <a:chOff x="4740" y="4440"/>
            <a:chExt cx="7741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/>
                  <a:t>一</a:t>
                </a: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5138" cy="111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4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机器学习</a:t>
              </a:r>
              <a:r>
                <a:rPr lang="zh-CN" altLang="en-US" sz="4000" b="1" dirty="0">
                  <a:solidFill>
                    <a:schemeClr val="tx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简介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机器学习的概念</a:t>
            </a:r>
            <a:endParaRPr lang="en-US" altLang="zh-CN">
              <a:sym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8EA196-73AE-0D5B-6F3D-10BEB2867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4" r="17608"/>
          <a:stretch/>
        </p:blipFill>
        <p:spPr bwMode="auto">
          <a:xfrm>
            <a:off x="369794" y="2156293"/>
            <a:ext cx="3805517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6518613-55EC-19F6-91CA-90A2BE0C182C}"/>
              </a:ext>
            </a:extLst>
          </p:cNvPr>
          <p:cNvSpPr txBox="1"/>
          <p:nvPr/>
        </p:nvSpPr>
        <p:spPr>
          <a:xfrm>
            <a:off x="4175311" y="1574229"/>
            <a:ext cx="744126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机器学习是指机器通过统计学算法，对大量历史数据进行学习，进而利用生成的经验模型指导业务。它是一门多领域交叉学科，专门研究计算机怎样模拟或实现人类的学习行为，以获取新的知识或技能，重新组织已有的知识结构使之不断改善自身的性能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传统机器学习任务：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有监督学习（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Supervised Learning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）：每个样本都有对应的期望值，通过搭建模型，实现从输入特征向量到目标值的映射。例如解决回归和分类问题。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无监督学习（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Unsupervised Learning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）：所有样本没有目标值，期望从数据本身发现一些潜在规律。例如解决聚类问题。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半监督学习（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Semi-Supervised Learning</a:t>
            </a:r>
            <a:r>
              <a:rPr lang="zh-CN" altLang="en-US" dirty="0">
                <a:solidFill>
                  <a:srgbClr val="262626"/>
                </a:solidFill>
                <a:latin typeface="-apple-system"/>
              </a:rPr>
              <a:t>）：是监督学习与无监督学习相结合的一种学习方法。半监督学习使用大量的未标记数据，以及同时使用标记数据，来进行模式识别工作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增强学习（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Reinforcement Learning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）：相对比较复杂，系统和外界环境不断交互，根据外界反馈决定自身行为，达到目标最优化。例如阿尔法围棋和无人驾驶。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009900" y="2819400"/>
            <a:ext cx="4860925" cy="1066800"/>
            <a:chOff x="4740" y="4440"/>
            <a:chExt cx="7655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/>
                  <a:t>二</a:t>
                </a: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5052" cy="111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Scikit-Learn</a:t>
              </a:r>
              <a:endParaRPr lang="zh-CN" altLang="en-US" sz="40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53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简介</a:t>
            </a:r>
            <a:endParaRPr lang="en-US" altLang="zh-CN" dirty="0"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D1D328-8313-F529-34BA-6CC3337590A8}"/>
              </a:ext>
            </a:extLst>
          </p:cNvPr>
          <p:cNvSpPr txBox="1"/>
          <p:nvPr/>
        </p:nvSpPr>
        <p:spPr>
          <a:xfrm>
            <a:off x="1373279" y="2305615"/>
            <a:ext cx="92054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Scikit-learn</a:t>
            </a:r>
            <a:r>
              <a:rPr lang="zh-CN" altLang="en-US" sz="2800" dirty="0"/>
              <a:t>（</a:t>
            </a:r>
            <a:r>
              <a:rPr lang="en-US" altLang="zh-CN" sz="2800" dirty="0" err="1"/>
              <a:t>SkLearn</a:t>
            </a:r>
            <a:r>
              <a:rPr lang="zh-CN" altLang="en-US" sz="2800" dirty="0"/>
              <a:t>）是针对</a:t>
            </a:r>
            <a:r>
              <a:rPr lang="en-US" altLang="zh-CN" sz="2800" dirty="0"/>
              <a:t>Python </a:t>
            </a:r>
            <a:r>
              <a:rPr lang="zh-CN" altLang="en-US" sz="2800" dirty="0"/>
              <a:t>编程语言的免费软件机器学习库 </a:t>
            </a:r>
            <a:r>
              <a:rPr lang="en-US" altLang="zh-CN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Scikit-learn</a:t>
            </a:r>
            <a:r>
              <a:rPr lang="zh-CN" altLang="en-US" sz="2800" dirty="0"/>
              <a:t>的功能主要被分为六大部分：分类，回归，聚类，数据降维，模型选择和数据预处理。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官网：</a:t>
            </a:r>
            <a:r>
              <a:rPr lang="en-US" altLang="zh-CN" sz="2800" dirty="0"/>
              <a:t>https://scikit-learn.org/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927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简介</a:t>
            </a:r>
            <a:endParaRPr lang="en-US" altLang="zh-CN" dirty="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66DDC4-3920-4D91-0468-CFF498AB0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9" r="13916" b="9929"/>
          <a:stretch/>
        </p:blipFill>
        <p:spPr>
          <a:xfrm>
            <a:off x="1566209" y="1204298"/>
            <a:ext cx="8706971" cy="54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0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b="1" i="0" dirty="0">
                <a:effectLst/>
                <a:latin typeface="-apple-system"/>
              </a:rPr>
              <a:t>方法选择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859120-E2EB-BE0C-F32A-7EF0477AD9F4}"/>
              </a:ext>
            </a:extLst>
          </p:cNvPr>
          <p:cNvSpPr txBox="1"/>
          <p:nvPr/>
        </p:nvSpPr>
        <p:spPr>
          <a:xfrm>
            <a:off x="2604050" y="1112328"/>
            <a:ext cx="619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Choosing the right estimator — scikit-learn 1.2.1 documentation</a:t>
            </a:r>
            <a:endParaRPr lang="zh-CN" altLang="en-US" dirty="0"/>
          </a:p>
        </p:txBody>
      </p:sp>
      <p:pic>
        <p:nvPicPr>
          <p:cNvPr id="1026" name="Picture 2" descr="Move mouse over image">
            <a:extLst>
              <a:ext uri="{FF2B5EF4-FFF2-40B4-BE49-F238E27FC236}">
                <a16:creationId xmlns:a16="http://schemas.microsoft.com/office/drawing/2014/main" id="{F13A6DC3-1AE8-B6CC-6583-BC79EA5A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453" y="1481660"/>
            <a:ext cx="8623300" cy="5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42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009900" y="2819400"/>
            <a:ext cx="5941060" cy="1066800"/>
            <a:chOff x="4740" y="4440"/>
            <a:chExt cx="9356" cy="1680"/>
          </a:xfrm>
        </p:grpSpPr>
        <p:grpSp>
          <p:nvGrpSpPr>
            <p:cNvPr id="7" name="组合 6"/>
            <p:cNvGrpSpPr/>
            <p:nvPr/>
          </p:nvGrpSpPr>
          <p:grpSpPr>
            <a:xfrm>
              <a:off x="4740" y="4440"/>
              <a:ext cx="1920" cy="1680"/>
              <a:chOff x="5100" y="4280"/>
              <a:chExt cx="1920" cy="168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5580" y="4280"/>
                <a:ext cx="1440" cy="1440"/>
              </a:xfrm>
              <a:prstGeom prst="roundRect">
                <a:avLst/>
              </a:prstGeom>
              <a:noFill/>
              <a:ln w="28575">
                <a:solidFill>
                  <a:srgbClr val="821E3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5100" y="4520"/>
                <a:ext cx="1440" cy="1440"/>
              </a:xfrm>
              <a:prstGeom prst="roundRect">
                <a:avLst/>
              </a:prstGeom>
              <a:solidFill>
                <a:srgbClr val="821E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b="1" dirty="0"/>
                  <a:t>三</a:t>
                </a: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7343" y="4680"/>
              <a:ext cx="6753" cy="111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4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机器学习常用方法</a:t>
              </a:r>
              <a:endParaRPr lang="zh-CN" altLang="en-US" sz="40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14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分类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24746C-1142-3C9C-A4E1-F147F08185F1}"/>
              </a:ext>
            </a:extLst>
          </p:cNvPr>
          <p:cNvSpPr txBox="1"/>
          <p:nvPr/>
        </p:nvSpPr>
        <p:spPr>
          <a:xfrm>
            <a:off x="4667810" y="2761600"/>
            <a:ext cx="30440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逻辑回归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决策树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SVM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i="0" dirty="0">
                <a:solidFill>
                  <a:srgbClr val="404040"/>
                </a:solidFill>
                <a:effectLst/>
                <a:latin typeface="-apple-system"/>
              </a:rPr>
              <a:t>朴素</a:t>
            </a:r>
            <a:r>
              <a:rPr lang="zh-CN" altLang="en-US" sz="2400" dirty="0"/>
              <a:t>贝叶斯分类器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38565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933,&quot;width&quot;:193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821E36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lang="en-US" altLang="zh-CN" sz="2400">
            <a:solidFill>
              <a:schemeClr val="tx1"/>
            </a:solidFill>
            <a:uFillTx/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348</Words>
  <Application>Microsoft Office PowerPoint</Application>
  <PresentationFormat>宽屏</PresentationFormat>
  <Paragraphs>58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-apple-system</vt:lpstr>
      <vt:lpstr>system-ui</vt:lpstr>
      <vt:lpstr>黑体</vt:lpstr>
      <vt:lpstr>微软雅黑</vt:lpstr>
      <vt:lpstr>Arial</vt:lpstr>
      <vt:lpstr>Calibri</vt:lpstr>
      <vt:lpstr>Office 主题</vt:lpstr>
      <vt:lpstr>大数据实训课程</vt:lpstr>
      <vt:lpstr>PowerPoint 演示文稿</vt:lpstr>
      <vt:lpstr>机器学习的概念</vt:lpstr>
      <vt:lpstr>PowerPoint 演示文稿</vt:lpstr>
      <vt:lpstr>简介</vt:lpstr>
      <vt:lpstr>简介</vt:lpstr>
      <vt:lpstr>方法选择</vt:lpstr>
      <vt:lpstr>PowerPoint 演示文稿</vt:lpstr>
      <vt:lpstr>分类</vt:lpstr>
      <vt:lpstr>回归</vt:lpstr>
      <vt:lpstr>聚类</vt:lpstr>
      <vt:lpstr>降维</vt:lpstr>
      <vt:lpstr>集成学习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大数据实训课程</dc:title>
  <dc:creator>Administrator</dc:creator>
  <cp:lastModifiedBy>haojun sun</cp:lastModifiedBy>
  <cp:revision>2465</cp:revision>
  <dcterms:created xsi:type="dcterms:W3CDTF">2020-06-25T17:21:00Z</dcterms:created>
  <dcterms:modified xsi:type="dcterms:W3CDTF">2023-03-13T14:23:28Z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09853B65F6E64008BCAC676C6BF74B2A</vt:lpwstr>
  </property>
</Properties>
</file>