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8" r:id="rId7"/>
    <p:sldId id="27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2F0A2-29F7-47C0-8674-7CAFFF89A215}">
          <p14:sldIdLst>
            <p14:sldId id="256"/>
          </p14:sldIdLst>
        </p14:section>
        <p14:section name="Untitled Section" id="{870FFFBF-A951-4C36-ACE4-027A72280618}">
          <p14:sldIdLst>
            <p14:sldId id="257"/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7C"/>
    <a:srgbClr val="FE5E61"/>
    <a:srgbClr val="F96555"/>
    <a:srgbClr val="FA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9DBE2-3B9B-49B7-A6FB-0FD0D785CC03}" v="150" dt="2025-03-05T01:53:43.778"/>
    <p1510:client id="{188F86B7-F446-E2F0-8670-79B55C84C6D1}" v="2377" dt="2025-03-05T00:15:54.347"/>
    <p1510:client id="{1D072F6B-CA48-225D-9213-D8677CD56293}" v="20" dt="2025-03-05T01:46:41.476"/>
    <p1510:client id="{738A08F7-54FB-44F3-867A-BE8BA3D81B95}" v="1890" dt="2025-03-05T16:01:05.048"/>
    <p1510:client id="{AC141EE1-B47F-4962-AF44-8728EDDD7F73}" v="733" dt="2025-03-05T06:25:06.827"/>
    <p1510:client id="{B284AFD7-C866-2AA8-4CC4-778FDAEF9D98}" v="266" dt="2025-03-05T04:08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5B181-1792-431A-B18A-2085692FD22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8239-CC67-46E9-89C0-9324284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C345-7500-F1CE-9462-D7CD665B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B92E-A38F-8A95-26CD-2689D0EC4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111B-23C0-3F20-9F25-259815E3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DA9F-4326-6C39-9583-CAEDA9B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F315-8D9D-71C0-FA3F-8F7F6C8C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3D92-BBA0-E345-9DFB-DF4AA503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DEB6-F8C0-EF5D-42A3-D5CEF0E7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70B2-BE3C-2932-3E2F-E396F628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A5EA-E983-5642-E65A-CEEBDCC9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D60A-5420-65B7-B12E-2B8126C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FB5B4-23BC-BFF0-69D8-FA9D4509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EDD62-2800-9734-41B9-28FE137C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8E8A-BA48-0270-0A88-B0DCB5A8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588-3851-2AEA-A819-9C1DCE5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6B75-5FE9-C468-73C9-AB11C1E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B77-FE6D-CF83-DB75-8A101E82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F5E4-59D9-EDEF-8950-9ABD71C6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23FB-84FB-5FBE-544C-73CEA99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E9F6-FA8C-BC4A-4322-A2B1A82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A913-0A84-4290-B31B-78716C1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5D0-DF3F-AF1F-7363-B271D3DF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1516B-D478-5D57-3C46-7121C485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6DA1-CA43-1C2C-72D8-247542F9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80A6-FE42-4B20-833A-AD292DC0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795D-CA56-3894-C0AF-1B97365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76ED-44A3-9F3A-C4C2-BDCF0035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6FDF-5118-2684-92D0-E8D884F6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2C5B-50EE-8839-456A-55B99B39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6D49-A6EB-35A3-CB3B-8EDC4057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858B-CDCE-BCBF-D8D2-0269E11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881F-DCAB-C0D2-2045-2B1BC5DB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7AC-D60C-072D-B8B8-46FE7628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E6944-5A3B-A146-F9ED-9E878A24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7593-C0C4-E8E9-4E81-C0E98E7E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8C049-A008-73B8-15D4-95A8E927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3D03-286B-E694-E876-FE83AB26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DBD66-9DBA-5712-E43E-A10B5ACC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A411B-BF8D-C2D8-FFFC-6B2CEAB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343AD-96D3-3D99-34D1-CB0C65CC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3F2-3931-DF6A-8EF4-CA8B7BEF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D54A-9F4B-222E-D3DA-395338C1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9FBE1-BFFA-E1D2-E5C1-A88FE6FC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84DB-3738-0F91-8ED4-2379A21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8320B-EE11-9C04-2E7C-9B8E00AC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3/5/2025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245-9D71-FBCF-0258-A839F4B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A511A-E981-1045-3366-90F2FBAE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0872-B1F6-9503-E2E4-53EB4D16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9F57-F86D-F3EE-961E-41DE1FCB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F1B3-716D-3F59-035A-AB37A360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7C67-94A1-0234-F1BA-A279AD40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BE48-0D07-58B4-73CA-01E93A5C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9E2-FE95-FF9B-67B6-4A20B16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18B6-208B-0D65-29D8-09005AB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29E6-58BD-2269-7F91-69BE5D2ED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1680-6FDC-89BD-B6DF-F42795808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7D7B6-B260-E50A-69AB-71986706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CB09-7B92-B1AC-F437-47E59AC1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CD93-4012-DF5A-BA10-5667135E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D8BB6-51E4-061D-C861-38459888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9B51-6A3D-4B41-3996-0307BCC9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D15B-9895-CCF5-64EE-C06D2653C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3/5/2025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20F8-7C4F-EFD6-E9B4-7D167A87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4580-186B-7AEF-A772-2917C5412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54DF-7FBC-61F6-0A81-BF70E1AB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382" y="391498"/>
            <a:ext cx="9144001" cy="1772596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CS3300 – Introduction to Software Engineering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D1410-E248-86C5-CDF1-AE9EBDB355C0}"/>
              </a:ext>
            </a:extLst>
          </p:cNvPr>
          <p:cNvSpPr/>
          <p:nvPr/>
        </p:nvSpPr>
        <p:spPr>
          <a:xfrm>
            <a:off x="3240333" y="2295830"/>
            <a:ext cx="8025214" cy="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43607-D30A-C683-C4BA-9052CC95EB8A}"/>
              </a:ext>
            </a:extLst>
          </p:cNvPr>
          <p:cNvSpPr/>
          <p:nvPr/>
        </p:nvSpPr>
        <p:spPr>
          <a:xfrm>
            <a:off x="0" y="0"/>
            <a:ext cx="2136949" cy="1629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D98DB-5A25-36F4-FA4F-013FF57C04E9}"/>
              </a:ext>
            </a:extLst>
          </p:cNvPr>
          <p:cNvSpPr/>
          <p:nvPr/>
        </p:nvSpPr>
        <p:spPr>
          <a:xfrm>
            <a:off x="0" y="1409532"/>
            <a:ext cx="1267837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03AAD-DB73-A958-5558-64A445E051C7}"/>
              </a:ext>
            </a:extLst>
          </p:cNvPr>
          <p:cNvSpPr/>
          <p:nvPr/>
        </p:nvSpPr>
        <p:spPr>
          <a:xfrm>
            <a:off x="710119" y="2295830"/>
            <a:ext cx="1118681" cy="1306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0368-2D35-8BB2-C49C-C385649E724B}"/>
              </a:ext>
            </a:extLst>
          </p:cNvPr>
          <p:cNvSpPr/>
          <p:nvPr/>
        </p:nvSpPr>
        <p:spPr>
          <a:xfrm>
            <a:off x="327498" y="3429000"/>
            <a:ext cx="940339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C60B1-3096-D192-6173-960E14C2A159}"/>
              </a:ext>
            </a:extLst>
          </p:cNvPr>
          <p:cNvSpPr/>
          <p:nvPr/>
        </p:nvSpPr>
        <p:spPr>
          <a:xfrm>
            <a:off x="901430" y="4268179"/>
            <a:ext cx="830093" cy="130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0864A-7B9F-FECF-E5DF-AE56E178ECB3}"/>
              </a:ext>
            </a:extLst>
          </p:cNvPr>
          <p:cNvSpPr/>
          <p:nvPr/>
        </p:nvSpPr>
        <p:spPr>
          <a:xfrm>
            <a:off x="376139" y="5969506"/>
            <a:ext cx="551232" cy="542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6C9B6-69A7-A449-F04C-1B0E3F51259E}"/>
              </a:ext>
            </a:extLst>
          </p:cNvPr>
          <p:cNvSpPr txBox="1"/>
          <p:nvPr/>
        </p:nvSpPr>
        <p:spPr>
          <a:xfrm>
            <a:off x="3737046" y="2788926"/>
            <a:ext cx="69246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EB Garamond"/>
                <a:ea typeface="EB Garamond"/>
              </a:rPr>
              <a:t>John Doe Portfolio</a:t>
            </a:r>
            <a:endParaRPr lang="en-US" dirty="0"/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EB Garamond"/>
                <a:ea typeface="EB Garamond"/>
              </a:rPr>
              <a:t>March 5th,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08B5A-B92B-B524-B283-791B4BDA411F}"/>
              </a:ext>
            </a:extLst>
          </p:cNvPr>
          <p:cNvSpPr/>
          <p:nvPr/>
        </p:nvSpPr>
        <p:spPr>
          <a:xfrm>
            <a:off x="3990831" y="4125272"/>
            <a:ext cx="6509973" cy="76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E92B-AAC5-D85A-C70D-3C2B226AB44C}"/>
              </a:ext>
            </a:extLst>
          </p:cNvPr>
          <p:cNvSpPr txBox="1"/>
          <p:nvPr/>
        </p:nvSpPr>
        <p:spPr>
          <a:xfrm>
            <a:off x="3737046" y="4465512"/>
            <a:ext cx="69246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University of Colorado, Colorado Springs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4873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9D91-3230-958F-8080-174B112D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E5E6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9D32-976F-3D50-5F0B-01CF99CE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228" y="1087688"/>
            <a:ext cx="3549694" cy="46847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0" indent="-571500">
              <a:lnSpc>
                <a:spcPct val="150000"/>
              </a:lnSpc>
            </a:pPr>
            <a:r>
              <a:rPr lang="en-US" sz="3600" dirty="0">
                <a:latin typeface="EB Garamond"/>
                <a:ea typeface="EB Garamond"/>
              </a:rPr>
              <a:t>The architecture diagram for our project is fairly straightforward since GitHub Pages is a static site host.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C9C3A-2990-8FD8-0F7F-B55377EDAF41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E6FC4-8150-2FA6-AE90-949EADC63CEF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26C39-BF35-2D0B-107C-D0EEE8B2E277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  <p:pic>
        <p:nvPicPr>
          <p:cNvPr id="8" name="Picture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BC154AC7-7226-2E79-A064-22E6C693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6" y="898358"/>
            <a:ext cx="7860012" cy="51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48D39-F1F7-9FF0-1C4C-C32B2814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61D3-49AA-178A-F651-D1E49C84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E5E6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Software Design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FC2DF-6E66-7B71-089B-B41BA3707BBC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8E69D-9867-FB50-3355-31953BA9D842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E4FE-AB98-B162-FD11-2EA7787215FF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  <p:pic>
        <p:nvPicPr>
          <p:cNvPr id="12" name="Picture 11" descr="A diagram of a company&#10;&#10;AI-generated content may be incorrect.">
            <a:extLst>
              <a:ext uri="{FF2B5EF4-FFF2-40B4-BE49-F238E27FC236}">
                <a16:creationId xmlns:a16="http://schemas.microsoft.com/office/drawing/2014/main" id="{54292CBC-D113-8091-096F-1E795791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000"/>
            <a:ext cx="12192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85D4-EECB-1437-2910-0C5EF005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8690-60F9-3BC4-ACED-35BB7052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FE5E6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6139-2386-11D5-18E0-052415D9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87688"/>
            <a:ext cx="10696575" cy="4684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lnSpc>
                <a:spcPct val="150000"/>
              </a:lnSpc>
            </a:pPr>
            <a:endParaRPr lang="en-US" sz="3600" dirty="0">
              <a:latin typeface="EB Garamond"/>
              <a:ea typeface="EB 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B66AB-CDF3-CBD1-3BA4-437414AFE91B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703E-32CE-2F50-A0AC-0FA515FD6CF1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47CF3-C41D-7D15-6BA5-F46A71EB6B84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8660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E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03F74-0CA1-8FD4-850A-64D0F63B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4F3-7B20-5E78-1853-24DF8F7B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890" y="1602828"/>
            <a:ext cx="9144001" cy="1772596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EB Garamond"/>
                <a:ea typeface="EB Garamond"/>
              </a:rPr>
              <a:t>Questions???</a:t>
            </a:r>
            <a:endParaRPr lang="en-US" sz="5000" b="1">
              <a:solidFill>
                <a:schemeClr val="bg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1A26-6272-21E1-DC1A-E20A74DCB026}"/>
              </a:ext>
            </a:extLst>
          </p:cNvPr>
          <p:cNvSpPr/>
          <p:nvPr/>
        </p:nvSpPr>
        <p:spPr>
          <a:xfrm>
            <a:off x="2426839" y="3375424"/>
            <a:ext cx="8025214" cy="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F087A-40E8-0CB2-FE2F-B6D7A350BDED}"/>
              </a:ext>
            </a:extLst>
          </p:cNvPr>
          <p:cNvSpPr/>
          <p:nvPr/>
        </p:nvSpPr>
        <p:spPr>
          <a:xfrm>
            <a:off x="0" y="0"/>
            <a:ext cx="2136949" cy="1629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1B79B-C80B-57EC-ADD7-928645E16FD7}"/>
              </a:ext>
            </a:extLst>
          </p:cNvPr>
          <p:cNvSpPr/>
          <p:nvPr/>
        </p:nvSpPr>
        <p:spPr>
          <a:xfrm>
            <a:off x="0" y="1409532"/>
            <a:ext cx="1267837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CD47-74B8-9DE6-E990-907F82B85D87}"/>
              </a:ext>
            </a:extLst>
          </p:cNvPr>
          <p:cNvSpPr/>
          <p:nvPr/>
        </p:nvSpPr>
        <p:spPr>
          <a:xfrm>
            <a:off x="710119" y="2295830"/>
            <a:ext cx="1118681" cy="1306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C04C9-BF9D-475B-BC4E-474BFEE53480}"/>
              </a:ext>
            </a:extLst>
          </p:cNvPr>
          <p:cNvSpPr/>
          <p:nvPr/>
        </p:nvSpPr>
        <p:spPr>
          <a:xfrm>
            <a:off x="327498" y="3429000"/>
            <a:ext cx="940339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414FA-E85A-C3CE-8F85-EA28C38592E3}"/>
              </a:ext>
            </a:extLst>
          </p:cNvPr>
          <p:cNvSpPr/>
          <p:nvPr/>
        </p:nvSpPr>
        <p:spPr>
          <a:xfrm>
            <a:off x="901430" y="4268179"/>
            <a:ext cx="830093" cy="130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F3AB7-C345-93D4-7855-258B8F63F962}"/>
              </a:ext>
            </a:extLst>
          </p:cNvPr>
          <p:cNvSpPr/>
          <p:nvPr/>
        </p:nvSpPr>
        <p:spPr>
          <a:xfrm>
            <a:off x="376139" y="5969506"/>
            <a:ext cx="551232" cy="542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A5488FF3914287EE64018993C202" ma:contentTypeVersion="14" ma:contentTypeDescription="Create a new document." ma:contentTypeScope="" ma:versionID="ac011f3bbec9840af9e457523cea10db">
  <xsd:schema xmlns:xsd="http://www.w3.org/2001/XMLSchema" xmlns:xs="http://www.w3.org/2001/XMLSchema" xmlns:p="http://schemas.microsoft.com/office/2006/metadata/properties" xmlns:ns3="13ff1bab-4769-433b-887e-aafb5391e712" xmlns:ns4="321aa1e2-ece3-4db8-866f-99c9ff5f174f" targetNamespace="http://schemas.microsoft.com/office/2006/metadata/properties" ma:root="true" ma:fieldsID="147e52241c906e7cb508fc2c920d1e35" ns3:_="" ns4:_="">
    <xsd:import namespace="13ff1bab-4769-433b-887e-aafb5391e712"/>
    <xsd:import namespace="321aa1e2-ece3-4db8-866f-99c9ff5f17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1bab-4769-433b-887e-aafb5391e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aa1e2-ece3-4db8-866f-99c9ff5f1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ff1bab-4769-433b-887e-aafb5391e712" xsi:nil="true"/>
  </documentManagement>
</p:properties>
</file>

<file path=customXml/itemProps1.xml><?xml version="1.0" encoding="utf-8"?>
<ds:datastoreItem xmlns:ds="http://schemas.openxmlformats.org/officeDocument/2006/customXml" ds:itemID="{65525922-5AA1-4147-994C-42F002C9920A}">
  <ds:schemaRefs>
    <ds:schemaRef ds:uri="13ff1bab-4769-433b-887e-aafb5391e712"/>
    <ds:schemaRef ds:uri="321aa1e2-ece3-4db8-866f-99c9ff5f17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D81689-5A9E-4B2F-99F3-AD6CFA2AE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57BCB-4048-4813-9E3A-7B9B126D99DF}">
  <ds:schemaRefs>
    <ds:schemaRef ds:uri="13ff1bab-4769-433b-887e-aafb5391e712"/>
    <ds:schemaRef ds:uri="321aa1e2-ece3-4db8-866f-99c9ff5f17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56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EB Garamond</vt:lpstr>
      <vt:lpstr>Office Theme</vt:lpstr>
      <vt:lpstr>CS3300 – Introduction to Software Engineering </vt:lpstr>
      <vt:lpstr>Architecture Diagram</vt:lpstr>
      <vt:lpstr>Software Design Diagram</vt:lpstr>
      <vt:lpstr>PowerPoint Presentation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Sanchesz</dc:creator>
  <cp:lastModifiedBy>West Manison</cp:lastModifiedBy>
  <cp:revision>4</cp:revision>
  <dcterms:created xsi:type="dcterms:W3CDTF">2025-02-24T18:04:03Z</dcterms:created>
  <dcterms:modified xsi:type="dcterms:W3CDTF">2025-04-25T21:45:51Z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0x0101004936A5488FF3914287EE64018993C202</vt:lpwstr>
  </property>
</Properties>
</file>