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5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2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2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201DAA-B5A1-427F-9C09-5A976EC7288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2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5AB3-8D91-4137-92F8-CBA8DFD2D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Great 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1EBB-37EC-4662-A2F1-F927C8E54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 McWilliams</a:t>
            </a:r>
          </a:p>
        </p:txBody>
      </p:sp>
    </p:spTree>
    <p:extLst>
      <p:ext uri="{BB962C8B-B14F-4D97-AF65-F5344CB8AC3E}">
        <p14:creationId xmlns:p14="http://schemas.microsoft.com/office/powerpoint/2010/main" val="306335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8F43-63C9-4FBE-8273-4CB0F673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 of Continents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805B-1F30-4A79-99F3-B016BBE5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3B6E-C015-4578-86B9-344A412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5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97A9-2DBB-4FD1-9583-6EFE7A08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FF1E-4058-4C58-8CF9-F27CDDA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Green House Gas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9CEE-3263-42A9-95BD-0715E996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3555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3A1A-2931-49D6-AB2F-1701D143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605C-E823-40A2-BBFD-175EBDE5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correlation with the timelines</a:t>
            </a:r>
          </a:p>
          <a:p>
            <a:r>
              <a:rPr lang="en-US" dirty="0"/>
              <a:t>Reiterate the top 5 countries</a:t>
            </a:r>
          </a:p>
          <a:p>
            <a:r>
              <a:rPr lang="en-US" dirty="0"/>
              <a:t>List off the top industries that contribute the most carbon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3A4E-64D0-4BC6-8EC6-B5365809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E214-6613-4747-88C8-1E646C1F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F5D2-570A-4044-BBB5-E5C196A2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8626-1F97-49DE-BE9C-033DBD65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between carbon emissions and climate change. The amount of carbon emitted has effected the rate at which the climate changes.</a:t>
            </a:r>
          </a:p>
          <a:p>
            <a:r>
              <a:rPr lang="en-US" dirty="0"/>
              <a:t>What countries are the most responsible for the carbon emissions.</a:t>
            </a:r>
          </a:p>
          <a:p>
            <a:r>
              <a:rPr lang="en-US" dirty="0"/>
              <a:t>What industries are producing the most carbon emissions.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2D8C1B-A110-40A5-A598-44486BB5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water, table, white, black&#10;&#10;Description automatically generated">
            <a:extLst>
              <a:ext uri="{FF2B5EF4-FFF2-40B4-BE49-F238E27FC236}">
                <a16:creationId xmlns:a16="http://schemas.microsoft.com/office/drawing/2014/main" id="{CFA8F85C-DFBE-460D-814D-7AA15921A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75"/>
            <a:ext cx="5905499" cy="42846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2B2B91-95D8-4217-B3CC-65909EFB0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725" y="2056092"/>
            <a:ext cx="5781675" cy="42002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4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D4CE-B313-477D-9900-7DBCBD1A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Great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7CE8-48AC-4756-B9C3-AF83E0E3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Who? Us!!!!!</a:t>
            </a:r>
          </a:p>
          <a:p>
            <a:r>
              <a:rPr lang="en-US" dirty="0"/>
              <a:t>What? Dramatic continual and roughly simultaneous surge in growth rate across the globe.</a:t>
            </a:r>
          </a:p>
          <a:p>
            <a:r>
              <a:rPr lang="en-US" dirty="0"/>
              <a:t>When? Mid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Where? All over</a:t>
            </a:r>
          </a:p>
          <a:p>
            <a:r>
              <a:rPr lang="en-US" dirty="0"/>
              <a:t>Why? Population increase, </a:t>
            </a:r>
          </a:p>
          <a:p>
            <a:r>
              <a:rPr lang="en-US" dirty="0"/>
              <a:t>How? Energy, Transportation, Concrete Manufacturing </a:t>
            </a:r>
          </a:p>
        </p:txBody>
      </p:sp>
    </p:spTree>
    <p:extLst>
      <p:ext uri="{BB962C8B-B14F-4D97-AF65-F5344CB8AC3E}">
        <p14:creationId xmlns:p14="http://schemas.microsoft.com/office/powerpoint/2010/main" val="29799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674F-9682-4DB2-B086-A6664A32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02" y="25269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Global Averages (1880-2019)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088F5623-F929-44ED-8997-D28A505BA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323974"/>
            <a:ext cx="9678988" cy="5057775"/>
          </a:xfrm>
        </p:spPr>
      </p:pic>
    </p:spTree>
    <p:extLst>
      <p:ext uri="{BB962C8B-B14F-4D97-AF65-F5344CB8AC3E}">
        <p14:creationId xmlns:p14="http://schemas.microsoft.com/office/powerpoint/2010/main" val="245003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9B2E-08A4-4475-8128-DFF3D2C8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079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Before and After 1950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A184A942-06D9-403C-A85F-CE3519CE07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09750"/>
            <a:ext cx="5886449" cy="4757457"/>
          </a:xfrm>
        </p:spPr>
      </p:pic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EA63CF35-A9EA-4B45-BE61-2485389283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09750"/>
            <a:ext cx="5981699" cy="4757455"/>
          </a:xfrm>
        </p:spPr>
      </p:pic>
    </p:spTree>
    <p:extLst>
      <p:ext uri="{BB962C8B-B14F-4D97-AF65-F5344CB8AC3E}">
        <p14:creationId xmlns:p14="http://schemas.microsoft.com/office/powerpoint/2010/main" val="34567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B1F3-8B8C-4D22-BBF0-FF6A95C1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down of natural disasters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8890-A4DB-4FC6-B8D6-F9EBF4F6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types of </a:t>
            </a:r>
            <a:r>
              <a:rPr lang="en-US" dirty="0" err="1"/>
              <a:t>nd</a:t>
            </a:r>
            <a:endParaRPr lang="en-US" dirty="0"/>
          </a:p>
          <a:p>
            <a:r>
              <a:rPr lang="en-US" dirty="0"/>
              <a:t>Record keeping of </a:t>
            </a:r>
            <a:r>
              <a:rPr lang="en-US" dirty="0" err="1"/>
              <a:t>nd</a:t>
            </a:r>
            <a:endParaRPr lang="en-US" dirty="0"/>
          </a:p>
          <a:p>
            <a:r>
              <a:rPr lang="en-US" dirty="0"/>
              <a:t>Maybe how warm climate effects </a:t>
            </a:r>
            <a:r>
              <a:rPr lang="en-US" dirty="0" err="1"/>
              <a:t>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273B-EA40-47EB-B6B9-190C5F1A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Natural Disasters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C847AE73-5E84-46FB-A917-0160AE1D9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1589102"/>
            <a:ext cx="10014012" cy="4740677"/>
          </a:xfrm>
        </p:spPr>
      </p:pic>
    </p:spTree>
    <p:extLst>
      <p:ext uri="{BB962C8B-B14F-4D97-AF65-F5344CB8AC3E}">
        <p14:creationId xmlns:p14="http://schemas.microsoft.com/office/powerpoint/2010/main" val="203577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6DA3-48FF-4E77-AAA6-2636379B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and After 1950</a:t>
            </a:r>
          </a:p>
        </p:txBody>
      </p:sp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5FD5E326-FF77-4BEB-ACC8-B8EDDE29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853248"/>
            <a:ext cx="5413373" cy="4461827"/>
          </a:xfrm>
        </p:spPr>
      </p:pic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65353BD3-7339-4401-B830-035AF50AE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4" y="1853248"/>
            <a:ext cx="5413374" cy="4461826"/>
          </a:xfrm>
        </p:spPr>
      </p:pic>
    </p:spTree>
    <p:extLst>
      <p:ext uri="{BB962C8B-B14F-4D97-AF65-F5344CB8AC3E}">
        <p14:creationId xmlns:p14="http://schemas.microsoft.com/office/powerpoint/2010/main" val="390721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147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The Great Acceleration</vt:lpstr>
      <vt:lpstr>Intro</vt:lpstr>
      <vt:lpstr>PowerPoint Presentation</vt:lpstr>
      <vt:lpstr>The Great Acceleration</vt:lpstr>
      <vt:lpstr>Global Averages (1880-2019)</vt:lpstr>
      <vt:lpstr>Before and After 1950</vt:lpstr>
      <vt:lpstr>Break down of natural disasters</vt:lpstr>
      <vt:lpstr>Natural Disasters</vt:lpstr>
      <vt:lpstr>Before and After 1950</vt:lpstr>
      <vt:lpstr>Rank of Continents </vt:lpstr>
      <vt:lpstr>Top 5 Countries</vt:lpstr>
      <vt:lpstr>Green House Gas Inventory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Acceleration</dc:title>
  <dc:creator>Will McWilliams</dc:creator>
  <cp:lastModifiedBy> </cp:lastModifiedBy>
  <cp:revision>10</cp:revision>
  <dcterms:created xsi:type="dcterms:W3CDTF">2020-06-16T22:49:20Z</dcterms:created>
  <dcterms:modified xsi:type="dcterms:W3CDTF">2020-06-17T02:14:44Z</dcterms:modified>
</cp:coreProperties>
</file>