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2" r:id="rId4"/>
    <p:sldId id="258" r:id="rId5"/>
    <p:sldId id="270" r:id="rId6"/>
    <p:sldId id="260" r:id="rId7"/>
    <p:sldId id="261" r:id="rId8"/>
    <p:sldId id="269" r:id="rId9"/>
    <p:sldId id="262" r:id="rId10"/>
    <p:sldId id="265" r:id="rId11"/>
    <p:sldId id="264" r:id="rId12"/>
    <p:sldId id="266" r:id="rId13"/>
    <p:sldId id="267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2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201DAA-B5A1-427F-9C09-5A976EC7288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0F7-C678-42F3-9350-1DAAF6857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2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5AB3-8D91-4137-92F8-CBA8DFD2D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Great Acceleration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1EBB-37EC-4662-A2F1-F927C8E54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 McWilliams</a:t>
            </a:r>
          </a:p>
        </p:txBody>
      </p:sp>
    </p:spTree>
    <p:extLst>
      <p:ext uri="{BB962C8B-B14F-4D97-AF65-F5344CB8AC3E}">
        <p14:creationId xmlns:p14="http://schemas.microsoft.com/office/powerpoint/2010/main" val="30633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8F43-63C9-4FBE-8273-4CB0F673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 of Continents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B331A1-011D-471F-8197-1E8CC9886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8" y="2043760"/>
            <a:ext cx="8132538" cy="4195762"/>
          </a:xfrm>
        </p:spPr>
      </p:pic>
    </p:spTree>
    <p:extLst>
      <p:ext uri="{BB962C8B-B14F-4D97-AF65-F5344CB8AC3E}">
        <p14:creationId xmlns:p14="http://schemas.microsoft.com/office/powerpoint/2010/main" val="37514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B6E-C015-4578-86B9-344A412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5 Countries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605C27-22CB-49DB-ABC7-872CA35C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99" y="2043760"/>
            <a:ext cx="8142135" cy="4195762"/>
          </a:xfrm>
        </p:spPr>
      </p:pic>
    </p:spTree>
    <p:extLst>
      <p:ext uri="{BB962C8B-B14F-4D97-AF65-F5344CB8AC3E}">
        <p14:creationId xmlns:p14="http://schemas.microsoft.com/office/powerpoint/2010/main" val="21804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F1E-4058-4C58-8CF9-F27CDDA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 of Green House 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9CEE-3263-42A9-95BD-0715E996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26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Coal (electricity and steel production)</a:t>
            </a:r>
          </a:p>
          <a:p>
            <a:endParaRPr lang="en-US" dirty="0"/>
          </a:p>
          <a:p>
            <a:r>
              <a:rPr lang="en-US" dirty="0"/>
              <a:t>Oil (transportation)</a:t>
            </a:r>
          </a:p>
          <a:p>
            <a:endParaRPr lang="en-US" dirty="0"/>
          </a:p>
          <a:p>
            <a:r>
              <a:rPr lang="en-US" dirty="0"/>
              <a:t>Natural Gas (electricity and industry)</a:t>
            </a:r>
          </a:p>
          <a:p>
            <a:endParaRPr lang="en-US" dirty="0"/>
          </a:p>
          <a:p>
            <a:r>
              <a:rPr lang="en-US" dirty="0"/>
              <a:t>Cement Production (infrastructure)</a:t>
            </a:r>
          </a:p>
          <a:p>
            <a:endParaRPr lang="en-US" dirty="0"/>
          </a:p>
          <a:p>
            <a:r>
              <a:rPr lang="en-US" dirty="0"/>
              <a:t>Flaring (crude oil extraction)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3A1A-2931-49D6-AB2F-1701D14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605C-E823-40A2-BBFD-175EBDE5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429" y="2238375"/>
            <a:ext cx="8946541" cy="3829050"/>
          </a:xfrm>
        </p:spPr>
        <p:txBody>
          <a:bodyPr>
            <a:normAutofit/>
          </a:bodyPr>
          <a:lstStyle/>
          <a:p>
            <a:r>
              <a:rPr lang="en-US" dirty="0"/>
              <a:t>When carbon emissions rapidly increased, earths climate began to change at a faster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rapid increase in carbon emissions is largely due to the demands created from an increasing global population, this period in history is referred to as The Great Acceleration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D60-8AEF-499B-85DF-1EB141C8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B285-FAB2-47A1-80DE-F94D6A4E77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dirty="0">
                <a:solidFill>
                  <a:prstClr val="white"/>
                </a:solidFill>
              </a:rPr>
              <a:t>The top five emitters are: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United States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China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Russia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Germany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Japan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F0FB4-CA32-426E-8110-4BF824DC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6093"/>
            <a:ext cx="5610225" cy="4200245"/>
          </a:xfrm>
        </p:spPr>
        <p:txBody>
          <a:bodyPr/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000" dirty="0">
                <a:solidFill>
                  <a:prstClr val="white"/>
                </a:solidFill>
              </a:rPr>
              <a:t>Top five sources of carbon emissions: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Coal (electricity and steel production)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Oil (transportation)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Natural Gas (electricity and industry)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Cement Production (infrastructure)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US" sz="2000" dirty="0">
                <a:solidFill>
                  <a:prstClr val="white"/>
                </a:solidFill>
              </a:rPr>
              <a:t>	Flaring (crude oil extraction)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5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3A4E-64D0-4BC6-8EC6-B536580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1" y="2110068"/>
            <a:ext cx="9404723" cy="113795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23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F5D2-570A-4044-BBB5-E5C196A2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8626-1F97-49DE-BE9C-033DBD65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79046"/>
            <a:ext cx="8946541" cy="4195481"/>
          </a:xfrm>
        </p:spPr>
        <p:txBody>
          <a:bodyPr/>
          <a:lstStyle/>
          <a:p>
            <a:r>
              <a:rPr lang="en-US" dirty="0"/>
              <a:t>Is there a correlation between carbon emissions and climate change?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countries are the most responsible for the carbon emissions?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main sources of carbon emissions? </a:t>
            </a:r>
          </a:p>
        </p:txBody>
      </p:sp>
    </p:spTree>
    <p:extLst>
      <p:ext uri="{BB962C8B-B14F-4D97-AF65-F5344CB8AC3E}">
        <p14:creationId xmlns:p14="http://schemas.microsoft.com/office/powerpoint/2010/main" val="28434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FDD-A8A5-47CB-B3A1-8ABC7F13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8DEC-C61F-431E-88E8-E5C203D4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 emissions data: </a:t>
            </a:r>
          </a:p>
          <a:p>
            <a:pPr marL="0" indent="0">
              <a:buNone/>
            </a:pPr>
            <a:r>
              <a:rPr lang="en-US" dirty="0"/>
              <a:t>	CDIAC (Carbon Dioxide Information Analysis Center)</a:t>
            </a:r>
          </a:p>
          <a:p>
            <a:endParaRPr lang="en-US" dirty="0"/>
          </a:p>
          <a:p>
            <a:r>
              <a:rPr lang="en-US" dirty="0"/>
              <a:t>Temperature data:</a:t>
            </a:r>
          </a:p>
          <a:p>
            <a:pPr marL="0" indent="0">
              <a:buNone/>
            </a:pPr>
            <a:r>
              <a:rPr lang="en-US" dirty="0"/>
              <a:t>	GISTEMP (GISS Surface Temperature Analysis)</a:t>
            </a:r>
          </a:p>
          <a:p>
            <a:endParaRPr lang="en-US" dirty="0"/>
          </a:p>
          <a:p>
            <a:r>
              <a:rPr lang="en-US" dirty="0"/>
              <a:t>Natural disaster data:</a:t>
            </a:r>
          </a:p>
          <a:p>
            <a:pPr marL="457200" lvl="1" indent="0">
              <a:buNone/>
            </a:pPr>
            <a:r>
              <a:rPr lang="en-US" dirty="0"/>
              <a:t>OFDA (Office of Foreign Disaster Assistance)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F8918-634D-4624-B3E3-476B90A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37" y="33337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Total CO</a:t>
            </a:r>
            <a:r>
              <a:rPr lang="en-US" sz="2000" dirty="0"/>
              <a:t>2</a:t>
            </a:r>
            <a:r>
              <a:rPr lang="en-US" dirty="0"/>
              <a:t> (1751-2017)</a:t>
            </a:r>
            <a:endParaRPr lang="en-US" sz="1200" dirty="0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E9926A2-301E-400A-A9AD-6A691012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86" y="2066925"/>
            <a:ext cx="8947150" cy="4457699"/>
          </a:xfrm>
        </p:spPr>
      </p:pic>
    </p:spTree>
    <p:extLst>
      <p:ext uri="{BB962C8B-B14F-4D97-AF65-F5344CB8AC3E}">
        <p14:creationId xmlns:p14="http://schemas.microsoft.com/office/powerpoint/2010/main" val="16587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AD9-3D76-4F4B-ABF8-6836C1E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Great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68A-7703-41BD-9D6A-AF1A52F5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908" y="2567823"/>
            <a:ext cx="8946541" cy="4195481"/>
          </a:xfrm>
        </p:spPr>
        <p:txBody>
          <a:bodyPr/>
          <a:lstStyle/>
          <a:p>
            <a:r>
              <a:rPr lang="en-US" dirty="0"/>
              <a:t>Mid 20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  <a:p>
            <a:r>
              <a:rPr lang="en-US" dirty="0"/>
              <a:t>Majority of countries on the planet</a:t>
            </a:r>
          </a:p>
          <a:p>
            <a:endParaRPr lang="en-US" dirty="0"/>
          </a:p>
          <a:p>
            <a:r>
              <a:rPr lang="en-US" dirty="0"/>
              <a:t>Exponentially increased its growth rate of progress</a:t>
            </a:r>
          </a:p>
          <a:p>
            <a:endParaRPr lang="en-US" dirty="0"/>
          </a:p>
          <a:p>
            <a:r>
              <a:rPr lang="en-US" dirty="0"/>
              <a:t>Increase of burning fossil fuels (coal, oil, natural gases, etc.), concrete Manufacturing, and Flaring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2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674F-9682-4DB2-B086-A6664A32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52" y="2526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Global Temperature Averages (1880-2019)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4D2EB6B-359C-4FF4-81E5-09D3BC85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1885950"/>
            <a:ext cx="8947150" cy="4505325"/>
          </a:xfrm>
        </p:spPr>
      </p:pic>
    </p:spTree>
    <p:extLst>
      <p:ext uri="{BB962C8B-B14F-4D97-AF65-F5344CB8AC3E}">
        <p14:creationId xmlns:p14="http://schemas.microsoft.com/office/powerpoint/2010/main" val="24500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9B2E-08A4-4475-8128-DFF3D2C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079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Before and After 1950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623920-7EBD-4BDF-BF9B-303133644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152650"/>
            <a:ext cx="5372100" cy="4314825"/>
          </a:xfrm>
        </p:spPr>
      </p:pic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F870E62E-9CF4-4AF2-8595-A8FF5EB45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152650"/>
            <a:ext cx="5372099" cy="4314825"/>
          </a:xfrm>
        </p:spPr>
      </p:pic>
    </p:spTree>
    <p:extLst>
      <p:ext uri="{BB962C8B-B14F-4D97-AF65-F5344CB8AC3E}">
        <p14:creationId xmlns:p14="http://schemas.microsoft.com/office/powerpoint/2010/main" val="345679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B1F3-8B8C-4D22-BBF0-FF6A95C1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71" y="23965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8890-A4DB-4FC6-B8D6-F9EBF4F6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temperature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Extreme weather (hurricanes, tornadoes, cyclones)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Drought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Flood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Wildfire</a:t>
            </a:r>
          </a:p>
        </p:txBody>
      </p:sp>
    </p:spTree>
    <p:extLst>
      <p:ext uri="{BB962C8B-B14F-4D97-AF65-F5344CB8AC3E}">
        <p14:creationId xmlns:p14="http://schemas.microsoft.com/office/powerpoint/2010/main" val="5643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273B-EA40-47EB-B6B9-190C5F1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Natural Disasters (1975-2019)</a:t>
            </a:r>
          </a:p>
        </p:txBody>
      </p: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3CFE6D1C-7D49-4AF6-950A-B4854F03E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59845"/>
            <a:ext cx="8947150" cy="3781348"/>
          </a:xfrm>
        </p:spPr>
      </p:pic>
    </p:spTree>
    <p:extLst>
      <p:ext uri="{BB962C8B-B14F-4D97-AF65-F5344CB8AC3E}">
        <p14:creationId xmlns:p14="http://schemas.microsoft.com/office/powerpoint/2010/main" val="203577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7061</TotalTime>
  <Words>223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The Great Acceleration</vt:lpstr>
      <vt:lpstr>Intro</vt:lpstr>
      <vt:lpstr>Data Used</vt:lpstr>
      <vt:lpstr>Total CO2 (1751-2017)</vt:lpstr>
      <vt:lpstr>The Great Acceleration</vt:lpstr>
      <vt:lpstr>Global Temperature Averages (1880-2019)</vt:lpstr>
      <vt:lpstr>Before and After 1950</vt:lpstr>
      <vt:lpstr>Natural Disasters</vt:lpstr>
      <vt:lpstr>Natural Disasters (1975-2019)</vt:lpstr>
      <vt:lpstr>Rank of Continents </vt:lpstr>
      <vt:lpstr>Top 5 Countries</vt:lpstr>
      <vt:lpstr>Sources of Green House Gas</vt:lpstr>
      <vt:lpstr>Conclusion</vt:lpstr>
      <vt:lpstr>Conclusion cont.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Acceleration</dc:title>
  <dc:creator>Will McWilliams</dc:creator>
  <cp:lastModifiedBy> </cp:lastModifiedBy>
  <cp:revision>49</cp:revision>
  <dcterms:created xsi:type="dcterms:W3CDTF">2020-06-16T22:49:20Z</dcterms:created>
  <dcterms:modified xsi:type="dcterms:W3CDTF">2020-06-24T02:03:09Z</dcterms:modified>
</cp:coreProperties>
</file>