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70" r:id="rId5"/>
    <p:sldId id="260" r:id="rId6"/>
    <p:sldId id="261" r:id="rId7"/>
    <p:sldId id="269" r:id="rId8"/>
    <p:sldId id="262" r:id="rId9"/>
    <p:sldId id="263" r:id="rId10"/>
    <p:sldId id="265" r:id="rId11"/>
    <p:sldId id="264" r:id="rId12"/>
    <p:sldId id="266" r:id="rId13"/>
    <p:sldId id="267" r:id="rId14"/>
    <p:sldId id="271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DAA-B5A1-427F-9C09-5A976EC7288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3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DAA-B5A1-427F-9C09-5A976EC7288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9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DAA-B5A1-427F-9C09-5A976EC7288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08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DAA-B5A1-427F-9C09-5A976EC7288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121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DAA-B5A1-427F-9C09-5A976EC7288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26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DAA-B5A1-427F-9C09-5A976EC7288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11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DAA-B5A1-427F-9C09-5A976EC7288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3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DAA-B5A1-427F-9C09-5A976EC7288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04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DAA-B5A1-427F-9C09-5A976EC7288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15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DAA-B5A1-427F-9C09-5A976EC7288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6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DAA-B5A1-427F-9C09-5A976EC7288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6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DAA-B5A1-427F-9C09-5A976EC7288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8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DAA-B5A1-427F-9C09-5A976EC7288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8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DAA-B5A1-427F-9C09-5A976EC7288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13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DAA-B5A1-427F-9C09-5A976EC7288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5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DAA-B5A1-427F-9C09-5A976EC7288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8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DAA-B5A1-427F-9C09-5A976EC7288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9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8201DAA-B5A1-427F-9C09-5A976EC7288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329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5AB3-8D91-4137-92F8-CBA8DFD2DB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Great Acceleration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F1EBB-37EC-4662-A2F1-F927C8E54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Will McWilliams</a:t>
            </a:r>
          </a:p>
        </p:txBody>
      </p:sp>
    </p:spTree>
    <p:extLst>
      <p:ext uri="{BB962C8B-B14F-4D97-AF65-F5344CB8AC3E}">
        <p14:creationId xmlns:p14="http://schemas.microsoft.com/office/powerpoint/2010/main" val="306335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B8F43-63C9-4FBE-8273-4CB0F673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Rank of Continents 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B331A1-011D-471F-8197-1E8CC9886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78" y="2043760"/>
            <a:ext cx="8132538" cy="4195762"/>
          </a:xfrm>
        </p:spPr>
      </p:pic>
    </p:spTree>
    <p:extLst>
      <p:ext uri="{BB962C8B-B14F-4D97-AF65-F5344CB8AC3E}">
        <p14:creationId xmlns:p14="http://schemas.microsoft.com/office/powerpoint/2010/main" val="3751409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3B6E-C015-4578-86B9-344A4122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 5 Countries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605C27-22CB-49DB-ABC7-872CA35C6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699" y="2043760"/>
            <a:ext cx="8142135" cy="4195762"/>
          </a:xfrm>
        </p:spPr>
      </p:pic>
    </p:spTree>
    <p:extLst>
      <p:ext uri="{BB962C8B-B14F-4D97-AF65-F5344CB8AC3E}">
        <p14:creationId xmlns:p14="http://schemas.microsoft.com/office/powerpoint/2010/main" val="218044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4FF1E-4058-4C58-8CF9-F27CDDA1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Sources of Green House 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E9CEE-3263-42A9-95BD-0715E996E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263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Coal (electricity and steel production)</a:t>
            </a:r>
          </a:p>
          <a:p>
            <a:endParaRPr lang="en-US" dirty="0"/>
          </a:p>
          <a:p>
            <a:r>
              <a:rPr lang="en-US" dirty="0"/>
              <a:t>Oil (transportation)</a:t>
            </a:r>
          </a:p>
          <a:p>
            <a:endParaRPr lang="en-US" dirty="0"/>
          </a:p>
          <a:p>
            <a:r>
              <a:rPr lang="en-US" dirty="0" err="1"/>
              <a:t>Natrual</a:t>
            </a:r>
            <a:r>
              <a:rPr lang="en-US" dirty="0"/>
              <a:t> Gas (electricity and industry)</a:t>
            </a:r>
          </a:p>
          <a:p>
            <a:endParaRPr lang="en-US" dirty="0"/>
          </a:p>
          <a:p>
            <a:r>
              <a:rPr lang="en-US" dirty="0"/>
              <a:t>Cement (infrastructure)</a:t>
            </a:r>
          </a:p>
          <a:p>
            <a:endParaRPr lang="en-US" dirty="0"/>
          </a:p>
          <a:p>
            <a:r>
              <a:rPr lang="en-US" dirty="0"/>
              <a:t>Flaring (crude oil extraction)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52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3A1A-2931-49D6-AB2F-1701D143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5605C-E823-40A2-BBFD-175EBDE55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1455938"/>
            <a:ext cx="8946541" cy="5402062"/>
          </a:xfrm>
        </p:spPr>
        <p:txBody>
          <a:bodyPr>
            <a:normAutofit/>
          </a:bodyPr>
          <a:lstStyle/>
          <a:p>
            <a:r>
              <a:rPr lang="en-US" dirty="0"/>
              <a:t>When carbon emissions rapidly increased, earths climate began to change at a faster rate. </a:t>
            </a:r>
          </a:p>
          <a:p>
            <a:r>
              <a:rPr lang="en-US" dirty="0"/>
              <a:t>This rapid increase in carbon emissions is largely due to the demands created from an increasing global population. (The Great Acceleration)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Top five sources of carbon emissions:</a:t>
            </a:r>
          </a:p>
          <a:p>
            <a:pPr marL="0" indent="0">
              <a:buNone/>
            </a:pPr>
            <a:r>
              <a:rPr lang="en-US" dirty="0"/>
              <a:t>	Coal (electricity and steel production)</a:t>
            </a:r>
          </a:p>
          <a:p>
            <a:pPr marL="0" indent="0">
              <a:buNone/>
            </a:pPr>
            <a:r>
              <a:rPr lang="en-US" dirty="0"/>
              <a:t>	Oil (transportation)</a:t>
            </a:r>
          </a:p>
          <a:p>
            <a:pPr marL="0" indent="0">
              <a:buNone/>
            </a:pPr>
            <a:r>
              <a:rPr lang="en-US" dirty="0"/>
              <a:t>	Gas (electricity and industry)</a:t>
            </a:r>
          </a:p>
          <a:p>
            <a:pPr marL="0" indent="0">
              <a:buNone/>
            </a:pPr>
            <a:r>
              <a:rPr lang="en-US" dirty="0"/>
              <a:t>	Cement (infrastructure)</a:t>
            </a:r>
          </a:p>
          <a:p>
            <a:pPr marL="0" indent="0">
              <a:buNone/>
            </a:pPr>
            <a:r>
              <a:rPr lang="en-US" dirty="0"/>
              <a:t>	Flaring (crude oil extraction)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29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8D60-8AEF-499B-85DF-1EB141C8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6B285-FAB2-47A1-80DE-F94D6A4E7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1700" dirty="0">
                <a:solidFill>
                  <a:prstClr val="white"/>
                </a:solidFill>
              </a:rPr>
              <a:t>The top five emitters are: 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sz="1700" dirty="0">
                <a:solidFill>
                  <a:prstClr val="white"/>
                </a:solidFill>
              </a:rPr>
              <a:t>	United States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sz="1700" dirty="0">
                <a:solidFill>
                  <a:prstClr val="white"/>
                </a:solidFill>
              </a:rPr>
              <a:t>	China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sz="1700" dirty="0">
                <a:solidFill>
                  <a:prstClr val="white"/>
                </a:solidFill>
              </a:rPr>
              <a:t>	Russia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sz="1700" dirty="0">
                <a:solidFill>
                  <a:prstClr val="white"/>
                </a:solidFill>
              </a:rPr>
              <a:t>	Germany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sz="1700" dirty="0">
                <a:solidFill>
                  <a:prstClr val="white"/>
                </a:solidFill>
              </a:rPr>
              <a:t>	Japan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853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63A4E-64D0-4BC6-8EC6-B5365809A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161" y="2110068"/>
            <a:ext cx="9404723" cy="1137957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7234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F5D2-570A-4044-BBB5-E5C196A2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8626-1F97-49DE-BE9C-033DBD652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correlation between carbon emissions and climate change?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Which countries are the most responsible for the carbon emissions?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industries are producing the most carbon emissions?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2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1F8918-634D-4624-B3E3-476B90A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037" y="333376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Total CO</a:t>
            </a:r>
            <a:r>
              <a:rPr lang="en-US" sz="2000" dirty="0"/>
              <a:t>2</a:t>
            </a:r>
            <a:r>
              <a:rPr lang="en-US" dirty="0"/>
              <a:t> (1751-2017)</a:t>
            </a:r>
            <a:endParaRPr lang="en-US" sz="1200" dirty="0"/>
          </a:p>
        </p:txBody>
      </p:sp>
      <p:pic>
        <p:nvPicPr>
          <p:cNvPr id="6" name="Content Placeholder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E9926A2-301E-400A-A9AD-6A691012A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886" y="2066925"/>
            <a:ext cx="8947150" cy="4457699"/>
          </a:xfrm>
        </p:spPr>
      </p:pic>
    </p:spTree>
    <p:extLst>
      <p:ext uri="{BB962C8B-B14F-4D97-AF65-F5344CB8AC3E}">
        <p14:creationId xmlns:p14="http://schemas.microsoft.com/office/powerpoint/2010/main" val="165874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3AD9-3D76-4F4B-ABF8-6836C1EA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Great Acceleration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4368A-7703-41BD-9D6A-AF1A52F5E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908" y="2567823"/>
            <a:ext cx="8946541" cy="4195481"/>
          </a:xfrm>
        </p:spPr>
        <p:txBody>
          <a:bodyPr/>
          <a:lstStyle/>
          <a:p>
            <a:r>
              <a:rPr lang="en-US" dirty="0"/>
              <a:t>Mid 20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</a:p>
          <a:p>
            <a:endParaRPr lang="en-US" dirty="0"/>
          </a:p>
          <a:p>
            <a:r>
              <a:rPr lang="en-US" dirty="0"/>
              <a:t>Majority of countries on the planet</a:t>
            </a:r>
          </a:p>
          <a:p>
            <a:endParaRPr lang="en-US" dirty="0"/>
          </a:p>
          <a:p>
            <a:r>
              <a:rPr lang="en-US" dirty="0"/>
              <a:t>Exponentially increased its growth rate of progress</a:t>
            </a:r>
          </a:p>
          <a:p>
            <a:endParaRPr lang="en-US" dirty="0"/>
          </a:p>
          <a:p>
            <a:r>
              <a:rPr lang="en-US" dirty="0"/>
              <a:t>Increase of burning fossil fuels (coal, oil, natural gases, etc.), concrete Manufacturing, and Flaring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32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674F-9682-4DB2-B086-A6664A322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502" y="252693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Global Averages (1880-2019)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5E25C365-6524-4688-A2A6-77C087C99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5" y="1800225"/>
            <a:ext cx="8947150" cy="4805082"/>
          </a:xfrm>
        </p:spPr>
      </p:pic>
    </p:spTree>
    <p:extLst>
      <p:ext uri="{BB962C8B-B14F-4D97-AF65-F5344CB8AC3E}">
        <p14:creationId xmlns:p14="http://schemas.microsoft.com/office/powerpoint/2010/main" val="2450038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9B2E-08A4-4475-8128-DFF3D2C8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90793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Before and After 1950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A0E35A8-F54C-40B1-B209-6F6C85A86B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2152650"/>
            <a:ext cx="5480051" cy="4314825"/>
          </a:xfrm>
        </p:spPr>
      </p:pic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AF51219A-A363-4DFB-89D1-98A0ECC791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125" y="2152650"/>
            <a:ext cx="5480050" cy="4314825"/>
          </a:xfrm>
        </p:spPr>
      </p:pic>
    </p:spTree>
    <p:extLst>
      <p:ext uri="{BB962C8B-B14F-4D97-AF65-F5344CB8AC3E}">
        <p14:creationId xmlns:p14="http://schemas.microsoft.com/office/powerpoint/2010/main" val="345679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B1F3-8B8C-4D22-BBF0-FF6A95C18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771" y="239654"/>
            <a:ext cx="9404723" cy="1400530"/>
          </a:xfrm>
        </p:spPr>
        <p:txBody>
          <a:bodyPr/>
          <a:lstStyle/>
          <a:p>
            <a:r>
              <a:rPr lang="en-US" dirty="0"/>
              <a:t>Break down of natural disasters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78890-A4DB-4FC6-B8D6-F9EBF4F64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Earthquakes</a:t>
            </a:r>
          </a:p>
          <a:p>
            <a:r>
              <a:rPr lang="en-US" dirty="0"/>
              <a:t>Volcanoes</a:t>
            </a:r>
          </a:p>
          <a:p>
            <a:r>
              <a:rPr lang="en-US" dirty="0"/>
              <a:t>Landslides</a:t>
            </a:r>
          </a:p>
          <a:p>
            <a:r>
              <a:rPr lang="en-US" dirty="0"/>
              <a:t>Droughts</a:t>
            </a:r>
          </a:p>
          <a:p>
            <a:r>
              <a:rPr lang="en-US" dirty="0"/>
              <a:t>Extreme Weather (Hurricanes, Tornados, Cyclones)</a:t>
            </a:r>
          </a:p>
          <a:p>
            <a:r>
              <a:rPr lang="en-US" dirty="0"/>
              <a:t>Floods</a:t>
            </a:r>
          </a:p>
          <a:p>
            <a:r>
              <a:rPr lang="en-US" dirty="0"/>
              <a:t>Extreme temperature spikes</a:t>
            </a:r>
          </a:p>
          <a:p>
            <a:r>
              <a:rPr lang="en-US" dirty="0"/>
              <a:t>Wildfires</a:t>
            </a:r>
          </a:p>
          <a:p>
            <a:r>
              <a:rPr lang="en-US" dirty="0"/>
              <a:t>Lightning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56432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C273B-EA40-47EB-B6B9-190C5F1A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Natural Disasters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3D3F5C8-2DD8-40EB-A342-118EA871A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5" y="2041864"/>
            <a:ext cx="8947150" cy="4283518"/>
          </a:xfrm>
        </p:spPr>
      </p:pic>
    </p:spTree>
    <p:extLst>
      <p:ext uri="{BB962C8B-B14F-4D97-AF65-F5344CB8AC3E}">
        <p14:creationId xmlns:p14="http://schemas.microsoft.com/office/powerpoint/2010/main" val="2035777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66DA3-48FF-4E77-AAA6-2636379B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Before and After 1950</a:t>
            </a:r>
          </a:p>
        </p:txBody>
      </p:sp>
      <p:pic>
        <p:nvPicPr>
          <p:cNvPr id="15" name="Content Placeholder 14" descr="A close up of a map&#10;&#10;Description automatically generated">
            <a:extLst>
              <a:ext uri="{FF2B5EF4-FFF2-40B4-BE49-F238E27FC236}">
                <a16:creationId xmlns:a16="http://schemas.microsoft.com/office/drawing/2014/main" id="{5FD5E326-FF77-4BEB-ACC8-B8EDDE2920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1853248"/>
            <a:ext cx="5413373" cy="4461827"/>
          </a:xfrm>
        </p:spPr>
      </p:pic>
      <p:pic>
        <p:nvPicPr>
          <p:cNvPr id="17" name="Content Placeholder 16" descr="A close up of a map&#10;&#10;Description automatically generated">
            <a:extLst>
              <a:ext uri="{FF2B5EF4-FFF2-40B4-BE49-F238E27FC236}">
                <a16:creationId xmlns:a16="http://schemas.microsoft.com/office/drawing/2014/main" id="{65353BD3-7339-4401-B830-035AF50AE1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635" y="1853248"/>
            <a:ext cx="5590993" cy="4461826"/>
          </a:xfrm>
        </p:spPr>
      </p:pic>
    </p:spTree>
    <p:extLst>
      <p:ext uri="{BB962C8B-B14F-4D97-AF65-F5344CB8AC3E}">
        <p14:creationId xmlns:p14="http://schemas.microsoft.com/office/powerpoint/2010/main" val="3907210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1849</TotalTime>
  <Words>219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The Great Acceleration</vt:lpstr>
      <vt:lpstr>Intro</vt:lpstr>
      <vt:lpstr>Total CO2 (1751-2017)</vt:lpstr>
      <vt:lpstr>The Great Acceleration</vt:lpstr>
      <vt:lpstr>Global Averages (1880-2019)</vt:lpstr>
      <vt:lpstr>Before and After 1950</vt:lpstr>
      <vt:lpstr>Break down of natural disasters</vt:lpstr>
      <vt:lpstr>Natural Disasters</vt:lpstr>
      <vt:lpstr>Before and After 1950</vt:lpstr>
      <vt:lpstr>Rank of Continents </vt:lpstr>
      <vt:lpstr>Top 5 Countries</vt:lpstr>
      <vt:lpstr>Sources of Green House Gas</vt:lpstr>
      <vt:lpstr>Conclusion</vt:lpstr>
      <vt:lpstr>Conclusion cont.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Great Acceleration</dc:title>
  <dc:creator>Will McWilliams</dc:creator>
  <cp:lastModifiedBy> </cp:lastModifiedBy>
  <cp:revision>33</cp:revision>
  <dcterms:created xsi:type="dcterms:W3CDTF">2020-06-16T22:49:20Z</dcterms:created>
  <dcterms:modified xsi:type="dcterms:W3CDTF">2020-06-19T02:23:42Z</dcterms:modified>
</cp:coreProperties>
</file>