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4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94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1515-BFF2-4990-B936-611EC74568DA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6C32-EC1A-4EAF-A1EE-698D1446F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1515-BFF2-4990-B936-611EC74568DA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6C32-EC1A-4EAF-A1EE-698D1446F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1515-BFF2-4990-B936-611EC74568DA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6C32-EC1A-4EAF-A1EE-698D1446F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1515-BFF2-4990-B936-611EC74568DA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6C32-EC1A-4EAF-A1EE-698D1446F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1515-BFF2-4990-B936-611EC74568DA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6C32-EC1A-4EAF-A1EE-698D1446F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1515-BFF2-4990-B936-611EC74568DA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6C32-EC1A-4EAF-A1EE-698D1446F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1515-BFF2-4990-B936-611EC74568DA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6C32-EC1A-4EAF-A1EE-698D1446F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1515-BFF2-4990-B936-611EC74568DA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6C32-EC1A-4EAF-A1EE-698D1446F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1515-BFF2-4990-B936-611EC74568DA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6C32-EC1A-4EAF-A1EE-698D1446F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1515-BFF2-4990-B936-611EC74568DA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6C32-EC1A-4EAF-A1EE-698D1446F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1515-BFF2-4990-B936-611EC74568DA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6C32-EC1A-4EAF-A1EE-698D1446F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1515-BFF2-4990-B936-611EC74568DA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E6C32-EC1A-4EAF-A1EE-698D1446F4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0000" t="23438" b="10156"/>
          <a:stretch>
            <a:fillRect/>
          </a:stretch>
        </p:blipFill>
        <p:spPr bwMode="auto">
          <a:xfrm>
            <a:off x="228600" y="152400"/>
            <a:ext cx="8763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7696200" y="5410200"/>
            <a:ext cx="457200" cy="685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91300" y="4343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Access from Dobson Road at intersection of Chaparral Street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48600" y="563880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543800" y="3352800"/>
            <a:ext cx="457200" cy="7620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 User</dc:creator>
  <cp:lastModifiedBy>Barajas, BrendaX</cp:lastModifiedBy>
  <cp:revision>9</cp:revision>
  <dcterms:created xsi:type="dcterms:W3CDTF">2011-08-01T20:19:39Z</dcterms:created>
  <dcterms:modified xsi:type="dcterms:W3CDTF">2023-05-26T20:21:18Z</dcterms:modified>
</cp:coreProperties>
</file>