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9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23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355D-12A2-40E2-BD67-D8D2D3195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AFS-220 Capstone Story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78E76-0D25-4515-B42D-A6629CB26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05AA66-E28F-2F45-B884-9F06FF1BDF4A}"/>
              </a:ext>
            </a:extLst>
          </p:cNvPr>
          <p:cNvSpPr/>
          <p:nvPr/>
        </p:nvSpPr>
        <p:spPr>
          <a:xfrm>
            <a:off x="3629004" y="1544428"/>
            <a:ext cx="4055188" cy="13951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5DD4-7535-EB44-A386-0B3EF863FC6D}"/>
              </a:ext>
            </a:extLst>
          </p:cNvPr>
          <p:cNvSpPr txBox="1"/>
          <p:nvPr/>
        </p:nvSpPr>
        <p:spPr>
          <a:xfrm>
            <a:off x="3971482" y="1949610"/>
            <a:ext cx="337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87FA35-AAF7-5D42-8681-FE7EF4F20A92}"/>
              </a:ext>
            </a:extLst>
          </p:cNvPr>
          <p:cNvSpPr/>
          <p:nvPr/>
        </p:nvSpPr>
        <p:spPr>
          <a:xfrm>
            <a:off x="3458183" y="3464961"/>
            <a:ext cx="4425638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921F3-0ABC-0F40-A800-177A0E7B0D2E}"/>
              </a:ext>
            </a:extLst>
          </p:cNvPr>
          <p:cNvSpPr txBox="1"/>
          <p:nvPr/>
        </p:nvSpPr>
        <p:spPr>
          <a:xfrm>
            <a:off x="3752762" y="3692672"/>
            <a:ext cx="392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GitHub repository that will store the code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0162C4AC-120E-4831-96E7-455C10670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0415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A3C6F-06D4-6A47-8D7C-750935462CEC}"/>
              </a:ext>
            </a:extLst>
          </p:cNvPr>
          <p:cNvSpPr/>
          <p:nvPr/>
        </p:nvSpPr>
        <p:spPr>
          <a:xfrm>
            <a:off x="3656998" y="480008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C8929-AB04-E442-BA5A-9F0F58C0A29D}"/>
              </a:ext>
            </a:extLst>
          </p:cNvPr>
          <p:cNvSpPr txBox="1"/>
          <p:nvPr/>
        </p:nvSpPr>
        <p:spPr>
          <a:xfrm>
            <a:off x="4063971" y="609355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website that has six 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E690-564E-9443-8264-6094166BB6C4}"/>
              </a:ext>
            </a:extLst>
          </p:cNvPr>
          <p:cNvSpPr/>
          <p:nvPr/>
        </p:nvSpPr>
        <p:spPr>
          <a:xfrm>
            <a:off x="1729943" y="1734703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1FEEC-B25D-4F4E-B6F1-B990206FD4BC}"/>
              </a:ext>
            </a:extLst>
          </p:cNvPr>
          <p:cNvSpPr txBox="1"/>
          <p:nvPr/>
        </p:nvSpPr>
        <p:spPr>
          <a:xfrm>
            <a:off x="1853510" y="1692584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098A8-6803-B643-9B22-1E269F992BB2}"/>
              </a:ext>
            </a:extLst>
          </p:cNvPr>
          <p:cNvSpPr/>
          <p:nvPr/>
        </p:nvSpPr>
        <p:spPr>
          <a:xfrm>
            <a:off x="1729943" y="2316234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D40C-AA86-4144-9AF3-A63EC0EF2BB4}"/>
              </a:ext>
            </a:extLst>
          </p:cNvPr>
          <p:cNvSpPr txBox="1"/>
          <p:nvPr/>
        </p:nvSpPr>
        <p:spPr>
          <a:xfrm>
            <a:off x="1829540" y="2415342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We need to create a Home page that welcomes a user to the website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D86D92-AEA6-9746-87DF-8A9F658F091C}"/>
              </a:ext>
            </a:extLst>
          </p:cNvPr>
          <p:cNvSpPr/>
          <p:nvPr/>
        </p:nvSpPr>
        <p:spPr>
          <a:xfrm>
            <a:off x="1729947" y="2957920"/>
            <a:ext cx="7587048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69DD1-A303-D845-8F10-328604E9AD50}"/>
              </a:ext>
            </a:extLst>
          </p:cNvPr>
          <p:cNvSpPr txBox="1"/>
          <p:nvPr/>
        </p:nvSpPr>
        <p:spPr>
          <a:xfrm>
            <a:off x="1729946" y="3038912"/>
            <a:ext cx="75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reservation page that allows users to make reservations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1538B-33C1-EE4B-A8D6-C345D21066D6}"/>
              </a:ext>
            </a:extLst>
          </p:cNvPr>
          <p:cNvSpPr/>
          <p:nvPr/>
        </p:nvSpPr>
        <p:spPr>
          <a:xfrm>
            <a:off x="1729946" y="3539451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225935-642D-9A4F-A2D9-85F232384A71}"/>
              </a:ext>
            </a:extLst>
          </p:cNvPr>
          <p:cNvSpPr txBox="1"/>
          <p:nvPr/>
        </p:nvSpPr>
        <p:spPr>
          <a:xfrm>
            <a:off x="1729945" y="3546848"/>
            <a:ext cx="75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menu page that will use an API to gets its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CA9417-0026-4345-886A-7FACC7D9D236}"/>
              </a:ext>
            </a:extLst>
          </p:cNvPr>
          <p:cNvSpPr/>
          <p:nvPr/>
        </p:nvSpPr>
        <p:spPr>
          <a:xfrm>
            <a:off x="1729945" y="4120982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B070A-6562-4544-8778-83E79835CED3}"/>
              </a:ext>
            </a:extLst>
          </p:cNvPr>
          <p:cNvSpPr txBox="1"/>
          <p:nvPr/>
        </p:nvSpPr>
        <p:spPr>
          <a:xfrm>
            <a:off x="1805577" y="4201974"/>
            <a:ext cx="7511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an about page that displays information of the restaurant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125EE7-F18D-924E-81FB-F1BDDFE3FFD5}"/>
              </a:ext>
            </a:extLst>
          </p:cNvPr>
          <p:cNvSpPr/>
          <p:nvPr/>
        </p:nvSpPr>
        <p:spPr>
          <a:xfrm>
            <a:off x="1729945" y="4713154"/>
            <a:ext cx="7587047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F99DA4-63F1-AB46-AA90-38A4A0E05F56}"/>
              </a:ext>
            </a:extLst>
          </p:cNvPr>
          <p:cNvSpPr txBox="1"/>
          <p:nvPr/>
        </p:nvSpPr>
        <p:spPr>
          <a:xfrm>
            <a:off x="1805577" y="4670791"/>
            <a:ext cx="7401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developer, I want to create a contact page that will give the user ways to contact the restaurant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9423D-558D-634D-AE18-97F2CA6C288B}"/>
              </a:ext>
            </a:extLst>
          </p:cNvPr>
          <p:cNvSpPr/>
          <p:nvPr/>
        </p:nvSpPr>
        <p:spPr>
          <a:xfrm>
            <a:off x="1729945" y="5305326"/>
            <a:ext cx="7587047" cy="723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426607-B5F5-E949-9E32-FECB18173719}"/>
              </a:ext>
            </a:extLst>
          </p:cNvPr>
          <p:cNvSpPr txBox="1"/>
          <p:nvPr/>
        </p:nvSpPr>
        <p:spPr>
          <a:xfrm>
            <a:off x="1791729" y="5386318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an order page that will display the orders of the customer</a:t>
            </a:r>
          </a:p>
        </p:txBody>
      </p:sp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C5073035-ED4B-4B3C-8E22-A819BCEEB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7657" y="1660428"/>
            <a:ext cx="616931" cy="6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44056A-DFDF-3246-AAEB-B8897A50D9E1}"/>
              </a:ext>
            </a:extLst>
          </p:cNvPr>
          <p:cNvSpPr/>
          <p:nvPr/>
        </p:nvSpPr>
        <p:spPr>
          <a:xfrm>
            <a:off x="9480589" y="411507"/>
            <a:ext cx="2216426" cy="20598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43B7B-D117-3F4F-876D-CF9121C2EB30}"/>
              </a:ext>
            </a:extLst>
          </p:cNvPr>
          <p:cNvSpPr txBox="1"/>
          <p:nvPr/>
        </p:nvSpPr>
        <p:spPr>
          <a:xfrm>
            <a:off x="9667775" y="560560"/>
            <a:ext cx="1842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As a developer I want to create a power point presentation of the Capstone so that I can present the information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6B81D2-3DDF-9643-BF46-8A38AAA37EE6}"/>
              </a:ext>
            </a:extLst>
          </p:cNvPr>
          <p:cNvSpPr/>
          <p:nvPr/>
        </p:nvSpPr>
        <p:spPr>
          <a:xfrm>
            <a:off x="835513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650D3B-71FA-6444-AF80-A5BA5B06AFDF}"/>
              </a:ext>
            </a:extLst>
          </p:cNvPr>
          <p:cNvSpPr/>
          <p:nvPr/>
        </p:nvSpPr>
        <p:spPr>
          <a:xfrm>
            <a:off x="5320930" y="582940"/>
            <a:ext cx="2216426" cy="12522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2AE1F-057C-1041-8FCA-2BB51D9F1EC0}"/>
              </a:ext>
            </a:extLst>
          </p:cNvPr>
          <p:cNvSpPr txBox="1"/>
          <p:nvPr/>
        </p:nvSpPr>
        <p:spPr>
          <a:xfrm>
            <a:off x="1022699" y="731993"/>
            <a:ext cx="1842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application within docker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84BEC-CFB1-3A40-9675-E25F0EFD45BE}"/>
              </a:ext>
            </a:extLst>
          </p:cNvPr>
          <p:cNvSpPr txBox="1"/>
          <p:nvPr/>
        </p:nvSpPr>
        <p:spPr>
          <a:xfrm>
            <a:off x="5508116" y="702347"/>
            <a:ext cx="1842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Django 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50CA9-7651-144C-9622-B478AF5EFFAF}"/>
              </a:ext>
            </a:extLst>
          </p:cNvPr>
          <p:cNvSpPr/>
          <p:nvPr/>
        </p:nvSpPr>
        <p:spPr>
          <a:xfrm>
            <a:off x="148281" y="2133326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EB5E1-748C-9D43-8221-B68308024A55}"/>
              </a:ext>
            </a:extLst>
          </p:cNvPr>
          <p:cNvSpPr txBox="1"/>
          <p:nvPr/>
        </p:nvSpPr>
        <p:spPr>
          <a:xfrm>
            <a:off x="375928" y="2236381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</a:t>
            </a:r>
            <a:r>
              <a:rPr lang="en-US" sz="1600" dirty="0" err="1">
                <a:solidFill>
                  <a:schemeClr val="bg1"/>
                </a:solidFill>
              </a:rPr>
              <a:t>dockerfile</a:t>
            </a:r>
            <a:r>
              <a:rPr lang="en-US" sz="1600" dirty="0">
                <a:solidFill>
                  <a:schemeClr val="bg1"/>
                </a:solidFill>
              </a:rPr>
              <a:t> for the Django project so that I can run it on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3E659-CE44-DD43-B095-8A96DB74840C}"/>
              </a:ext>
            </a:extLst>
          </p:cNvPr>
          <p:cNvSpPr/>
          <p:nvPr/>
        </p:nvSpPr>
        <p:spPr>
          <a:xfrm>
            <a:off x="148281" y="31704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D23F1-8FFF-2D46-9D76-413D30E8E2C9}"/>
              </a:ext>
            </a:extLst>
          </p:cNvPr>
          <p:cNvSpPr txBox="1"/>
          <p:nvPr/>
        </p:nvSpPr>
        <p:spPr>
          <a:xfrm>
            <a:off x="375928" y="3273488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an Apache docker 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03EE5-6099-8E41-9D02-15E9BCEEF8CD}"/>
              </a:ext>
            </a:extLst>
          </p:cNvPr>
          <p:cNvSpPr/>
          <p:nvPr/>
        </p:nvSpPr>
        <p:spPr>
          <a:xfrm>
            <a:off x="148281" y="4194131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D22B1D-3FD3-7140-9A4C-0709007976DD}"/>
              </a:ext>
            </a:extLst>
          </p:cNvPr>
          <p:cNvSpPr txBox="1"/>
          <p:nvPr/>
        </p:nvSpPr>
        <p:spPr>
          <a:xfrm>
            <a:off x="375928" y="4297186"/>
            <a:ext cx="353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create a Postgres docker 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ED1D3-F859-2A42-82CB-908319989AA7}"/>
              </a:ext>
            </a:extLst>
          </p:cNvPr>
          <p:cNvSpPr/>
          <p:nvPr/>
        </p:nvSpPr>
        <p:spPr>
          <a:xfrm>
            <a:off x="4501979" y="2252733"/>
            <a:ext cx="3991233" cy="934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23732E-2B17-E746-A794-411FCAC6C33F}"/>
              </a:ext>
            </a:extLst>
          </p:cNvPr>
          <p:cNvSpPr txBox="1"/>
          <p:nvPr/>
        </p:nvSpPr>
        <p:spPr>
          <a:xfrm>
            <a:off x="4661173" y="2304260"/>
            <a:ext cx="353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CRUD operations so that I can retrieve information from the database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DECD22-034D-A04F-A31E-8D77D4D60F93}"/>
              </a:ext>
            </a:extLst>
          </p:cNvPr>
          <p:cNvSpPr/>
          <p:nvPr/>
        </p:nvSpPr>
        <p:spPr>
          <a:xfrm>
            <a:off x="8714189" y="2600351"/>
            <a:ext cx="3329530" cy="14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7DD060-987D-6341-9355-5FA0B0FEC9D4}"/>
              </a:ext>
            </a:extLst>
          </p:cNvPr>
          <p:cNvSpPr txBox="1"/>
          <p:nvPr/>
        </p:nvSpPr>
        <p:spPr>
          <a:xfrm>
            <a:off x="8866353" y="2703407"/>
            <a:ext cx="294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create a PowerPoint presentation so that I can display what was done within capstone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899B95-542F-49CD-9905-75E5637DCB11}"/>
              </a:ext>
            </a:extLst>
          </p:cNvPr>
          <p:cNvSpPr/>
          <p:nvPr/>
        </p:nvSpPr>
        <p:spPr>
          <a:xfrm>
            <a:off x="4501979" y="3270768"/>
            <a:ext cx="3991233" cy="1012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9B915-8342-4366-A31A-5EA2A7F6C965}"/>
              </a:ext>
            </a:extLst>
          </p:cNvPr>
          <p:cNvSpPr txBox="1"/>
          <p:nvPr/>
        </p:nvSpPr>
        <p:spPr>
          <a:xfrm>
            <a:off x="4501979" y="3315785"/>
            <a:ext cx="398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connect the HTML and CSS pages to the backend so that the pages can display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36424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78BB-F66C-4BD2-B586-1882B4DA4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 map Sprints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BAE73-DE45-44B8-8A46-B59A1C677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54CC9C-BD9C-4621-A7DA-E0244848F711}"/>
              </a:ext>
            </a:extLst>
          </p:cNvPr>
          <p:cNvSpPr/>
          <p:nvPr/>
        </p:nvSpPr>
        <p:spPr>
          <a:xfrm>
            <a:off x="4320773" y="1002600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6B9A1-C81F-4387-B951-B0DC63E456EA}"/>
              </a:ext>
            </a:extLst>
          </p:cNvPr>
          <p:cNvSpPr txBox="1"/>
          <p:nvPr/>
        </p:nvSpPr>
        <p:spPr>
          <a:xfrm>
            <a:off x="4658899" y="1113152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Sprint 23 March – 3 April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CAP Sprint Home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D818-2AB8-4541-A124-990BBB63D9F9}"/>
              </a:ext>
            </a:extLst>
          </p:cNvPr>
          <p:cNvSpPr/>
          <p:nvPr/>
        </p:nvSpPr>
        <p:spPr>
          <a:xfrm>
            <a:off x="2419795" y="2293712"/>
            <a:ext cx="7587049" cy="5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516869-B293-4D1A-AAA3-81FAA2EB0A00}"/>
              </a:ext>
            </a:extLst>
          </p:cNvPr>
          <p:cNvSpPr txBox="1"/>
          <p:nvPr/>
        </p:nvSpPr>
        <p:spPr>
          <a:xfrm>
            <a:off x="2545328" y="2302141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6064F0-F7D3-45D4-917C-380C518D0F09}"/>
              </a:ext>
            </a:extLst>
          </p:cNvPr>
          <p:cNvSpPr/>
          <p:nvPr/>
        </p:nvSpPr>
        <p:spPr>
          <a:xfrm>
            <a:off x="2417829" y="3010089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720B2-9AEB-4D8E-B94E-00C4EB02B950}"/>
              </a:ext>
            </a:extLst>
          </p:cNvPr>
          <p:cNvSpPr txBox="1"/>
          <p:nvPr/>
        </p:nvSpPr>
        <p:spPr>
          <a:xfrm>
            <a:off x="2517426" y="3109197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We need to create a Home page that welcomes a user to the website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842DD3-0E9C-480F-8F61-615B0EB48E82}"/>
              </a:ext>
            </a:extLst>
          </p:cNvPr>
          <p:cNvSpPr/>
          <p:nvPr/>
        </p:nvSpPr>
        <p:spPr>
          <a:xfrm>
            <a:off x="2419795" y="3633801"/>
            <a:ext cx="7587049" cy="55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781899-EAB9-424C-B48B-702656404955}"/>
              </a:ext>
            </a:extLst>
          </p:cNvPr>
          <p:cNvSpPr txBox="1"/>
          <p:nvPr/>
        </p:nvSpPr>
        <p:spPr>
          <a:xfrm>
            <a:off x="2502314" y="3640305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I want to create a CSS file that will be used for the website so that I can use styling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83D6C-2B7F-4DD3-AB78-43CD03CFEA6B}"/>
              </a:ext>
            </a:extLst>
          </p:cNvPr>
          <p:cNvSpPr/>
          <p:nvPr/>
        </p:nvSpPr>
        <p:spPr>
          <a:xfrm>
            <a:off x="2419795" y="4286638"/>
            <a:ext cx="7587049" cy="66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30476A-9BAA-48BE-874A-F8F63D1FC3C4}"/>
              </a:ext>
            </a:extLst>
          </p:cNvPr>
          <p:cNvSpPr txBox="1"/>
          <p:nvPr/>
        </p:nvSpPr>
        <p:spPr>
          <a:xfrm>
            <a:off x="2543362" y="4296386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connect the HTML and CSS pages to the backend so that the pages can display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93909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2FA5CA-3374-4059-AC9F-3E71E72F6F05}"/>
              </a:ext>
            </a:extLst>
          </p:cNvPr>
          <p:cNvSpPr/>
          <p:nvPr/>
        </p:nvSpPr>
        <p:spPr>
          <a:xfrm>
            <a:off x="4320773" y="1002600"/>
            <a:ext cx="3517645" cy="840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409C5-8CCD-4F56-A5C4-BC5D2064C126}"/>
              </a:ext>
            </a:extLst>
          </p:cNvPr>
          <p:cNvSpPr txBox="1"/>
          <p:nvPr/>
        </p:nvSpPr>
        <p:spPr>
          <a:xfrm>
            <a:off x="4658899" y="1113152"/>
            <a:ext cx="292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Sprint 23 March – 3 April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CAP Sprint Home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85D28-649F-472D-A905-DB793725A1A6}"/>
              </a:ext>
            </a:extLst>
          </p:cNvPr>
          <p:cNvSpPr/>
          <p:nvPr/>
        </p:nvSpPr>
        <p:spPr>
          <a:xfrm>
            <a:off x="2419795" y="2293712"/>
            <a:ext cx="7587049" cy="57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FDCC5-5672-47A3-8A42-704CA277A0F9}"/>
              </a:ext>
            </a:extLst>
          </p:cNvPr>
          <p:cNvSpPr txBox="1"/>
          <p:nvPr/>
        </p:nvSpPr>
        <p:spPr>
          <a:xfrm>
            <a:off x="2545328" y="2302141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 a developer I want to Determine how the frontend will be formatted so that we know what type of website to create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1576C-D0AF-4B85-86E9-D56F199F077B}"/>
              </a:ext>
            </a:extLst>
          </p:cNvPr>
          <p:cNvSpPr/>
          <p:nvPr/>
        </p:nvSpPr>
        <p:spPr>
          <a:xfrm>
            <a:off x="2417829" y="3010089"/>
            <a:ext cx="7587049" cy="50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677FA-E3DC-4FE6-9B87-78C7A5CAA2EA}"/>
              </a:ext>
            </a:extLst>
          </p:cNvPr>
          <p:cNvSpPr txBox="1"/>
          <p:nvPr/>
        </p:nvSpPr>
        <p:spPr>
          <a:xfrm>
            <a:off x="2517426" y="3109197"/>
            <a:ext cx="7463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We need to create a Home page that welcomes a user to the website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3DE8B-903B-4251-BD66-45161ACB9EF2}"/>
              </a:ext>
            </a:extLst>
          </p:cNvPr>
          <p:cNvSpPr/>
          <p:nvPr/>
        </p:nvSpPr>
        <p:spPr>
          <a:xfrm>
            <a:off x="2419795" y="3633801"/>
            <a:ext cx="7587049" cy="552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E1803-4494-4D52-8C44-05C10190A2F5}"/>
              </a:ext>
            </a:extLst>
          </p:cNvPr>
          <p:cNvSpPr txBox="1"/>
          <p:nvPr/>
        </p:nvSpPr>
        <p:spPr>
          <a:xfrm>
            <a:off x="2502314" y="3640305"/>
            <a:ext cx="715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 I want to create a CSS file that will be used for the website so that I can use styling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54854-17F7-4232-85E9-00DF53C507DA}"/>
              </a:ext>
            </a:extLst>
          </p:cNvPr>
          <p:cNvSpPr/>
          <p:nvPr/>
        </p:nvSpPr>
        <p:spPr>
          <a:xfrm>
            <a:off x="2419795" y="4286638"/>
            <a:ext cx="7587049" cy="66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B2DE6-5203-4F77-B3A7-2C365EEA8C75}"/>
              </a:ext>
            </a:extLst>
          </p:cNvPr>
          <p:cNvSpPr txBox="1"/>
          <p:nvPr/>
        </p:nvSpPr>
        <p:spPr>
          <a:xfrm>
            <a:off x="2543362" y="4296386"/>
            <a:ext cx="7463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As a developer, I want to connect the HTML and CSS pages to the backend so that the pages can display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545541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</TotalTime>
  <Words>505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-apple-system</vt:lpstr>
      <vt:lpstr>Arial</vt:lpstr>
      <vt:lpstr>Tw Cen MT</vt:lpstr>
      <vt:lpstr>Circuit</vt:lpstr>
      <vt:lpstr>AFS-220 Capstone Story Map</vt:lpstr>
      <vt:lpstr>PowerPoint Presentation</vt:lpstr>
      <vt:lpstr>PowerPoint Presentation</vt:lpstr>
      <vt:lpstr>PowerPoint Presentation</vt:lpstr>
      <vt:lpstr>Story map Sprints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Morris</dc:creator>
  <cp:lastModifiedBy>William Morris</cp:lastModifiedBy>
  <cp:revision>9</cp:revision>
  <dcterms:created xsi:type="dcterms:W3CDTF">2021-03-25T01:43:55Z</dcterms:created>
  <dcterms:modified xsi:type="dcterms:W3CDTF">2021-03-27T01:14:59Z</dcterms:modified>
</cp:coreProperties>
</file>