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05AA66-E28F-2F45-B884-9F06FF1BDF4A}"/>
              </a:ext>
            </a:extLst>
          </p:cNvPr>
          <p:cNvSpPr/>
          <p:nvPr/>
        </p:nvSpPr>
        <p:spPr>
          <a:xfrm>
            <a:off x="3816065" y="938940"/>
            <a:ext cx="4055188" cy="13951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65DD4-7535-EB44-A386-0B3EF863FC6D}"/>
              </a:ext>
            </a:extLst>
          </p:cNvPr>
          <p:cNvSpPr txBox="1"/>
          <p:nvPr/>
        </p:nvSpPr>
        <p:spPr>
          <a:xfrm>
            <a:off x="4158543" y="1344122"/>
            <a:ext cx="337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GitHub repository that will store the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87FA35-AAF7-5D42-8681-FE7EF4F20A92}"/>
              </a:ext>
            </a:extLst>
          </p:cNvPr>
          <p:cNvSpPr/>
          <p:nvPr/>
        </p:nvSpPr>
        <p:spPr>
          <a:xfrm>
            <a:off x="3645244" y="2859473"/>
            <a:ext cx="4425638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C921F3-0ABC-0F40-A800-177A0E7B0D2E}"/>
              </a:ext>
            </a:extLst>
          </p:cNvPr>
          <p:cNvSpPr txBox="1"/>
          <p:nvPr/>
        </p:nvSpPr>
        <p:spPr>
          <a:xfrm>
            <a:off x="3939823" y="3087184"/>
            <a:ext cx="392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GitHub repository that will store the code</a:t>
            </a:r>
          </a:p>
        </p:txBody>
      </p:sp>
    </p:spTree>
    <p:extLst>
      <p:ext uri="{BB962C8B-B14F-4D97-AF65-F5344CB8AC3E}">
        <p14:creationId xmlns:p14="http://schemas.microsoft.com/office/powerpoint/2010/main" val="366195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A3C6F-06D4-6A47-8D7C-750935462CEC}"/>
              </a:ext>
            </a:extLst>
          </p:cNvPr>
          <p:cNvSpPr/>
          <p:nvPr/>
        </p:nvSpPr>
        <p:spPr>
          <a:xfrm>
            <a:off x="3632887" y="308745"/>
            <a:ext cx="3517645" cy="8404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C8929-AB04-E442-BA5A-9F0F58C0A29D}"/>
              </a:ext>
            </a:extLst>
          </p:cNvPr>
          <p:cNvSpPr txBox="1"/>
          <p:nvPr/>
        </p:nvSpPr>
        <p:spPr>
          <a:xfrm>
            <a:off x="4039860" y="438092"/>
            <a:ext cx="2923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website that has six pages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7E690-564E-9443-8264-6094166BB6C4}"/>
              </a:ext>
            </a:extLst>
          </p:cNvPr>
          <p:cNvSpPr/>
          <p:nvPr/>
        </p:nvSpPr>
        <p:spPr>
          <a:xfrm>
            <a:off x="1729946" y="1278525"/>
            <a:ext cx="7587049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1FEEC-B25D-4F4E-B6F1-B990206FD4BC}"/>
              </a:ext>
            </a:extLst>
          </p:cNvPr>
          <p:cNvSpPr txBox="1"/>
          <p:nvPr/>
        </p:nvSpPr>
        <p:spPr>
          <a:xfrm>
            <a:off x="1853513" y="1236406"/>
            <a:ext cx="715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Determine how the frontend will be formatted so that we know what type of website to create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098A8-6803-B643-9B22-1E269F992BB2}"/>
              </a:ext>
            </a:extLst>
          </p:cNvPr>
          <p:cNvSpPr/>
          <p:nvPr/>
        </p:nvSpPr>
        <p:spPr>
          <a:xfrm>
            <a:off x="1729946" y="1860056"/>
            <a:ext cx="7587049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2D40C-AA86-4144-9AF3-A63EC0EF2BB4}"/>
              </a:ext>
            </a:extLst>
          </p:cNvPr>
          <p:cNvSpPr txBox="1"/>
          <p:nvPr/>
        </p:nvSpPr>
        <p:spPr>
          <a:xfrm>
            <a:off x="1791729" y="1817937"/>
            <a:ext cx="7463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Determine how the frontend will be formatted so that we know what type of website to create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BEECE0-24B0-6F42-90FE-5D7EA9D94BC2}"/>
              </a:ext>
            </a:extLst>
          </p:cNvPr>
          <p:cNvSpPr/>
          <p:nvPr/>
        </p:nvSpPr>
        <p:spPr>
          <a:xfrm>
            <a:off x="1729947" y="2415508"/>
            <a:ext cx="7587048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C91CA-577B-BC42-89DD-69CE554862D8}"/>
              </a:ext>
            </a:extLst>
          </p:cNvPr>
          <p:cNvSpPr txBox="1"/>
          <p:nvPr/>
        </p:nvSpPr>
        <p:spPr>
          <a:xfrm>
            <a:off x="1853513" y="2448712"/>
            <a:ext cx="7463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landing page that captures the user’s engagement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D86D92-AEA6-9746-87DF-8A9F658F091C}"/>
              </a:ext>
            </a:extLst>
          </p:cNvPr>
          <p:cNvSpPr/>
          <p:nvPr/>
        </p:nvSpPr>
        <p:spPr>
          <a:xfrm>
            <a:off x="1729947" y="2957920"/>
            <a:ext cx="7587048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69DD1-A303-D845-8F10-328604E9AD50}"/>
              </a:ext>
            </a:extLst>
          </p:cNvPr>
          <p:cNvSpPr txBox="1"/>
          <p:nvPr/>
        </p:nvSpPr>
        <p:spPr>
          <a:xfrm>
            <a:off x="1729946" y="3038912"/>
            <a:ext cx="75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reservation page that allows users to make reservations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1538B-33C1-EE4B-A8D6-C345D21066D6}"/>
              </a:ext>
            </a:extLst>
          </p:cNvPr>
          <p:cNvSpPr/>
          <p:nvPr/>
        </p:nvSpPr>
        <p:spPr>
          <a:xfrm>
            <a:off x="1729946" y="3539451"/>
            <a:ext cx="7587047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225935-642D-9A4F-A2D9-85F232384A71}"/>
              </a:ext>
            </a:extLst>
          </p:cNvPr>
          <p:cNvSpPr txBox="1"/>
          <p:nvPr/>
        </p:nvSpPr>
        <p:spPr>
          <a:xfrm>
            <a:off x="1729945" y="3546848"/>
            <a:ext cx="758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menu page that will use an API to gets its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CA9417-0026-4345-886A-7FACC7D9D236}"/>
              </a:ext>
            </a:extLst>
          </p:cNvPr>
          <p:cNvSpPr/>
          <p:nvPr/>
        </p:nvSpPr>
        <p:spPr>
          <a:xfrm>
            <a:off x="1729945" y="4120982"/>
            <a:ext cx="7587047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6B070A-6562-4544-8778-83E79835CED3}"/>
              </a:ext>
            </a:extLst>
          </p:cNvPr>
          <p:cNvSpPr txBox="1"/>
          <p:nvPr/>
        </p:nvSpPr>
        <p:spPr>
          <a:xfrm>
            <a:off x="1805577" y="4201974"/>
            <a:ext cx="7511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an about page that displays information of the restaurant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125EE7-F18D-924E-81FB-F1BDDFE3FFD5}"/>
              </a:ext>
            </a:extLst>
          </p:cNvPr>
          <p:cNvSpPr/>
          <p:nvPr/>
        </p:nvSpPr>
        <p:spPr>
          <a:xfrm>
            <a:off x="1729945" y="4713154"/>
            <a:ext cx="7587047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F99DA4-63F1-AB46-AA90-38A4A0E05F56}"/>
              </a:ext>
            </a:extLst>
          </p:cNvPr>
          <p:cNvSpPr txBox="1"/>
          <p:nvPr/>
        </p:nvSpPr>
        <p:spPr>
          <a:xfrm>
            <a:off x="1805577" y="4670791"/>
            <a:ext cx="740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developer, I want to create a contact page that will give the user ways to contact the restaurant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09423D-558D-634D-AE18-97F2CA6C288B}"/>
              </a:ext>
            </a:extLst>
          </p:cNvPr>
          <p:cNvSpPr/>
          <p:nvPr/>
        </p:nvSpPr>
        <p:spPr>
          <a:xfrm>
            <a:off x="1729945" y="5305326"/>
            <a:ext cx="7587047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426607-B5F5-E949-9E32-FECB18173719}"/>
              </a:ext>
            </a:extLst>
          </p:cNvPr>
          <p:cNvSpPr txBox="1"/>
          <p:nvPr/>
        </p:nvSpPr>
        <p:spPr>
          <a:xfrm>
            <a:off x="1791729" y="5386318"/>
            <a:ext cx="74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order page that will display the orders of the customer</a:t>
            </a:r>
          </a:p>
        </p:txBody>
      </p:sp>
    </p:spTree>
    <p:extLst>
      <p:ext uri="{BB962C8B-B14F-4D97-AF65-F5344CB8AC3E}">
        <p14:creationId xmlns:p14="http://schemas.microsoft.com/office/powerpoint/2010/main" val="259476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44056A-DFDF-3246-AAEB-B8897A50D9E1}"/>
              </a:ext>
            </a:extLst>
          </p:cNvPr>
          <p:cNvSpPr/>
          <p:nvPr/>
        </p:nvSpPr>
        <p:spPr>
          <a:xfrm>
            <a:off x="9480589" y="411507"/>
            <a:ext cx="2216426" cy="20598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43B7B-D117-3F4F-876D-CF9121C2EB30}"/>
              </a:ext>
            </a:extLst>
          </p:cNvPr>
          <p:cNvSpPr txBox="1"/>
          <p:nvPr/>
        </p:nvSpPr>
        <p:spPr>
          <a:xfrm>
            <a:off x="9667775" y="560560"/>
            <a:ext cx="18420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As a developer I want to create a power point presentation of the Capstone so that I can present the information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6B81D2-3DDF-9643-BF46-8A38AAA37EE6}"/>
              </a:ext>
            </a:extLst>
          </p:cNvPr>
          <p:cNvSpPr/>
          <p:nvPr/>
        </p:nvSpPr>
        <p:spPr>
          <a:xfrm>
            <a:off x="835513" y="582940"/>
            <a:ext cx="2216426" cy="12522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8650D3B-71FA-6444-AF80-A5BA5B06AFDF}"/>
              </a:ext>
            </a:extLst>
          </p:cNvPr>
          <p:cNvSpPr/>
          <p:nvPr/>
        </p:nvSpPr>
        <p:spPr>
          <a:xfrm>
            <a:off x="5320930" y="582940"/>
            <a:ext cx="2216426" cy="12522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2AE1F-057C-1041-8FCA-2BB51D9F1EC0}"/>
              </a:ext>
            </a:extLst>
          </p:cNvPr>
          <p:cNvSpPr txBox="1"/>
          <p:nvPr/>
        </p:nvSpPr>
        <p:spPr>
          <a:xfrm>
            <a:off x="1022699" y="731993"/>
            <a:ext cx="1842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Django application within docker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84BEC-CFB1-3A40-9675-E25F0EFD45BE}"/>
              </a:ext>
            </a:extLst>
          </p:cNvPr>
          <p:cNvSpPr txBox="1"/>
          <p:nvPr/>
        </p:nvSpPr>
        <p:spPr>
          <a:xfrm>
            <a:off x="5508116" y="702347"/>
            <a:ext cx="184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Django backend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50CA9-7651-144C-9622-B478AF5EFFAF}"/>
              </a:ext>
            </a:extLst>
          </p:cNvPr>
          <p:cNvSpPr/>
          <p:nvPr/>
        </p:nvSpPr>
        <p:spPr>
          <a:xfrm>
            <a:off x="148281" y="2133326"/>
            <a:ext cx="3991233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EB5E1-748C-9D43-8221-B68308024A55}"/>
              </a:ext>
            </a:extLst>
          </p:cNvPr>
          <p:cNvSpPr txBox="1"/>
          <p:nvPr/>
        </p:nvSpPr>
        <p:spPr>
          <a:xfrm>
            <a:off x="375928" y="2236381"/>
            <a:ext cx="353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</a:t>
            </a:r>
            <a:r>
              <a:rPr lang="en-US" sz="1600" dirty="0" err="1">
                <a:solidFill>
                  <a:schemeClr val="bg1"/>
                </a:solidFill>
              </a:rPr>
              <a:t>dockerfile</a:t>
            </a:r>
            <a:r>
              <a:rPr lang="en-US" sz="1600" dirty="0">
                <a:solidFill>
                  <a:schemeClr val="bg1"/>
                </a:solidFill>
              </a:rPr>
              <a:t> for the Django project so that I can run it on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B3E659-CE44-DD43-B095-8A96DB74840C}"/>
              </a:ext>
            </a:extLst>
          </p:cNvPr>
          <p:cNvSpPr/>
          <p:nvPr/>
        </p:nvSpPr>
        <p:spPr>
          <a:xfrm>
            <a:off x="148281" y="3170433"/>
            <a:ext cx="3991233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D23F1-8FFF-2D46-9D76-413D30E8E2C9}"/>
              </a:ext>
            </a:extLst>
          </p:cNvPr>
          <p:cNvSpPr txBox="1"/>
          <p:nvPr/>
        </p:nvSpPr>
        <p:spPr>
          <a:xfrm>
            <a:off x="375928" y="3273488"/>
            <a:ext cx="353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an Apache docker 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F03EE5-6099-8E41-9D02-15E9BCEEF8CD}"/>
              </a:ext>
            </a:extLst>
          </p:cNvPr>
          <p:cNvSpPr/>
          <p:nvPr/>
        </p:nvSpPr>
        <p:spPr>
          <a:xfrm>
            <a:off x="148281" y="4194131"/>
            <a:ext cx="3991233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22B1D-3FD3-7140-9A4C-0709007976DD}"/>
              </a:ext>
            </a:extLst>
          </p:cNvPr>
          <p:cNvSpPr txBox="1"/>
          <p:nvPr/>
        </p:nvSpPr>
        <p:spPr>
          <a:xfrm>
            <a:off x="375928" y="4297186"/>
            <a:ext cx="353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Postgres docker 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EED1D3-F859-2A42-82CB-908319989AA7}"/>
              </a:ext>
            </a:extLst>
          </p:cNvPr>
          <p:cNvSpPr/>
          <p:nvPr/>
        </p:nvSpPr>
        <p:spPr>
          <a:xfrm>
            <a:off x="4501979" y="2252733"/>
            <a:ext cx="3991233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3732E-2B17-E746-A794-411FCAC6C33F}"/>
              </a:ext>
            </a:extLst>
          </p:cNvPr>
          <p:cNvSpPr txBox="1"/>
          <p:nvPr/>
        </p:nvSpPr>
        <p:spPr>
          <a:xfrm>
            <a:off x="4661173" y="2304260"/>
            <a:ext cx="353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CRUD operations so that I can retrieve information from the database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DECD22-034D-A04F-A31E-8D77D4D60F93}"/>
              </a:ext>
            </a:extLst>
          </p:cNvPr>
          <p:cNvSpPr/>
          <p:nvPr/>
        </p:nvSpPr>
        <p:spPr>
          <a:xfrm>
            <a:off x="8714189" y="2600351"/>
            <a:ext cx="3329530" cy="14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7DD060-987D-6341-9355-5FA0B0FEC9D4}"/>
              </a:ext>
            </a:extLst>
          </p:cNvPr>
          <p:cNvSpPr txBox="1"/>
          <p:nvPr/>
        </p:nvSpPr>
        <p:spPr>
          <a:xfrm>
            <a:off x="8866353" y="2703407"/>
            <a:ext cx="2949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PowerPoint presentation so that I can display what was done within capstone</a:t>
            </a:r>
          </a:p>
        </p:txBody>
      </p:sp>
    </p:spTree>
    <p:extLst>
      <p:ext uri="{BB962C8B-B14F-4D97-AF65-F5344CB8AC3E}">
        <p14:creationId xmlns:p14="http://schemas.microsoft.com/office/powerpoint/2010/main" val="2364249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51</TotalTime>
  <Words>298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Morris</dc:creator>
  <cp:lastModifiedBy>William Morris</cp:lastModifiedBy>
  <cp:revision>5</cp:revision>
  <dcterms:created xsi:type="dcterms:W3CDTF">2021-03-25T01:43:55Z</dcterms:created>
  <dcterms:modified xsi:type="dcterms:W3CDTF">2021-03-25T02:35:15Z</dcterms:modified>
</cp:coreProperties>
</file>