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2015/05/27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0"/>
            <a:ext cx="7542212" cy="1075765"/>
          </a:xfrm>
        </p:spPr>
        <p:txBody>
          <a:bodyPr/>
          <a:lstStyle/>
          <a:p>
            <a:r>
              <a:rPr lang="en-US" dirty="0" smtClean="0"/>
              <a:t>Welcome to the COS132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Werner Mostert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and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examples that will be </a:t>
            </a:r>
            <a:r>
              <a:rPr lang="en-US" smtClean="0"/>
              <a:t>discussed available here: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94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</TotalTime>
  <Words>23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Orbit</vt:lpstr>
      <vt:lpstr>Welcome to the COS132 Crash Course</vt:lpstr>
      <vt:lpstr>Code Examples and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COS132 Crash Course</dc:title>
  <dc:creator>Werner Mostert</dc:creator>
  <cp:lastModifiedBy>Werner Mostert</cp:lastModifiedBy>
  <cp:revision>1</cp:revision>
  <dcterms:created xsi:type="dcterms:W3CDTF">2015-05-27T13:55:39Z</dcterms:created>
  <dcterms:modified xsi:type="dcterms:W3CDTF">2015-05-27T14:00:25Z</dcterms:modified>
</cp:coreProperties>
</file>