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</p:sldMasterIdLst>
  <p:notesMasterIdLst>
    <p:notesMasterId r:id="rId12"/>
  </p:notesMasterIdLst>
  <p:sldIdLst>
    <p:sldId id="256" r:id="rId3"/>
    <p:sldId id="257" r:id="rId4"/>
    <p:sldId id="262" r:id="rId5"/>
    <p:sldId id="266" r:id="rId6"/>
    <p:sldId id="273" r:id="rId7"/>
    <p:sldId id="274" r:id="rId8"/>
    <p:sldId id="278" r:id="rId9"/>
    <p:sldId id="279" r:id="rId10"/>
    <p:sldId id="333" r:id="rId11"/>
  </p:sldIdLst>
  <p:sldSz cx="9144000" cy="5143500" type="screen16x9"/>
  <p:notesSz cx="6858000" cy="9144000"/>
  <p:embeddedFontLst>
    <p:embeddedFont>
      <p:font typeface="Darker Grotesque" panose="020B0604020202020204" charset="0"/>
      <p:regular r:id="rId13"/>
      <p:bold r:id="rId14"/>
    </p:embeddedFont>
    <p:embeddedFont>
      <p:font typeface="Darker Grotesque Medium" panose="020B0604020202020204" charset="0"/>
      <p:regular r:id="rId15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45D79-B071-47DA-A030-2BA0C24CDCF7}" v="1049" dt="2024-07-21T22:58:24.695"/>
  </p1510:revLst>
</p1510:revInfo>
</file>

<file path=ppt/tableStyles.xml><?xml version="1.0" encoding="utf-8"?>
<a:tblStyleLst xmlns:a="http://schemas.openxmlformats.org/drawingml/2006/main" def="{9CE3B235-B240-4CF9-B90F-83FD33B416C4}">
  <a:tblStyle styleId="{9CE3B235-B240-4CF9-B90F-83FD33B416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12ac09d80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12ac09d80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d953a0dbdd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d953a0dbdd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12ac09d80b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12ac09d80b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2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 hasCustomPrompt="1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2" hasCustomPrompt="1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title" idx="2" hasCustomPrompt="1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1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1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 hasCustomPrompt="1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24"/>
          <p:cNvSpPr txBox="1">
            <a:spLocks noGrp="1"/>
          </p:cNvSpPr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1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_HEADER_1_1_1_1_1_1_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title" idx="2" hasCustomPrompt="1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>
            <a:spLocks noGrp="1"/>
          </p:cNvSpPr>
          <p:nvPr>
            <p:ph type="subTitle" idx="1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1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subTitle" idx="2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3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title" idx="4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2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BODY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34"/>
          <p:cNvSpPr txBox="1">
            <a:spLocks noGrp="1"/>
          </p:cNvSpPr>
          <p:nvPr>
            <p:ph type="title" idx="2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subTitle" idx="1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3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0" name="Google Shape;550;p34"/>
          <p:cNvSpPr txBox="1">
            <a:spLocks noGrp="1"/>
          </p:cNvSpPr>
          <p:nvPr>
            <p:ph type="subTitle" idx="4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15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35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37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9" name="Google Shape;589;p37"/>
          <p:cNvSpPr txBox="1">
            <a:spLocks noGrp="1"/>
          </p:cNvSpPr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3" name="Google Shape;593;p37"/>
          <p:cNvSpPr txBox="1">
            <a:spLocks noGrp="1"/>
          </p:cNvSpPr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38"/>
          <p:cNvSpPr txBox="1">
            <a:spLocks noGrp="1"/>
          </p:cNvSpPr>
          <p:nvPr>
            <p:ph type="subTitle" idx="1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2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subTitle" idx="3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39"/>
          <p:cNvSpPr txBox="1">
            <a:spLocks noGrp="1"/>
          </p:cNvSpPr>
          <p:nvPr>
            <p:ph type="title" idx="2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4" name="Google Shape;624;p39"/>
          <p:cNvSpPr txBox="1">
            <a:spLocks noGrp="1"/>
          </p:cNvSpPr>
          <p:nvPr>
            <p:ph type="subTitle" idx="1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39"/>
          <p:cNvSpPr txBox="1">
            <a:spLocks noGrp="1"/>
          </p:cNvSpPr>
          <p:nvPr>
            <p:ph type="title" idx="3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6" name="Google Shape;626;p39"/>
          <p:cNvSpPr txBox="1">
            <a:spLocks noGrp="1"/>
          </p:cNvSpPr>
          <p:nvPr>
            <p:ph type="subTitle" idx="4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9"/>
          <p:cNvSpPr txBox="1">
            <a:spLocks noGrp="1"/>
          </p:cNvSpPr>
          <p:nvPr>
            <p:ph type="title" idx="5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8" name="Google Shape;628;p39"/>
          <p:cNvSpPr txBox="1">
            <a:spLocks noGrp="1"/>
          </p:cNvSpPr>
          <p:nvPr>
            <p:ph type="subTitle" idx="6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9"/>
          <p:cNvSpPr txBox="1">
            <a:spLocks noGrp="1"/>
          </p:cNvSpPr>
          <p:nvPr>
            <p:ph type="title" idx="7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0" name="Google Shape;630;p39"/>
          <p:cNvSpPr txBox="1">
            <a:spLocks noGrp="1"/>
          </p:cNvSpPr>
          <p:nvPr>
            <p:ph type="subTitle" idx="8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1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6" name="Google Shape;666;p41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1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8" name="Google Shape;668;p41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41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0" name="Google Shape;670;p41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1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4" name="Google Shape;674;p41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_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2_1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12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12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2_1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8" name="Google Shape;778;p48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 txBox="1">
            <a:spLocks noGrp="1"/>
          </p:cNvSpPr>
          <p:nvPr>
            <p:ph type="title" hasCustomPrompt="1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>
            <a:spLocks noGrp="1"/>
          </p:cNvSpPr>
          <p:nvPr>
            <p:ph type="subTitle" idx="1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7" name="Google Shape;787;p49"/>
          <p:cNvSpPr txBox="1">
            <a:spLocks noGrp="1"/>
          </p:cNvSpPr>
          <p:nvPr>
            <p:ph type="title" idx="2" hasCustomPrompt="1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>
            <a:spLocks noGrp="1"/>
          </p:cNvSpPr>
          <p:nvPr>
            <p:ph type="subTitle" idx="3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9" name="Google Shape;789;p49"/>
          <p:cNvSpPr txBox="1">
            <a:spLocks noGrp="1"/>
          </p:cNvSpPr>
          <p:nvPr>
            <p:ph type="title" idx="4" hasCustomPrompt="1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>
            <a:spLocks noGrp="1"/>
          </p:cNvSpPr>
          <p:nvPr>
            <p:ph type="subTitle" idx="5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0"/>
          <p:cNvSpPr txBox="1">
            <a:spLocks noGrp="1"/>
          </p:cNvSpPr>
          <p:nvPr>
            <p:ph type="title" hasCustomPrompt="1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>
            <a:spLocks noGrp="1"/>
          </p:cNvSpPr>
          <p:nvPr>
            <p:ph type="subTitle" idx="1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5" name="Google Shape;805;p50"/>
          <p:cNvSpPr txBox="1">
            <a:spLocks noGrp="1"/>
          </p:cNvSpPr>
          <p:nvPr>
            <p:ph type="title" idx="2" hasCustomPrompt="1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>
            <a:spLocks noGrp="1"/>
          </p:cNvSpPr>
          <p:nvPr>
            <p:ph type="subTitle" idx="3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7" name="Google Shape;807;p50"/>
          <p:cNvSpPr txBox="1">
            <a:spLocks noGrp="1"/>
          </p:cNvSpPr>
          <p:nvPr>
            <p:ph type="title" idx="4" hasCustomPrompt="1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>
            <a:spLocks noGrp="1"/>
          </p:cNvSpPr>
          <p:nvPr>
            <p:ph type="subTitle" idx="5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9" name="Google Shape;809;p5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5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1"/>
          <p:cNvSpPr txBox="1">
            <a:spLocks noGrp="1"/>
          </p:cNvSpPr>
          <p:nvPr>
            <p:ph type="title" hasCustomPrompt="1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>
            <a:spLocks noGrp="1"/>
          </p:cNvSpPr>
          <p:nvPr>
            <p:ph type="subTitle" idx="1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4" name="Google Shape;824;p5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5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51"/>
          <p:cNvSpPr txBox="1">
            <a:spLocks noGrp="1"/>
          </p:cNvSpPr>
          <p:nvPr>
            <p:ph type="title" idx="2" hasCustomPrompt="1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>
            <a:spLocks noGrp="1"/>
          </p:cNvSpPr>
          <p:nvPr>
            <p:ph type="subTitle" idx="3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31" name="Google Shape;831;p51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8_1_1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52"/>
          <p:cNvSpPr txBox="1">
            <a:spLocks noGrp="1"/>
          </p:cNvSpPr>
          <p:nvPr>
            <p:ph type="title" hasCustomPrompt="1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>
            <a:spLocks noGrp="1"/>
          </p:cNvSpPr>
          <p:nvPr>
            <p:ph type="subTitle" idx="1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0" name="Google Shape;850;p52"/>
          <p:cNvSpPr txBox="1">
            <a:spLocks noGrp="1"/>
          </p:cNvSpPr>
          <p:nvPr>
            <p:ph type="title" idx="2" hasCustomPrompt="1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>
            <a:spLocks noGrp="1"/>
          </p:cNvSpPr>
          <p:nvPr>
            <p:ph type="subTitle" idx="3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 idx="4" hasCustomPrompt="1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>
            <a:spLocks noGrp="1"/>
          </p:cNvSpPr>
          <p:nvPr>
            <p:ph type="subTitle" idx="5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 idx="6" hasCustomPrompt="1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>
            <a:spLocks noGrp="1"/>
          </p:cNvSpPr>
          <p:nvPr>
            <p:ph type="subTitle" idx="7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8_1_1_1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53"/>
          <p:cNvSpPr txBox="1">
            <a:spLocks noGrp="1"/>
          </p:cNvSpPr>
          <p:nvPr>
            <p:ph type="title" hasCustomPrompt="1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>
            <a:spLocks noGrp="1"/>
          </p:cNvSpPr>
          <p:nvPr>
            <p:ph type="subTitle" idx="1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0" name="Google Shape;870;p53"/>
          <p:cNvSpPr txBox="1">
            <a:spLocks noGrp="1"/>
          </p:cNvSpPr>
          <p:nvPr>
            <p:ph type="title" idx="2" hasCustomPrompt="1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>
            <a:spLocks noGrp="1"/>
          </p:cNvSpPr>
          <p:nvPr>
            <p:ph type="subTitle" idx="3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2" name="Google Shape;872;p53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3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>
            <a:spLocks noGrp="1"/>
          </p:cNvSpPr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55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56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56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3" name="Google Shape;953;p6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64"/>
          <p:cNvGrpSpPr/>
          <p:nvPr/>
        </p:nvGrpSpPr>
        <p:grpSpPr>
          <a:xfrm>
            <a:off x="4568804" y="1364156"/>
            <a:ext cx="4021311" cy="2612764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64"/>
          <p:cNvSpPr/>
          <p:nvPr/>
        </p:nvSpPr>
        <p:spPr>
          <a:xfrm>
            <a:off x="835820" y="1499350"/>
            <a:ext cx="336342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987520" y="1041494"/>
            <a:ext cx="6143498" cy="3009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dirty="0">
                <a:solidFill>
                  <a:schemeClr val="dk1"/>
                </a:solidFill>
              </a:rPr>
              <a:t>PROJECT</a:t>
            </a:r>
            <a:r>
              <a:rPr lang="en" sz="4000" b="1" dirty="0"/>
              <a:t> </a:t>
            </a:r>
            <a:br>
              <a:rPr lang="en" sz="4000" dirty="0">
                <a:solidFill>
                  <a:srgbClr val="F1F0FF"/>
                </a:solidFill>
              </a:rPr>
            </a:br>
            <a:r>
              <a:rPr lang="en" sz="4000" dirty="0">
                <a:solidFill>
                  <a:schemeClr val="accent6"/>
                </a:solidFill>
              </a:rPr>
              <a:t>Jewelry Production Order</a:t>
            </a:r>
            <a:endParaRPr lang="en" sz="4000" b="1" dirty="0">
              <a:solidFill>
                <a:schemeClr val="accent6"/>
              </a:solidFill>
            </a:endParaRP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10209" y="99967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020" name="Google Shape;1020;p65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" sz="3600" b="1" dirty="0"/>
              <a:t>1.  Aim of the Project</a:t>
            </a:r>
            <a:endParaRPr lang="en-US" sz="3600" dirty="0"/>
          </a:p>
          <a:p>
            <a:pPr marL="152400" indent="0">
              <a:buNone/>
            </a:pPr>
            <a:r>
              <a:rPr lang="en" sz="3600" b="1" dirty="0"/>
              <a:t>2. Project Team Members</a:t>
            </a:r>
          </a:p>
          <a:p>
            <a:pPr marL="152400" indent="0">
              <a:buNone/>
            </a:pPr>
            <a:r>
              <a:rPr lang="en" sz="3600" b="1" dirty="0"/>
              <a:t>3. Project Architecture</a:t>
            </a:r>
          </a:p>
          <a:p>
            <a:pPr marL="152400" indent="0">
              <a:buNone/>
            </a:pPr>
            <a:r>
              <a:rPr lang="en" sz="3600" b="1" dirty="0"/>
              <a:t>4. Database Diagram</a:t>
            </a:r>
          </a:p>
          <a:p>
            <a:pPr marL="152400" indent="0">
              <a:buNone/>
            </a:pPr>
            <a:r>
              <a:rPr lang="en" sz="3600" b="1" dirty="0"/>
              <a:t>5. Use case Diagram</a:t>
            </a:r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846076" y="1050145"/>
            <a:ext cx="504702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/>
              <a:t>Aim of the project</a:t>
            </a:r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843998" y="2252516"/>
            <a:ext cx="3739200" cy="961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 dirty="0"/>
              <a:t>This project will enable customers to place orders for jewelry products from our company without the need to visit our premises in person.</a:t>
            </a:r>
            <a:endParaRPr lang="en-US" sz="2000" dirty="0"/>
          </a:p>
          <a:p>
            <a:pPr marL="0" indent="0"/>
            <a:endParaRPr lang="en-US" sz="2000"/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4453710" y="711497"/>
            <a:ext cx="4256539" cy="2259874"/>
            <a:chOff x="4374739" y="1425006"/>
            <a:chExt cx="4256539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74435-8782-A39F-12F4-5436152B6B2E}"/>
              </a:ext>
            </a:extLst>
          </p:cNvPr>
          <p:cNvSpPr txBox="1"/>
          <p:nvPr/>
        </p:nvSpPr>
        <p:spPr>
          <a:xfrm>
            <a:off x="842241" y="3369869"/>
            <a:ext cx="73565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000" dirty="0">
                <a:solidFill>
                  <a:srgbClr val="F1F0FF"/>
                </a:solidFill>
                <a:latin typeface="Darker Grotesque"/>
              </a:rPr>
              <a:t>With a user-friendly interface and experienced staff, we aim to enhance the overall experience of our customers.</a:t>
            </a:r>
          </a:p>
          <a:p>
            <a:pPr algn="l"/>
            <a:endParaRPr lang="en" sz="2000" dirty="0">
              <a:solidFill>
                <a:srgbClr val="F1F0FF"/>
              </a:solidFill>
              <a:latin typeface="Darker Grotesque"/>
            </a:endParaRPr>
          </a:p>
        </p:txBody>
      </p:sp>
      <p:sp>
        <p:nvSpPr>
          <p:cNvPr id="1171" name="Google Shape;2151;p86">
            <a:extLst>
              <a:ext uri="{FF2B5EF4-FFF2-40B4-BE49-F238E27FC236}">
                <a16:creationId xmlns:a16="http://schemas.microsoft.com/office/drawing/2014/main" id="{C80C733D-3456-BA97-4AFC-AE4B5F5C8C5F}"/>
              </a:ext>
            </a:extLst>
          </p:cNvPr>
          <p:cNvSpPr/>
          <p:nvPr/>
        </p:nvSpPr>
        <p:spPr>
          <a:xfrm>
            <a:off x="842982" y="661831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2152;p86">
            <a:extLst>
              <a:ext uri="{FF2B5EF4-FFF2-40B4-BE49-F238E27FC236}">
                <a16:creationId xmlns:a16="http://schemas.microsoft.com/office/drawing/2014/main" id="{C550974E-6646-4BE1-B8EC-AF27F69914B6}"/>
              </a:ext>
            </a:extLst>
          </p:cNvPr>
          <p:cNvSpPr txBox="1">
            <a:spLocks/>
          </p:cNvSpPr>
          <p:nvPr/>
        </p:nvSpPr>
        <p:spPr>
          <a:xfrm>
            <a:off x="842982" y="711750"/>
            <a:ext cx="891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accent6"/>
                </a:solidFill>
                <a:latin typeface="Montserrat"/>
              </a:rPr>
              <a:t>01.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4"/>
          <p:cNvSpPr txBox="1">
            <a:spLocks noGrp="1"/>
          </p:cNvSpPr>
          <p:nvPr>
            <p:ph type="title"/>
          </p:nvPr>
        </p:nvSpPr>
        <p:spPr>
          <a:xfrm>
            <a:off x="871271" y="827085"/>
            <a:ext cx="5320167" cy="849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4000" dirty="0"/>
              <a:t>Team List Members</a:t>
            </a:r>
            <a:endParaRPr sz="4000" dirty="0"/>
          </a:p>
        </p:txBody>
      </p:sp>
      <p:sp>
        <p:nvSpPr>
          <p:cNvPr id="1430" name="Google Shape;1430;p74"/>
          <p:cNvSpPr txBox="1">
            <a:spLocks noGrp="1"/>
          </p:cNvSpPr>
          <p:nvPr>
            <p:ph type="subTitle" idx="1"/>
          </p:nvPr>
        </p:nvSpPr>
        <p:spPr>
          <a:xfrm>
            <a:off x="870370" y="2571750"/>
            <a:ext cx="3311400" cy="1203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AutoNum type="arabicPeriod"/>
            </a:pPr>
            <a:r>
              <a:rPr lang="en" sz="1800" dirty="0"/>
              <a:t>Lương Quang Huy – SE182352</a:t>
            </a:r>
          </a:p>
          <a:p>
            <a:pPr marL="342900" indent="-342900" algn="l">
              <a:buAutoNum type="arabicPeriod"/>
            </a:pPr>
            <a:r>
              <a:rPr lang="en" sz="1800" dirty="0"/>
              <a:t>Lương Hoàng Bảo –SE185036</a:t>
            </a:r>
          </a:p>
          <a:p>
            <a:pPr marL="342900" indent="-342900" algn="l">
              <a:buAutoNum type="arabicPeriod"/>
            </a:pPr>
            <a:r>
              <a:rPr lang="en" sz="1800" dirty="0"/>
              <a:t>Ngô Xuân Hạnh Nhi – SE192260</a:t>
            </a:r>
          </a:p>
          <a:p>
            <a:pPr marL="342900" indent="-342900" algn="l">
              <a:buAutoNum type="arabicPeriod"/>
            </a:pPr>
            <a:r>
              <a:rPr lang="en" sz="1800" dirty="0"/>
              <a:t>Vũ Minh Đức –SE185065</a:t>
            </a:r>
          </a:p>
          <a:p>
            <a:pPr marL="342900" indent="-342900" algn="l">
              <a:buAutoNum type="arabicPeriod"/>
            </a:pPr>
            <a:r>
              <a:rPr lang="en" sz="1800" dirty="0"/>
              <a:t>Nguyễn Huy Thiên Hòa –SE18</a:t>
            </a:r>
          </a:p>
        </p:txBody>
      </p:sp>
      <p:grpSp>
        <p:nvGrpSpPr>
          <p:cNvPr id="1431" name="Google Shape;1431;p74"/>
          <p:cNvGrpSpPr/>
          <p:nvPr/>
        </p:nvGrpSpPr>
        <p:grpSpPr>
          <a:xfrm>
            <a:off x="4326641" y="1676409"/>
            <a:ext cx="3720297" cy="2748441"/>
            <a:chOff x="775177" y="1521287"/>
            <a:chExt cx="3720297" cy="2748441"/>
          </a:xfrm>
        </p:grpSpPr>
        <p:sp>
          <p:nvSpPr>
            <p:cNvPr id="1432" name="Google Shape;1432;p74"/>
            <p:cNvSpPr/>
            <p:nvPr/>
          </p:nvSpPr>
          <p:spPr>
            <a:xfrm>
              <a:off x="1883717" y="3683356"/>
              <a:ext cx="572738" cy="572738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1396417" y="1521287"/>
              <a:ext cx="3099056" cy="1997739"/>
            </a:xfrm>
            <a:custGeom>
              <a:avLst/>
              <a:gdLst/>
              <a:ahLst/>
              <a:cxnLst/>
              <a:rect l="l" t="t" r="r" b="b"/>
              <a:pathLst>
                <a:path w="208165" h="134189" extrusionOk="0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1553868" y="1979852"/>
              <a:ext cx="998371" cy="1381977"/>
            </a:xfrm>
            <a:custGeom>
              <a:avLst/>
              <a:gdLst/>
              <a:ahLst/>
              <a:cxnLst/>
              <a:rect l="l" t="t" r="r" b="b"/>
              <a:pathLst>
                <a:path w="67061" h="92828" extrusionOk="0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1566850" y="1993102"/>
              <a:ext cx="972392" cy="1355730"/>
            </a:xfrm>
            <a:custGeom>
              <a:avLst/>
              <a:gdLst/>
              <a:ahLst/>
              <a:cxnLst/>
              <a:rect l="l" t="t" r="r" b="b"/>
              <a:pathLst>
                <a:path w="65316" h="91065" extrusionOk="0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4"/>
            <p:cNvSpPr/>
            <p:nvPr/>
          </p:nvSpPr>
          <p:spPr>
            <a:xfrm>
              <a:off x="1566850" y="2519643"/>
              <a:ext cx="972392" cy="829189"/>
            </a:xfrm>
            <a:custGeom>
              <a:avLst/>
              <a:gdLst/>
              <a:ahLst/>
              <a:cxnLst/>
              <a:rect l="l" t="t" r="r" b="b"/>
              <a:pathLst>
                <a:path w="65316" h="55697" extrusionOk="0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4"/>
            <p:cNvSpPr/>
            <p:nvPr/>
          </p:nvSpPr>
          <p:spPr>
            <a:xfrm>
              <a:off x="1553868" y="1713723"/>
              <a:ext cx="2797406" cy="132454"/>
            </a:xfrm>
            <a:custGeom>
              <a:avLst/>
              <a:gdLst/>
              <a:ahLst/>
              <a:cxnLst/>
              <a:rect l="l" t="t" r="r" b="b"/>
              <a:pathLst>
                <a:path w="187903" h="8897" extrusionOk="0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4"/>
            <p:cNvSpPr/>
            <p:nvPr/>
          </p:nvSpPr>
          <p:spPr>
            <a:xfrm>
              <a:off x="1635823" y="1760202"/>
              <a:ext cx="1064352" cy="39497"/>
            </a:xfrm>
            <a:custGeom>
              <a:avLst/>
              <a:gdLst/>
              <a:ahLst/>
              <a:cxnLst/>
              <a:rect l="l" t="t" r="r" b="b"/>
              <a:pathLst>
                <a:path w="71493" h="2653" extrusionOk="0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4"/>
            <p:cNvSpPr/>
            <p:nvPr/>
          </p:nvSpPr>
          <p:spPr>
            <a:xfrm>
              <a:off x="2809360" y="1760202"/>
              <a:ext cx="458595" cy="39497"/>
            </a:xfrm>
            <a:custGeom>
              <a:avLst/>
              <a:gdLst/>
              <a:ahLst/>
              <a:cxnLst/>
              <a:rect l="l" t="t" r="r" b="b"/>
              <a:pathLst>
                <a:path w="30804" h="2653" extrusionOk="0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4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4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1553868" y="1593507"/>
              <a:ext cx="48250" cy="48489"/>
            </a:xfrm>
            <a:custGeom>
              <a:avLst/>
              <a:gdLst/>
              <a:ahLst/>
              <a:cxnLst/>
              <a:rect l="l" t="t" r="r" b="b"/>
              <a:pathLst>
                <a:path w="3241" h="3257" extrusionOk="0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4"/>
            <p:cNvSpPr/>
            <p:nvPr/>
          </p:nvSpPr>
          <p:spPr>
            <a:xfrm>
              <a:off x="1650324" y="1593507"/>
              <a:ext cx="48489" cy="48489"/>
            </a:xfrm>
            <a:custGeom>
              <a:avLst/>
              <a:gdLst/>
              <a:ahLst/>
              <a:cxnLst/>
              <a:rect l="l" t="t" r="r" b="b"/>
              <a:pathLst>
                <a:path w="3257" h="3257" extrusionOk="0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4"/>
            <p:cNvSpPr/>
            <p:nvPr/>
          </p:nvSpPr>
          <p:spPr>
            <a:xfrm>
              <a:off x="1746780" y="1593507"/>
              <a:ext cx="48503" cy="48489"/>
            </a:xfrm>
            <a:custGeom>
              <a:avLst/>
              <a:gdLst/>
              <a:ahLst/>
              <a:cxnLst/>
              <a:rect l="l" t="t" r="r" b="b"/>
              <a:pathLst>
                <a:path w="3258" h="3257" extrusionOk="0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4"/>
            <p:cNvSpPr/>
            <p:nvPr/>
          </p:nvSpPr>
          <p:spPr>
            <a:xfrm>
              <a:off x="2583350" y="1979850"/>
              <a:ext cx="1767899" cy="1355736"/>
            </a:xfrm>
            <a:custGeom>
              <a:avLst/>
              <a:gdLst/>
              <a:ahLst/>
              <a:cxnLst/>
              <a:rect l="l" t="t" r="r" b="b"/>
              <a:pathLst>
                <a:path w="72617" h="51316" extrusionOk="0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2898043" y="2191382"/>
              <a:ext cx="1138543" cy="877023"/>
            </a:xfrm>
            <a:custGeom>
              <a:avLst/>
              <a:gdLst/>
              <a:ahLst/>
              <a:cxnLst/>
              <a:rect l="l" t="t" r="r" b="b"/>
              <a:pathLst>
                <a:path w="46766" h="36024" extrusionOk="0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4"/>
            <p:cNvSpPr/>
            <p:nvPr/>
          </p:nvSpPr>
          <p:spPr>
            <a:xfrm>
              <a:off x="2898043" y="2398972"/>
              <a:ext cx="1138543" cy="669429"/>
            </a:xfrm>
            <a:custGeom>
              <a:avLst/>
              <a:gdLst/>
              <a:ahLst/>
              <a:cxnLst/>
              <a:rect l="l" t="t" r="r" b="b"/>
              <a:pathLst>
                <a:path w="46766" h="27497" extrusionOk="0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4"/>
            <p:cNvSpPr/>
            <p:nvPr/>
          </p:nvSpPr>
          <p:spPr>
            <a:xfrm>
              <a:off x="1206259" y="2848776"/>
              <a:ext cx="791702" cy="791702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4"/>
            <p:cNvSpPr/>
            <p:nvPr/>
          </p:nvSpPr>
          <p:spPr>
            <a:xfrm>
              <a:off x="1493380" y="3048700"/>
              <a:ext cx="189950" cy="871901"/>
            </a:xfrm>
            <a:custGeom>
              <a:avLst/>
              <a:gdLst/>
              <a:ahLst/>
              <a:cxnLst/>
              <a:rect l="l" t="t" r="r" b="b"/>
              <a:pathLst>
                <a:path w="12759" h="58566" extrusionOk="0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4"/>
            <p:cNvSpPr/>
            <p:nvPr/>
          </p:nvSpPr>
          <p:spPr>
            <a:xfrm>
              <a:off x="1454896" y="3851375"/>
              <a:ext cx="290902" cy="418354"/>
            </a:xfrm>
            <a:custGeom>
              <a:avLst/>
              <a:gdLst/>
              <a:ahLst/>
              <a:cxnLst/>
              <a:rect l="l" t="t" r="r" b="b"/>
              <a:pathLst>
                <a:path w="19540" h="28101" extrusionOk="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4"/>
            <p:cNvSpPr/>
            <p:nvPr/>
          </p:nvSpPr>
          <p:spPr>
            <a:xfrm>
              <a:off x="2049401" y="3771015"/>
              <a:ext cx="232662" cy="420617"/>
            </a:xfrm>
            <a:custGeom>
              <a:avLst/>
              <a:gdLst/>
              <a:ahLst/>
              <a:cxnLst/>
              <a:rect l="l" t="t" r="r" b="b"/>
              <a:pathLst>
                <a:path w="15628" h="28253" extrusionOk="0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4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4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7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7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7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7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51;p86">
            <a:extLst>
              <a:ext uri="{FF2B5EF4-FFF2-40B4-BE49-F238E27FC236}">
                <a16:creationId xmlns:a16="http://schemas.microsoft.com/office/drawing/2014/main" id="{0C17CB58-4941-2A86-1D8A-1BF0832B8B1E}"/>
              </a:ext>
            </a:extLst>
          </p:cNvPr>
          <p:cNvSpPr/>
          <p:nvPr/>
        </p:nvSpPr>
        <p:spPr>
          <a:xfrm>
            <a:off x="3561937" y="445354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52;p86">
            <a:extLst>
              <a:ext uri="{FF2B5EF4-FFF2-40B4-BE49-F238E27FC236}">
                <a16:creationId xmlns:a16="http://schemas.microsoft.com/office/drawing/2014/main" id="{8B308BD5-4B02-F7F5-8479-8847AA2E5DB7}"/>
              </a:ext>
            </a:extLst>
          </p:cNvPr>
          <p:cNvSpPr txBox="1">
            <a:spLocks/>
          </p:cNvSpPr>
          <p:nvPr/>
        </p:nvSpPr>
        <p:spPr>
          <a:xfrm>
            <a:off x="3561937" y="495273"/>
            <a:ext cx="891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accent6"/>
                </a:solidFill>
                <a:latin typeface="Montserrat"/>
              </a:rPr>
              <a:t>02.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81"/>
          <p:cNvSpPr/>
          <p:nvPr/>
        </p:nvSpPr>
        <p:spPr>
          <a:xfrm>
            <a:off x="2437609" y="1017170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81"/>
          <p:cNvSpPr txBox="1">
            <a:spLocks noGrp="1"/>
          </p:cNvSpPr>
          <p:nvPr>
            <p:ph type="title"/>
          </p:nvPr>
        </p:nvSpPr>
        <p:spPr>
          <a:xfrm>
            <a:off x="539714" y="1772073"/>
            <a:ext cx="4461954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Project </a:t>
            </a:r>
            <a:br>
              <a:rPr lang="en" dirty="0"/>
            </a:br>
            <a:r>
              <a:rPr lang="en" dirty="0"/>
              <a:t>Architecture</a:t>
            </a:r>
          </a:p>
        </p:txBody>
      </p:sp>
      <p:sp>
        <p:nvSpPr>
          <p:cNvPr id="1816" name="Google Shape;1816;p81"/>
          <p:cNvSpPr txBox="1">
            <a:spLocks noGrp="1"/>
          </p:cNvSpPr>
          <p:nvPr>
            <p:ph type="title" idx="2"/>
          </p:nvPr>
        </p:nvSpPr>
        <p:spPr>
          <a:xfrm>
            <a:off x="2437609" y="1145020"/>
            <a:ext cx="891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818" name="Google Shape;1818;p8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8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8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8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2" name="Google Shape;1822;p81"/>
          <p:cNvGrpSpPr/>
          <p:nvPr/>
        </p:nvGrpSpPr>
        <p:grpSpPr>
          <a:xfrm>
            <a:off x="4921164" y="1257909"/>
            <a:ext cx="3180820" cy="2613748"/>
            <a:chOff x="5189344" y="1522600"/>
            <a:chExt cx="2858907" cy="2349225"/>
          </a:xfrm>
        </p:grpSpPr>
        <p:sp>
          <p:nvSpPr>
            <p:cNvPr id="1823" name="Google Shape;1823;p81"/>
            <p:cNvSpPr/>
            <p:nvPr/>
          </p:nvSpPr>
          <p:spPr>
            <a:xfrm flipH="1">
              <a:off x="5263716" y="2063301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1"/>
            <p:cNvSpPr/>
            <p:nvPr/>
          </p:nvSpPr>
          <p:spPr>
            <a:xfrm>
              <a:off x="6241241" y="3404121"/>
              <a:ext cx="708472" cy="372346"/>
            </a:xfrm>
            <a:custGeom>
              <a:avLst/>
              <a:gdLst/>
              <a:ahLst/>
              <a:cxnLst/>
              <a:rect l="l" t="t" r="r" b="b"/>
              <a:pathLst>
                <a:path w="26798" h="14084" extrusionOk="0">
                  <a:moveTo>
                    <a:pt x="4246" y="1"/>
                  </a:moveTo>
                  <a:lnTo>
                    <a:pt x="1" y="14084"/>
                  </a:lnTo>
                  <a:lnTo>
                    <a:pt x="26798" y="14084"/>
                  </a:lnTo>
                  <a:lnTo>
                    <a:pt x="22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1"/>
            <p:cNvSpPr/>
            <p:nvPr/>
          </p:nvSpPr>
          <p:spPr>
            <a:xfrm>
              <a:off x="5969095" y="3776465"/>
              <a:ext cx="1252794" cy="95360"/>
            </a:xfrm>
            <a:custGeom>
              <a:avLst/>
              <a:gdLst/>
              <a:ahLst/>
              <a:cxnLst/>
              <a:rect l="l" t="t" r="r" b="b"/>
              <a:pathLst>
                <a:path w="47387" h="3607" extrusionOk="0">
                  <a:moveTo>
                    <a:pt x="1804" y="0"/>
                  </a:moveTo>
                  <a:cubicBezTo>
                    <a:pt x="800" y="0"/>
                    <a:pt x="1" y="799"/>
                    <a:pt x="1" y="1803"/>
                  </a:cubicBezTo>
                  <a:cubicBezTo>
                    <a:pt x="1" y="2808"/>
                    <a:pt x="800" y="3606"/>
                    <a:pt x="1804" y="3606"/>
                  </a:cubicBezTo>
                  <a:lnTo>
                    <a:pt x="45583" y="3606"/>
                  </a:lnTo>
                  <a:cubicBezTo>
                    <a:pt x="46587" y="3606"/>
                    <a:pt x="47386" y="2808"/>
                    <a:pt x="47386" y="1803"/>
                  </a:cubicBezTo>
                  <a:cubicBezTo>
                    <a:pt x="47386" y="799"/>
                    <a:pt x="46587" y="0"/>
                    <a:pt x="45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1"/>
            <p:cNvSpPr/>
            <p:nvPr/>
          </p:nvSpPr>
          <p:spPr>
            <a:xfrm>
              <a:off x="5561775" y="2062689"/>
              <a:ext cx="2067439" cy="1396376"/>
            </a:xfrm>
            <a:custGeom>
              <a:avLst/>
              <a:gdLst/>
              <a:ahLst/>
              <a:cxnLst/>
              <a:rect l="l" t="t" r="r" b="b"/>
              <a:pathLst>
                <a:path w="78201" h="52818" extrusionOk="0">
                  <a:moveTo>
                    <a:pt x="4680" y="0"/>
                  </a:moveTo>
                  <a:cubicBezTo>
                    <a:pt x="2101" y="0"/>
                    <a:pt x="1" y="2100"/>
                    <a:pt x="1" y="4679"/>
                  </a:cubicBezTo>
                  <a:lnTo>
                    <a:pt x="1" y="48116"/>
                  </a:lnTo>
                  <a:cubicBezTo>
                    <a:pt x="1" y="50718"/>
                    <a:pt x="2101" y="52818"/>
                    <a:pt x="4680" y="52818"/>
                  </a:cubicBezTo>
                  <a:lnTo>
                    <a:pt x="73521" y="52818"/>
                  </a:lnTo>
                  <a:cubicBezTo>
                    <a:pt x="76100" y="52818"/>
                    <a:pt x="78200" y="50718"/>
                    <a:pt x="78200" y="48116"/>
                  </a:cubicBezTo>
                  <a:lnTo>
                    <a:pt x="78200" y="4679"/>
                  </a:lnTo>
                  <a:cubicBezTo>
                    <a:pt x="78200" y="2100"/>
                    <a:pt x="76100" y="0"/>
                    <a:pt x="73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1"/>
            <p:cNvSpPr/>
            <p:nvPr/>
          </p:nvSpPr>
          <p:spPr>
            <a:xfrm>
              <a:off x="5628159" y="2124843"/>
              <a:ext cx="1934670" cy="1165867"/>
            </a:xfrm>
            <a:custGeom>
              <a:avLst/>
              <a:gdLst/>
              <a:ahLst/>
              <a:cxnLst/>
              <a:rect l="l" t="t" r="r" b="b"/>
              <a:pathLst>
                <a:path w="73179" h="44099" extrusionOk="0">
                  <a:moveTo>
                    <a:pt x="3036" y="0"/>
                  </a:moveTo>
                  <a:cubicBezTo>
                    <a:pt x="1370" y="0"/>
                    <a:pt x="0" y="1370"/>
                    <a:pt x="0" y="3059"/>
                  </a:cubicBezTo>
                  <a:lnTo>
                    <a:pt x="0" y="41040"/>
                  </a:lnTo>
                  <a:cubicBezTo>
                    <a:pt x="0" y="42729"/>
                    <a:pt x="1370" y="44099"/>
                    <a:pt x="3036" y="44099"/>
                  </a:cubicBezTo>
                  <a:lnTo>
                    <a:pt x="70143" y="44099"/>
                  </a:lnTo>
                  <a:cubicBezTo>
                    <a:pt x="71809" y="44099"/>
                    <a:pt x="73178" y="42729"/>
                    <a:pt x="73178" y="41040"/>
                  </a:cubicBezTo>
                  <a:lnTo>
                    <a:pt x="73178" y="3059"/>
                  </a:lnTo>
                  <a:cubicBezTo>
                    <a:pt x="73178" y="1370"/>
                    <a:pt x="71809" y="0"/>
                    <a:pt x="70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1"/>
            <p:cNvSpPr/>
            <p:nvPr/>
          </p:nvSpPr>
          <p:spPr>
            <a:xfrm>
              <a:off x="5628159" y="2854991"/>
              <a:ext cx="954077" cy="418823"/>
            </a:xfrm>
            <a:custGeom>
              <a:avLst/>
              <a:gdLst/>
              <a:ahLst/>
              <a:cxnLst/>
              <a:rect l="l" t="t" r="r" b="b"/>
              <a:pathLst>
                <a:path w="36088" h="15842" extrusionOk="0">
                  <a:moveTo>
                    <a:pt x="0" y="1"/>
                  </a:moveTo>
                  <a:lnTo>
                    <a:pt x="0" y="10729"/>
                  </a:lnTo>
                  <a:cubicBezTo>
                    <a:pt x="343" y="10615"/>
                    <a:pt x="708" y="10546"/>
                    <a:pt x="1096" y="10546"/>
                  </a:cubicBezTo>
                  <a:cubicBezTo>
                    <a:pt x="2443" y="10546"/>
                    <a:pt x="3607" y="11322"/>
                    <a:pt x="4177" y="12441"/>
                  </a:cubicBezTo>
                  <a:cubicBezTo>
                    <a:pt x="5045" y="11756"/>
                    <a:pt x="6140" y="11345"/>
                    <a:pt x="7350" y="11345"/>
                  </a:cubicBezTo>
                  <a:cubicBezTo>
                    <a:pt x="9199" y="11345"/>
                    <a:pt x="10842" y="12326"/>
                    <a:pt x="11733" y="13833"/>
                  </a:cubicBezTo>
                  <a:cubicBezTo>
                    <a:pt x="11847" y="13810"/>
                    <a:pt x="11961" y="13810"/>
                    <a:pt x="12075" y="13810"/>
                  </a:cubicBezTo>
                  <a:cubicBezTo>
                    <a:pt x="13239" y="13810"/>
                    <a:pt x="14266" y="14381"/>
                    <a:pt x="14905" y="15271"/>
                  </a:cubicBezTo>
                  <a:cubicBezTo>
                    <a:pt x="15225" y="15134"/>
                    <a:pt x="15567" y="15066"/>
                    <a:pt x="15932" y="15066"/>
                  </a:cubicBezTo>
                  <a:cubicBezTo>
                    <a:pt x="15932" y="14951"/>
                    <a:pt x="15932" y="14837"/>
                    <a:pt x="15932" y="14746"/>
                  </a:cubicBezTo>
                  <a:cubicBezTo>
                    <a:pt x="15932" y="11961"/>
                    <a:pt x="18169" y="9702"/>
                    <a:pt x="20954" y="9702"/>
                  </a:cubicBezTo>
                  <a:cubicBezTo>
                    <a:pt x="23739" y="9702"/>
                    <a:pt x="25998" y="11961"/>
                    <a:pt x="25998" y="14746"/>
                  </a:cubicBezTo>
                  <a:cubicBezTo>
                    <a:pt x="25998" y="14769"/>
                    <a:pt x="25998" y="14814"/>
                    <a:pt x="25998" y="14860"/>
                  </a:cubicBezTo>
                  <a:cubicBezTo>
                    <a:pt x="26455" y="14289"/>
                    <a:pt x="27163" y="13924"/>
                    <a:pt x="27961" y="13924"/>
                  </a:cubicBezTo>
                  <a:cubicBezTo>
                    <a:pt x="28053" y="13924"/>
                    <a:pt x="28121" y="13924"/>
                    <a:pt x="28190" y="13947"/>
                  </a:cubicBezTo>
                  <a:cubicBezTo>
                    <a:pt x="28601" y="12463"/>
                    <a:pt x="29947" y="11391"/>
                    <a:pt x="31545" y="11391"/>
                  </a:cubicBezTo>
                  <a:cubicBezTo>
                    <a:pt x="33440" y="11391"/>
                    <a:pt x="35014" y="12943"/>
                    <a:pt x="35014" y="14860"/>
                  </a:cubicBezTo>
                  <a:cubicBezTo>
                    <a:pt x="35014" y="15202"/>
                    <a:pt x="34946" y="15545"/>
                    <a:pt x="34855" y="15842"/>
                  </a:cubicBezTo>
                  <a:cubicBezTo>
                    <a:pt x="35608" y="15202"/>
                    <a:pt x="36087" y="14267"/>
                    <a:pt x="36087" y="13217"/>
                  </a:cubicBezTo>
                  <a:cubicBezTo>
                    <a:pt x="36087" y="11299"/>
                    <a:pt x="34535" y="9747"/>
                    <a:pt x="32618" y="9747"/>
                  </a:cubicBezTo>
                  <a:cubicBezTo>
                    <a:pt x="31705" y="9747"/>
                    <a:pt x="30860" y="10090"/>
                    <a:pt x="30244" y="10683"/>
                  </a:cubicBezTo>
                  <a:cubicBezTo>
                    <a:pt x="29673" y="9587"/>
                    <a:pt x="28532" y="8834"/>
                    <a:pt x="27208" y="8834"/>
                  </a:cubicBezTo>
                  <a:cubicBezTo>
                    <a:pt x="26386" y="8834"/>
                    <a:pt x="25656" y="9131"/>
                    <a:pt x="25063" y="9587"/>
                  </a:cubicBezTo>
                  <a:cubicBezTo>
                    <a:pt x="24652" y="8971"/>
                    <a:pt x="23967" y="8583"/>
                    <a:pt x="23191" y="8583"/>
                  </a:cubicBezTo>
                  <a:lnTo>
                    <a:pt x="23008" y="8583"/>
                  </a:lnTo>
                  <a:cubicBezTo>
                    <a:pt x="22643" y="6803"/>
                    <a:pt x="21068" y="5456"/>
                    <a:pt x="19174" y="5456"/>
                  </a:cubicBezTo>
                  <a:cubicBezTo>
                    <a:pt x="17142" y="5456"/>
                    <a:pt x="15476" y="7031"/>
                    <a:pt x="15293" y="9017"/>
                  </a:cubicBezTo>
                  <a:lnTo>
                    <a:pt x="15202" y="9017"/>
                  </a:lnTo>
                  <a:cubicBezTo>
                    <a:pt x="14563" y="9017"/>
                    <a:pt x="13947" y="9222"/>
                    <a:pt x="13467" y="9565"/>
                  </a:cubicBezTo>
                  <a:cubicBezTo>
                    <a:pt x="12851" y="8537"/>
                    <a:pt x="11733" y="7853"/>
                    <a:pt x="10454" y="7853"/>
                  </a:cubicBezTo>
                  <a:cubicBezTo>
                    <a:pt x="9907" y="7853"/>
                    <a:pt x="9404" y="7967"/>
                    <a:pt x="8925" y="8195"/>
                  </a:cubicBezTo>
                  <a:cubicBezTo>
                    <a:pt x="8583" y="6848"/>
                    <a:pt x="7441" y="5821"/>
                    <a:pt x="6026" y="5639"/>
                  </a:cubicBezTo>
                  <a:cubicBezTo>
                    <a:pt x="5547" y="2626"/>
                    <a:pt x="3082" y="27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1"/>
            <p:cNvSpPr/>
            <p:nvPr/>
          </p:nvSpPr>
          <p:spPr>
            <a:xfrm>
              <a:off x="6664872" y="2853193"/>
              <a:ext cx="897950" cy="382604"/>
            </a:xfrm>
            <a:custGeom>
              <a:avLst/>
              <a:gdLst/>
              <a:ahLst/>
              <a:cxnLst/>
              <a:rect l="l" t="t" r="r" b="b"/>
              <a:pathLst>
                <a:path w="33965" h="14472" extrusionOk="0">
                  <a:moveTo>
                    <a:pt x="33964" y="0"/>
                  </a:moveTo>
                  <a:cubicBezTo>
                    <a:pt x="32184" y="525"/>
                    <a:pt x="30837" y="2032"/>
                    <a:pt x="30495" y="3881"/>
                  </a:cubicBezTo>
                  <a:cubicBezTo>
                    <a:pt x="30312" y="3835"/>
                    <a:pt x="30107" y="3812"/>
                    <a:pt x="29901" y="3812"/>
                  </a:cubicBezTo>
                  <a:cubicBezTo>
                    <a:pt x="28920" y="3812"/>
                    <a:pt x="28075" y="4383"/>
                    <a:pt x="27642" y="5205"/>
                  </a:cubicBezTo>
                  <a:cubicBezTo>
                    <a:pt x="27573" y="5205"/>
                    <a:pt x="27505" y="5182"/>
                    <a:pt x="27436" y="5182"/>
                  </a:cubicBezTo>
                  <a:cubicBezTo>
                    <a:pt x="25040" y="5182"/>
                    <a:pt x="23031" y="6871"/>
                    <a:pt x="22506" y="9108"/>
                  </a:cubicBezTo>
                  <a:cubicBezTo>
                    <a:pt x="22050" y="8697"/>
                    <a:pt x="21456" y="8423"/>
                    <a:pt x="20771" y="8423"/>
                  </a:cubicBezTo>
                  <a:cubicBezTo>
                    <a:pt x="20657" y="8423"/>
                    <a:pt x="20543" y="8446"/>
                    <a:pt x="20406" y="8446"/>
                  </a:cubicBezTo>
                  <a:cubicBezTo>
                    <a:pt x="19699" y="7350"/>
                    <a:pt x="18443" y="6597"/>
                    <a:pt x="17005" y="6597"/>
                  </a:cubicBezTo>
                  <a:cubicBezTo>
                    <a:pt x="15065" y="6597"/>
                    <a:pt x="13422" y="7989"/>
                    <a:pt x="13034" y="9815"/>
                  </a:cubicBezTo>
                  <a:lnTo>
                    <a:pt x="12760" y="9815"/>
                  </a:lnTo>
                  <a:cubicBezTo>
                    <a:pt x="11915" y="9815"/>
                    <a:pt x="11162" y="10226"/>
                    <a:pt x="10705" y="10865"/>
                  </a:cubicBezTo>
                  <a:cubicBezTo>
                    <a:pt x="10454" y="10021"/>
                    <a:pt x="9701" y="9382"/>
                    <a:pt x="8765" y="9382"/>
                  </a:cubicBezTo>
                  <a:cubicBezTo>
                    <a:pt x="8400" y="9382"/>
                    <a:pt x="8058" y="9496"/>
                    <a:pt x="7761" y="9678"/>
                  </a:cubicBezTo>
                  <a:cubicBezTo>
                    <a:pt x="7555" y="8537"/>
                    <a:pt x="6551" y="7670"/>
                    <a:pt x="5364" y="7670"/>
                  </a:cubicBezTo>
                  <a:cubicBezTo>
                    <a:pt x="4018" y="7670"/>
                    <a:pt x="2922" y="8765"/>
                    <a:pt x="2922" y="10112"/>
                  </a:cubicBezTo>
                  <a:cubicBezTo>
                    <a:pt x="2922" y="10203"/>
                    <a:pt x="2922" y="10295"/>
                    <a:pt x="2945" y="10386"/>
                  </a:cubicBezTo>
                  <a:cubicBezTo>
                    <a:pt x="1279" y="10637"/>
                    <a:pt x="0" y="12075"/>
                    <a:pt x="0" y="13810"/>
                  </a:cubicBezTo>
                  <a:cubicBezTo>
                    <a:pt x="0" y="13855"/>
                    <a:pt x="0" y="13924"/>
                    <a:pt x="0" y="13969"/>
                  </a:cubicBezTo>
                  <a:cubicBezTo>
                    <a:pt x="913" y="13148"/>
                    <a:pt x="2123" y="12646"/>
                    <a:pt x="3447" y="12646"/>
                  </a:cubicBezTo>
                  <a:cubicBezTo>
                    <a:pt x="3698" y="12646"/>
                    <a:pt x="3949" y="12668"/>
                    <a:pt x="4200" y="12714"/>
                  </a:cubicBezTo>
                  <a:cubicBezTo>
                    <a:pt x="4771" y="11596"/>
                    <a:pt x="5935" y="10820"/>
                    <a:pt x="7282" y="10820"/>
                  </a:cubicBezTo>
                  <a:cubicBezTo>
                    <a:pt x="8857" y="10820"/>
                    <a:pt x="10180" y="11869"/>
                    <a:pt x="10614" y="13307"/>
                  </a:cubicBezTo>
                  <a:cubicBezTo>
                    <a:pt x="11002" y="13171"/>
                    <a:pt x="11413" y="13079"/>
                    <a:pt x="11869" y="13079"/>
                  </a:cubicBezTo>
                  <a:cubicBezTo>
                    <a:pt x="12623" y="13079"/>
                    <a:pt x="13307" y="13307"/>
                    <a:pt x="13878" y="13718"/>
                  </a:cubicBezTo>
                  <a:cubicBezTo>
                    <a:pt x="14198" y="11801"/>
                    <a:pt x="15864" y="10340"/>
                    <a:pt x="17873" y="10340"/>
                  </a:cubicBezTo>
                  <a:cubicBezTo>
                    <a:pt x="20109" y="10340"/>
                    <a:pt x="21913" y="12121"/>
                    <a:pt x="21935" y="14335"/>
                  </a:cubicBezTo>
                  <a:cubicBezTo>
                    <a:pt x="22118" y="14289"/>
                    <a:pt x="22323" y="14266"/>
                    <a:pt x="22506" y="14266"/>
                  </a:cubicBezTo>
                  <a:cubicBezTo>
                    <a:pt x="22848" y="14266"/>
                    <a:pt x="23168" y="14335"/>
                    <a:pt x="23465" y="14472"/>
                  </a:cubicBezTo>
                  <a:cubicBezTo>
                    <a:pt x="23465" y="14426"/>
                    <a:pt x="23465" y="14403"/>
                    <a:pt x="23465" y="14357"/>
                  </a:cubicBezTo>
                  <a:cubicBezTo>
                    <a:pt x="23465" y="12440"/>
                    <a:pt x="25017" y="10888"/>
                    <a:pt x="26934" y="10888"/>
                  </a:cubicBezTo>
                  <a:cubicBezTo>
                    <a:pt x="27528" y="10888"/>
                    <a:pt x="28075" y="11025"/>
                    <a:pt x="28555" y="11276"/>
                  </a:cubicBezTo>
                  <a:cubicBezTo>
                    <a:pt x="29148" y="9199"/>
                    <a:pt x="31088" y="7670"/>
                    <a:pt x="33371" y="7670"/>
                  </a:cubicBezTo>
                  <a:cubicBezTo>
                    <a:pt x="33576" y="7670"/>
                    <a:pt x="33759" y="7692"/>
                    <a:pt x="33964" y="7715"/>
                  </a:cubicBezTo>
                  <a:lnTo>
                    <a:pt x="33964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1"/>
            <p:cNvSpPr/>
            <p:nvPr/>
          </p:nvSpPr>
          <p:spPr>
            <a:xfrm>
              <a:off x="5628159" y="3111460"/>
              <a:ext cx="925709" cy="179246"/>
            </a:xfrm>
            <a:custGeom>
              <a:avLst/>
              <a:gdLst/>
              <a:ahLst/>
              <a:cxnLst/>
              <a:rect l="l" t="t" r="r" b="b"/>
              <a:pathLst>
                <a:path w="35015" h="6780" extrusionOk="0">
                  <a:moveTo>
                    <a:pt x="20954" y="1"/>
                  </a:moveTo>
                  <a:cubicBezTo>
                    <a:pt x="18169" y="1"/>
                    <a:pt x="15932" y="2260"/>
                    <a:pt x="15932" y="5045"/>
                  </a:cubicBezTo>
                  <a:cubicBezTo>
                    <a:pt x="15932" y="5136"/>
                    <a:pt x="15932" y="5250"/>
                    <a:pt x="15932" y="5365"/>
                  </a:cubicBezTo>
                  <a:cubicBezTo>
                    <a:pt x="15567" y="5365"/>
                    <a:pt x="15225" y="5433"/>
                    <a:pt x="14905" y="5570"/>
                  </a:cubicBezTo>
                  <a:cubicBezTo>
                    <a:pt x="14266" y="4680"/>
                    <a:pt x="13239" y="4109"/>
                    <a:pt x="12075" y="4109"/>
                  </a:cubicBezTo>
                  <a:cubicBezTo>
                    <a:pt x="11961" y="4109"/>
                    <a:pt x="11847" y="4109"/>
                    <a:pt x="11733" y="4132"/>
                  </a:cubicBezTo>
                  <a:cubicBezTo>
                    <a:pt x="10842" y="2625"/>
                    <a:pt x="9199" y="1644"/>
                    <a:pt x="7350" y="1644"/>
                  </a:cubicBezTo>
                  <a:cubicBezTo>
                    <a:pt x="6140" y="1644"/>
                    <a:pt x="5045" y="2055"/>
                    <a:pt x="4177" y="2740"/>
                  </a:cubicBezTo>
                  <a:cubicBezTo>
                    <a:pt x="3607" y="1621"/>
                    <a:pt x="2443" y="845"/>
                    <a:pt x="1096" y="845"/>
                  </a:cubicBezTo>
                  <a:cubicBezTo>
                    <a:pt x="708" y="845"/>
                    <a:pt x="343" y="914"/>
                    <a:pt x="0" y="1028"/>
                  </a:cubicBezTo>
                  <a:lnTo>
                    <a:pt x="0" y="3721"/>
                  </a:lnTo>
                  <a:cubicBezTo>
                    <a:pt x="0" y="5410"/>
                    <a:pt x="1370" y="6780"/>
                    <a:pt x="3036" y="6780"/>
                  </a:cubicBezTo>
                  <a:lnTo>
                    <a:pt x="34604" y="6780"/>
                  </a:lnTo>
                  <a:cubicBezTo>
                    <a:pt x="34718" y="6574"/>
                    <a:pt x="34786" y="6369"/>
                    <a:pt x="34855" y="6141"/>
                  </a:cubicBezTo>
                  <a:cubicBezTo>
                    <a:pt x="34946" y="5844"/>
                    <a:pt x="35014" y="5501"/>
                    <a:pt x="35014" y="5159"/>
                  </a:cubicBezTo>
                  <a:cubicBezTo>
                    <a:pt x="35014" y="3242"/>
                    <a:pt x="33440" y="1690"/>
                    <a:pt x="31545" y="1690"/>
                  </a:cubicBezTo>
                  <a:cubicBezTo>
                    <a:pt x="29947" y="1690"/>
                    <a:pt x="28601" y="2762"/>
                    <a:pt x="28190" y="4246"/>
                  </a:cubicBezTo>
                  <a:cubicBezTo>
                    <a:pt x="28121" y="4223"/>
                    <a:pt x="28053" y="4223"/>
                    <a:pt x="27961" y="4223"/>
                  </a:cubicBezTo>
                  <a:cubicBezTo>
                    <a:pt x="27163" y="4223"/>
                    <a:pt x="26455" y="4588"/>
                    <a:pt x="25998" y="5159"/>
                  </a:cubicBezTo>
                  <a:cubicBezTo>
                    <a:pt x="25998" y="5113"/>
                    <a:pt x="25998" y="5068"/>
                    <a:pt x="25998" y="5045"/>
                  </a:cubicBezTo>
                  <a:cubicBezTo>
                    <a:pt x="25998" y="2260"/>
                    <a:pt x="23739" y="1"/>
                    <a:pt x="20954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1"/>
            <p:cNvSpPr/>
            <p:nvPr/>
          </p:nvSpPr>
          <p:spPr>
            <a:xfrm>
              <a:off x="6624450" y="3055941"/>
              <a:ext cx="938373" cy="234765"/>
            </a:xfrm>
            <a:custGeom>
              <a:avLst/>
              <a:gdLst/>
              <a:ahLst/>
              <a:cxnLst/>
              <a:rect l="l" t="t" r="r" b="b"/>
              <a:pathLst>
                <a:path w="35494" h="8880" extrusionOk="0">
                  <a:moveTo>
                    <a:pt x="34900" y="1"/>
                  </a:moveTo>
                  <a:cubicBezTo>
                    <a:pt x="32617" y="1"/>
                    <a:pt x="30677" y="1530"/>
                    <a:pt x="30084" y="3607"/>
                  </a:cubicBezTo>
                  <a:cubicBezTo>
                    <a:pt x="29604" y="3356"/>
                    <a:pt x="29057" y="3219"/>
                    <a:pt x="28463" y="3219"/>
                  </a:cubicBezTo>
                  <a:cubicBezTo>
                    <a:pt x="26546" y="3219"/>
                    <a:pt x="24994" y="4771"/>
                    <a:pt x="24994" y="6688"/>
                  </a:cubicBezTo>
                  <a:cubicBezTo>
                    <a:pt x="24994" y="6734"/>
                    <a:pt x="24994" y="6757"/>
                    <a:pt x="24994" y="6803"/>
                  </a:cubicBezTo>
                  <a:cubicBezTo>
                    <a:pt x="24697" y="6666"/>
                    <a:pt x="24377" y="6597"/>
                    <a:pt x="24035" y="6597"/>
                  </a:cubicBezTo>
                  <a:cubicBezTo>
                    <a:pt x="23852" y="6597"/>
                    <a:pt x="23647" y="6620"/>
                    <a:pt x="23464" y="6666"/>
                  </a:cubicBezTo>
                  <a:cubicBezTo>
                    <a:pt x="23442" y="4452"/>
                    <a:pt x="21638" y="2671"/>
                    <a:pt x="19402" y="2671"/>
                  </a:cubicBezTo>
                  <a:cubicBezTo>
                    <a:pt x="17393" y="2671"/>
                    <a:pt x="15727" y="4132"/>
                    <a:pt x="15407" y="6049"/>
                  </a:cubicBezTo>
                  <a:cubicBezTo>
                    <a:pt x="14836" y="5638"/>
                    <a:pt x="14152" y="5410"/>
                    <a:pt x="13398" y="5410"/>
                  </a:cubicBezTo>
                  <a:cubicBezTo>
                    <a:pt x="12942" y="5410"/>
                    <a:pt x="12531" y="5502"/>
                    <a:pt x="12143" y="5638"/>
                  </a:cubicBezTo>
                  <a:cubicBezTo>
                    <a:pt x="11709" y="4200"/>
                    <a:pt x="10386" y="3151"/>
                    <a:pt x="8811" y="3151"/>
                  </a:cubicBezTo>
                  <a:cubicBezTo>
                    <a:pt x="7464" y="3151"/>
                    <a:pt x="6300" y="3927"/>
                    <a:pt x="5729" y="5045"/>
                  </a:cubicBezTo>
                  <a:cubicBezTo>
                    <a:pt x="5478" y="4999"/>
                    <a:pt x="5227" y="4977"/>
                    <a:pt x="4976" y="4977"/>
                  </a:cubicBezTo>
                  <a:cubicBezTo>
                    <a:pt x="3652" y="4977"/>
                    <a:pt x="2442" y="5479"/>
                    <a:pt x="1529" y="6300"/>
                  </a:cubicBezTo>
                  <a:cubicBezTo>
                    <a:pt x="799" y="6985"/>
                    <a:pt x="251" y="7875"/>
                    <a:pt x="0" y="8880"/>
                  </a:cubicBezTo>
                  <a:lnTo>
                    <a:pt x="32458" y="8880"/>
                  </a:lnTo>
                  <a:cubicBezTo>
                    <a:pt x="34124" y="8880"/>
                    <a:pt x="35493" y="7510"/>
                    <a:pt x="35493" y="5821"/>
                  </a:cubicBezTo>
                  <a:lnTo>
                    <a:pt x="35493" y="46"/>
                  </a:lnTo>
                  <a:cubicBezTo>
                    <a:pt x="35288" y="23"/>
                    <a:pt x="35105" y="1"/>
                    <a:pt x="34900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1"/>
            <p:cNvSpPr/>
            <p:nvPr/>
          </p:nvSpPr>
          <p:spPr>
            <a:xfrm>
              <a:off x="6358913" y="3042062"/>
              <a:ext cx="473125" cy="385036"/>
            </a:xfrm>
            <a:custGeom>
              <a:avLst/>
              <a:gdLst/>
              <a:ahLst/>
              <a:cxnLst/>
              <a:rect l="l" t="t" r="r" b="b"/>
              <a:pathLst>
                <a:path w="17896" h="14564" extrusionOk="0">
                  <a:moveTo>
                    <a:pt x="8948" y="1"/>
                  </a:moveTo>
                  <a:cubicBezTo>
                    <a:pt x="1" y="3561"/>
                    <a:pt x="8948" y="14563"/>
                    <a:pt x="8948" y="14563"/>
                  </a:cubicBezTo>
                  <a:cubicBezTo>
                    <a:pt x="8948" y="14563"/>
                    <a:pt x="17896" y="3561"/>
                    <a:pt x="8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1"/>
            <p:cNvSpPr/>
            <p:nvPr/>
          </p:nvSpPr>
          <p:spPr>
            <a:xfrm>
              <a:off x="6416256" y="3042062"/>
              <a:ext cx="358466" cy="294514"/>
            </a:xfrm>
            <a:custGeom>
              <a:avLst/>
              <a:gdLst/>
              <a:ahLst/>
              <a:cxnLst/>
              <a:rect l="l" t="t" r="r" b="b"/>
              <a:pathLst>
                <a:path w="13559" h="11140" extrusionOk="0">
                  <a:moveTo>
                    <a:pt x="6779" y="1"/>
                  </a:moveTo>
                  <a:cubicBezTo>
                    <a:pt x="0" y="2717"/>
                    <a:pt x="6779" y="11139"/>
                    <a:pt x="6779" y="11139"/>
                  </a:cubicBezTo>
                  <a:cubicBezTo>
                    <a:pt x="6779" y="11139"/>
                    <a:pt x="13559" y="2717"/>
                    <a:pt x="6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6455462" y="3042062"/>
              <a:ext cx="279444" cy="222101"/>
            </a:xfrm>
            <a:custGeom>
              <a:avLst/>
              <a:gdLst/>
              <a:ahLst/>
              <a:cxnLst/>
              <a:rect l="l" t="t" r="r" b="b"/>
              <a:pathLst>
                <a:path w="10570" h="8401" extrusionOk="0">
                  <a:moveTo>
                    <a:pt x="5296" y="1"/>
                  </a:moveTo>
                  <a:cubicBezTo>
                    <a:pt x="1" y="2055"/>
                    <a:pt x="5296" y="8400"/>
                    <a:pt x="5296" y="8400"/>
                  </a:cubicBezTo>
                  <a:cubicBezTo>
                    <a:pt x="5296" y="8400"/>
                    <a:pt x="10569" y="2055"/>
                    <a:pt x="5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6048142" y="2518284"/>
              <a:ext cx="374778" cy="636060"/>
            </a:xfrm>
            <a:custGeom>
              <a:avLst/>
              <a:gdLst/>
              <a:ahLst/>
              <a:cxnLst/>
              <a:rect l="l" t="t" r="r" b="b"/>
              <a:pathLst>
                <a:path w="14176" h="24059" extrusionOk="0">
                  <a:moveTo>
                    <a:pt x="11573" y="0"/>
                  </a:moveTo>
                  <a:lnTo>
                    <a:pt x="937" y="14951"/>
                  </a:lnTo>
                  <a:cubicBezTo>
                    <a:pt x="229" y="15727"/>
                    <a:pt x="1" y="16845"/>
                    <a:pt x="389" y="17850"/>
                  </a:cubicBezTo>
                  <a:lnTo>
                    <a:pt x="2694" y="24058"/>
                  </a:lnTo>
                  <a:lnTo>
                    <a:pt x="3402" y="21570"/>
                  </a:lnTo>
                  <a:cubicBezTo>
                    <a:pt x="3607" y="20908"/>
                    <a:pt x="4087" y="20360"/>
                    <a:pt x="4726" y="20109"/>
                  </a:cubicBezTo>
                  <a:lnTo>
                    <a:pt x="14175" y="16457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6768057" y="2518284"/>
              <a:ext cx="374752" cy="636060"/>
            </a:xfrm>
            <a:custGeom>
              <a:avLst/>
              <a:gdLst/>
              <a:ahLst/>
              <a:cxnLst/>
              <a:rect l="l" t="t" r="r" b="b"/>
              <a:pathLst>
                <a:path w="14175" h="24059" extrusionOk="0">
                  <a:moveTo>
                    <a:pt x="2603" y="0"/>
                  </a:moveTo>
                  <a:lnTo>
                    <a:pt x="0" y="16457"/>
                  </a:lnTo>
                  <a:lnTo>
                    <a:pt x="9450" y="20109"/>
                  </a:lnTo>
                  <a:cubicBezTo>
                    <a:pt x="10089" y="20360"/>
                    <a:pt x="10569" y="20908"/>
                    <a:pt x="10774" y="21570"/>
                  </a:cubicBezTo>
                  <a:lnTo>
                    <a:pt x="11482" y="24058"/>
                  </a:lnTo>
                  <a:lnTo>
                    <a:pt x="13787" y="17850"/>
                  </a:lnTo>
                  <a:cubicBezTo>
                    <a:pt x="14175" y="16845"/>
                    <a:pt x="13947" y="15727"/>
                    <a:pt x="13239" y="14951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6168829" y="1522600"/>
              <a:ext cx="853297" cy="1520103"/>
            </a:xfrm>
            <a:custGeom>
              <a:avLst/>
              <a:gdLst/>
              <a:ahLst/>
              <a:cxnLst/>
              <a:rect l="l" t="t" r="r" b="b"/>
              <a:pathLst>
                <a:path w="32276" h="57498" extrusionOk="0">
                  <a:moveTo>
                    <a:pt x="8926" y="55398"/>
                  </a:moveTo>
                  <a:cubicBezTo>
                    <a:pt x="10455" y="56311"/>
                    <a:pt x="13057" y="57497"/>
                    <a:pt x="16138" y="57497"/>
                  </a:cubicBezTo>
                  <a:lnTo>
                    <a:pt x="16138" y="57497"/>
                  </a:lnTo>
                  <a:cubicBezTo>
                    <a:pt x="19220" y="57497"/>
                    <a:pt x="21822" y="56311"/>
                    <a:pt x="23351" y="55398"/>
                  </a:cubicBezTo>
                  <a:lnTo>
                    <a:pt x="23351" y="55398"/>
                  </a:lnTo>
                  <a:cubicBezTo>
                    <a:pt x="32276" y="15362"/>
                    <a:pt x="16138" y="1"/>
                    <a:pt x="16138" y="1"/>
                  </a:cubicBezTo>
                  <a:lnTo>
                    <a:pt x="16138" y="1"/>
                  </a:lnTo>
                  <a:cubicBezTo>
                    <a:pt x="16138" y="1"/>
                    <a:pt x="1" y="15362"/>
                    <a:pt x="8926" y="5539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1"/>
            <p:cNvSpPr/>
            <p:nvPr/>
          </p:nvSpPr>
          <p:spPr>
            <a:xfrm>
              <a:off x="6335384" y="2479051"/>
              <a:ext cx="520211" cy="168988"/>
            </a:xfrm>
            <a:custGeom>
              <a:avLst/>
              <a:gdLst/>
              <a:ahLst/>
              <a:cxnLst/>
              <a:rect l="l" t="t" r="r" b="b"/>
              <a:pathLst>
                <a:path w="19677" h="6392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1302"/>
                    <a:pt x="138" y="2626"/>
                    <a:pt x="252" y="3972"/>
                  </a:cubicBezTo>
                  <a:cubicBezTo>
                    <a:pt x="2626" y="5182"/>
                    <a:pt x="6004" y="6392"/>
                    <a:pt x="9838" y="6392"/>
                  </a:cubicBezTo>
                  <a:cubicBezTo>
                    <a:pt x="13673" y="6392"/>
                    <a:pt x="17028" y="5182"/>
                    <a:pt x="19425" y="3972"/>
                  </a:cubicBezTo>
                  <a:cubicBezTo>
                    <a:pt x="19539" y="2626"/>
                    <a:pt x="19630" y="1302"/>
                    <a:pt x="19676" y="1"/>
                  </a:cubicBezTo>
                  <a:lnTo>
                    <a:pt x="19676" y="1"/>
                  </a:lnTo>
                  <a:cubicBezTo>
                    <a:pt x="17211" y="1233"/>
                    <a:pt x="13764" y="2466"/>
                    <a:pt x="9838" y="2466"/>
                  </a:cubicBezTo>
                  <a:cubicBezTo>
                    <a:pt x="5912" y="2466"/>
                    <a:pt x="2466" y="123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1"/>
            <p:cNvSpPr/>
            <p:nvPr/>
          </p:nvSpPr>
          <p:spPr>
            <a:xfrm>
              <a:off x="6427121" y="2999233"/>
              <a:ext cx="336734" cy="113470"/>
            </a:xfrm>
            <a:custGeom>
              <a:avLst/>
              <a:gdLst/>
              <a:ahLst/>
              <a:cxnLst/>
              <a:rect l="l" t="t" r="r" b="b"/>
              <a:pathLst>
                <a:path w="12737" h="4292" extrusionOk="0">
                  <a:moveTo>
                    <a:pt x="0" y="0"/>
                  </a:moveTo>
                  <a:cubicBezTo>
                    <a:pt x="160" y="730"/>
                    <a:pt x="320" y="1461"/>
                    <a:pt x="502" y="2191"/>
                  </a:cubicBezTo>
                  <a:cubicBezTo>
                    <a:pt x="502" y="2191"/>
                    <a:pt x="3013" y="4291"/>
                    <a:pt x="6368" y="4291"/>
                  </a:cubicBezTo>
                  <a:cubicBezTo>
                    <a:pt x="9724" y="4291"/>
                    <a:pt x="12235" y="2191"/>
                    <a:pt x="12235" y="2191"/>
                  </a:cubicBezTo>
                  <a:cubicBezTo>
                    <a:pt x="12417" y="1461"/>
                    <a:pt x="12577" y="730"/>
                    <a:pt x="12737" y="0"/>
                  </a:cubicBezTo>
                  <a:lnTo>
                    <a:pt x="12737" y="0"/>
                  </a:lnTo>
                  <a:cubicBezTo>
                    <a:pt x="11185" y="822"/>
                    <a:pt x="8948" y="1643"/>
                    <a:pt x="6368" y="1643"/>
                  </a:cubicBezTo>
                  <a:cubicBezTo>
                    <a:pt x="3789" y="1643"/>
                    <a:pt x="1552" y="8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1"/>
            <p:cNvSpPr/>
            <p:nvPr/>
          </p:nvSpPr>
          <p:spPr>
            <a:xfrm>
              <a:off x="6401768" y="1522600"/>
              <a:ext cx="387442" cy="394077"/>
            </a:xfrm>
            <a:custGeom>
              <a:avLst/>
              <a:gdLst/>
              <a:ahLst/>
              <a:cxnLst/>
              <a:rect l="l" t="t" r="r" b="b"/>
              <a:pathLst>
                <a:path w="14655" h="14906" extrusionOk="0">
                  <a:moveTo>
                    <a:pt x="7327" y="1"/>
                  </a:moveTo>
                  <a:cubicBezTo>
                    <a:pt x="7327" y="1"/>
                    <a:pt x="2945" y="4178"/>
                    <a:pt x="0" y="13856"/>
                  </a:cubicBezTo>
                  <a:cubicBezTo>
                    <a:pt x="2237" y="14540"/>
                    <a:pt x="4702" y="14906"/>
                    <a:pt x="7327" y="14906"/>
                  </a:cubicBezTo>
                  <a:cubicBezTo>
                    <a:pt x="9952" y="14906"/>
                    <a:pt x="12417" y="14540"/>
                    <a:pt x="14654" y="13856"/>
                  </a:cubicBezTo>
                  <a:cubicBezTo>
                    <a:pt x="11710" y="4178"/>
                    <a:pt x="7327" y="1"/>
                    <a:pt x="7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1"/>
            <p:cNvSpPr/>
            <p:nvPr/>
          </p:nvSpPr>
          <p:spPr>
            <a:xfrm>
              <a:off x="6434947" y="2151386"/>
              <a:ext cx="321057" cy="321057"/>
            </a:xfrm>
            <a:custGeom>
              <a:avLst/>
              <a:gdLst/>
              <a:ahLst/>
              <a:cxnLst/>
              <a:rect l="l" t="t" r="r" b="b"/>
              <a:pathLst>
                <a:path w="12144" h="12144" extrusionOk="0">
                  <a:moveTo>
                    <a:pt x="6072" y="1"/>
                  </a:moveTo>
                  <a:cubicBezTo>
                    <a:pt x="2717" y="1"/>
                    <a:pt x="1" y="2717"/>
                    <a:pt x="1" y="6072"/>
                  </a:cubicBezTo>
                  <a:cubicBezTo>
                    <a:pt x="1" y="9427"/>
                    <a:pt x="2717" y="12144"/>
                    <a:pt x="6072" y="12144"/>
                  </a:cubicBezTo>
                  <a:cubicBezTo>
                    <a:pt x="9428" y="12144"/>
                    <a:pt x="12144" y="9427"/>
                    <a:pt x="12144" y="6072"/>
                  </a:cubicBezTo>
                  <a:cubicBezTo>
                    <a:pt x="12144" y="2717"/>
                    <a:pt x="9428" y="1"/>
                    <a:pt x="6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1"/>
            <p:cNvSpPr/>
            <p:nvPr/>
          </p:nvSpPr>
          <p:spPr>
            <a:xfrm>
              <a:off x="6475396" y="2191809"/>
              <a:ext cx="240185" cy="240211"/>
            </a:xfrm>
            <a:custGeom>
              <a:avLst/>
              <a:gdLst/>
              <a:ahLst/>
              <a:cxnLst/>
              <a:rect l="l" t="t" r="r" b="b"/>
              <a:pathLst>
                <a:path w="9085" h="9086" extrusionOk="0">
                  <a:moveTo>
                    <a:pt x="4542" y="1"/>
                  </a:moveTo>
                  <a:cubicBezTo>
                    <a:pt x="2032" y="1"/>
                    <a:pt x="0" y="2032"/>
                    <a:pt x="0" y="4543"/>
                  </a:cubicBezTo>
                  <a:cubicBezTo>
                    <a:pt x="0" y="7054"/>
                    <a:pt x="2032" y="9085"/>
                    <a:pt x="4542" y="9085"/>
                  </a:cubicBezTo>
                  <a:cubicBezTo>
                    <a:pt x="7053" y="9085"/>
                    <a:pt x="9085" y="7054"/>
                    <a:pt x="9085" y="4543"/>
                  </a:cubicBezTo>
                  <a:cubicBezTo>
                    <a:pt x="9085" y="2032"/>
                    <a:pt x="7053" y="1"/>
                    <a:pt x="4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1"/>
            <p:cNvSpPr/>
            <p:nvPr/>
          </p:nvSpPr>
          <p:spPr>
            <a:xfrm>
              <a:off x="6521238" y="1949828"/>
              <a:ext cx="148473" cy="148473"/>
            </a:xfrm>
            <a:custGeom>
              <a:avLst/>
              <a:gdLst/>
              <a:ahLst/>
              <a:cxnLst/>
              <a:rect l="l" t="t" r="r" b="b"/>
              <a:pathLst>
                <a:path w="5616" h="5616" extrusionOk="0">
                  <a:moveTo>
                    <a:pt x="2808" y="1"/>
                  </a:moveTo>
                  <a:cubicBezTo>
                    <a:pt x="1256" y="1"/>
                    <a:pt x="1" y="1256"/>
                    <a:pt x="1" y="2808"/>
                  </a:cubicBezTo>
                  <a:cubicBezTo>
                    <a:pt x="1" y="4361"/>
                    <a:pt x="1256" y="5616"/>
                    <a:pt x="2808" y="5616"/>
                  </a:cubicBezTo>
                  <a:cubicBezTo>
                    <a:pt x="4361" y="5616"/>
                    <a:pt x="5616" y="4361"/>
                    <a:pt x="5616" y="2808"/>
                  </a:cubicBezTo>
                  <a:cubicBezTo>
                    <a:pt x="5616" y="1256"/>
                    <a:pt x="4361" y="1"/>
                    <a:pt x="2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1"/>
            <p:cNvSpPr/>
            <p:nvPr/>
          </p:nvSpPr>
          <p:spPr>
            <a:xfrm>
              <a:off x="6543578" y="1972168"/>
              <a:ext cx="103820" cy="103820"/>
            </a:xfrm>
            <a:custGeom>
              <a:avLst/>
              <a:gdLst/>
              <a:ahLst/>
              <a:cxnLst/>
              <a:rect l="l" t="t" r="r" b="b"/>
              <a:pathLst>
                <a:path w="3927" h="3927" extrusionOk="0">
                  <a:moveTo>
                    <a:pt x="1963" y="0"/>
                  </a:moveTo>
                  <a:cubicBezTo>
                    <a:pt x="868" y="0"/>
                    <a:pt x="0" y="891"/>
                    <a:pt x="0" y="1963"/>
                  </a:cubicBezTo>
                  <a:cubicBezTo>
                    <a:pt x="0" y="3059"/>
                    <a:pt x="868" y="3926"/>
                    <a:pt x="1963" y="3926"/>
                  </a:cubicBezTo>
                  <a:cubicBezTo>
                    <a:pt x="3059" y="3926"/>
                    <a:pt x="3926" y="3059"/>
                    <a:pt x="3926" y="1963"/>
                  </a:cubicBezTo>
                  <a:cubicBezTo>
                    <a:pt x="3926" y="891"/>
                    <a:pt x="3059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1"/>
            <p:cNvSpPr/>
            <p:nvPr/>
          </p:nvSpPr>
          <p:spPr>
            <a:xfrm>
              <a:off x="6565891" y="2518284"/>
              <a:ext cx="59167" cy="636060"/>
            </a:xfrm>
            <a:custGeom>
              <a:avLst/>
              <a:gdLst/>
              <a:ahLst/>
              <a:cxnLst/>
              <a:rect l="l" t="t" r="r" b="b"/>
              <a:pathLst>
                <a:path w="2238" h="24059" extrusionOk="0">
                  <a:moveTo>
                    <a:pt x="1119" y="0"/>
                  </a:moveTo>
                  <a:lnTo>
                    <a:pt x="572" y="3242"/>
                  </a:lnTo>
                  <a:cubicBezTo>
                    <a:pt x="572" y="3310"/>
                    <a:pt x="572" y="3356"/>
                    <a:pt x="572" y="3424"/>
                  </a:cubicBezTo>
                  <a:lnTo>
                    <a:pt x="1" y="14220"/>
                  </a:lnTo>
                  <a:cubicBezTo>
                    <a:pt x="1" y="14289"/>
                    <a:pt x="1" y="14357"/>
                    <a:pt x="1" y="14426"/>
                  </a:cubicBezTo>
                  <a:lnTo>
                    <a:pt x="549" y="21433"/>
                  </a:lnTo>
                  <a:cubicBezTo>
                    <a:pt x="572" y="21502"/>
                    <a:pt x="572" y="21570"/>
                    <a:pt x="594" y="21639"/>
                  </a:cubicBezTo>
                  <a:lnTo>
                    <a:pt x="1119" y="24058"/>
                  </a:lnTo>
                  <a:lnTo>
                    <a:pt x="1644" y="21639"/>
                  </a:lnTo>
                  <a:cubicBezTo>
                    <a:pt x="1667" y="21570"/>
                    <a:pt x="1667" y="21502"/>
                    <a:pt x="1667" y="21433"/>
                  </a:cubicBezTo>
                  <a:lnTo>
                    <a:pt x="2238" y="14426"/>
                  </a:lnTo>
                  <a:cubicBezTo>
                    <a:pt x="2238" y="14357"/>
                    <a:pt x="2238" y="14289"/>
                    <a:pt x="2238" y="14220"/>
                  </a:cubicBezTo>
                  <a:lnTo>
                    <a:pt x="1667" y="3424"/>
                  </a:lnTo>
                  <a:cubicBezTo>
                    <a:pt x="1667" y="3356"/>
                    <a:pt x="1667" y="3310"/>
                    <a:pt x="1667" y="3242"/>
                  </a:cubicBezTo>
                  <a:lnTo>
                    <a:pt x="1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6" name="Google Shape;1846;p81"/>
            <p:cNvGrpSpPr/>
            <p:nvPr/>
          </p:nvGrpSpPr>
          <p:grpSpPr>
            <a:xfrm>
              <a:off x="7462516" y="1661750"/>
              <a:ext cx="585734" cy="436542"/>
              <a:chOff x="3239266" y="1631625"/>
              <a:chExt cx="585734" cy="436542"/>
            </a:xfrm>
          </p:grpSpPr>
          <p:sp>
            <p:nvSpPr>
              <p:cNvPr id="1847" name="Google Shape;1847;p81"/>
              <p:cNvSpPr/>
              <p:nvPr/>
            </p:nvSpPr>
            <p:spPr>
              <a:xfrm>
                <a:off x="3472832" y="1715382"/>
                <a:ext cx="352169" cy="352785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3171" extrusionOk="0">
                    <a:moveTo>
                      <a:pt x="7784" y="7966"/>
                    </a:moveTo>
                    <a:cubicBezTo>
                      <a:pt x="7030" y="8651"/>
                      <a:pt x="5866" y="8560"/>
                      <a:pt x="5181" y="7806"/>
                    </a:cubicBezTo>
                    <a:cubicBezTo>
                      <a:pt x="4519" y="7030"/>
                      <a:pt x="4588" y="5866"/>
                      <a:pt x="5364" y="5182"/>
                    </a:cubicBezTo>
                    <a:cubicBezTo>
                      <a:pt x="6117" y="4520"/>
                      <a:pt x="7281" y="4588"/>
                      <a:pt x="7966" y="5364"/>
                    </a:cubicBezTo>
                    <a:cubicBezTo>
                      <a:pt x="8628" y="6140"/>
                      <a:pt x="8560" y="7304"/>
                      <a:pt x="7784" y="7966"/>
                    </a:cubicBezTo>
                    <a:close/>
                    <a:moveTo>
                      <a:pt x="10500" y="10066"/>
                    </a:moveTo>
                    <a:lnTo>
                      <a:pt x="12189" y="10272"/>
                    </a:lnTo>
                    <a:lnTo>
                      <a:pt x="12919" y="8788"/>
                    </a:lnTo>
                    <a:lnTo>
                      <a:pt x="11732" y="7555"/>
                    </a:lnTo>
                    <a:lnTo>
                      <a:pt x="11824" y="6277"/>
                    </a:lnTo>
                    <a:lnTo>
                      <a:pt x="13147" y="5204"/>
                    </a:lnTo>
                    <a:lnTo>
                      <a:pt x="12622" y="3652"/>
                    </a:lnTo>
                    <a:lnTo>
                      <a:pt x="10911" y="3629"/>
                    </a:lnTo>
                    <a:lnTo>
                      <a:pt x="10066" y="2671"/>
                    </a:lnTo>
                    <a:lnTo>
                      <a:pt x="10271" y="959"/>
                    </a:lnTo>
                    <a:lnTo>
                      <a:pt x="8788" y="228"/>
                    </a:lnTo>
                    <a:lnTo>
                      <a:pt x="7555" y="1415"/>
                    </a:lnTo>
                    <a:lnTo>
                      <a:pt x="6277" y="1347"/>
                    </a:lnTo>
                    <a:lnTo>
                      <a:pt x="5204" y="0"/>
                    </a:lnTo>
                    <a:lnTo>
                      <a:pt x="3652" y="525"/>
                    </a:lnTo>
                    <a:lnTo>
                      <a:pt x="3629" y="2237"/>
                    </a:lnTo>
                    <a:lnTo>
                      <a:pt x="2648" y="3082"/>
                    </a:lnTo>
                    <a:lnTo>
                      <a:pt x="959" y="2899"/>
                    </a:lnTo>
                    <a:lnTo>
                      <a:pt x="228" y="4360"/>
                    </a:lnTo>
                    <a:lnTo>
                      <a:pt x="1415" y="5592"/>
                    </a:lnTo>
                    <a:lnTo>
                      <a:pt x="1347" y="6871"/>
                    </a:lnTo>
                    <a:lnTo>
                      <a:pt x="0" y="7943"/>
                    </a:lnTo>
                    <a:lnTo>
                      <a:pt x="525" y="9495"/>
                    </a:lnTo>
                    <a:lnTo>
                      <a:pt x="2237" y="9518"/>
                    </a:lnTo>
                    <a:lnTo>
                      <a:pt x="3081" y="10500"/>
                    </a:lnTo>
                    <a:lnTo>
                      <a:pt x="2876" y="12212"/>
                    </a:lnTo>
                    <a:lnTo>
                      <a:pt x="4360" y="12919"/>
                    </a:lnTo>
                    <a:lnTo>
                      <a:pt x="5592" y="11732"/>
                    </a:lnTo>
                    <a:lnTo>
                      <a:pt x="6870" y="11824"/>
                    </a:lnTo>
                    <a:lnTo>
                      <a:pt x="7943" y="13170"/>
                    </a:lnTo>
                    <a:lnTo>
                      <a:pt x="9495" y="12645"/>
                    </a:lnTo>
                    <a:lnTo>
                      <a:pt x="9518" y="109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1"/>
              <p:cNvSpPr/>
              <p:nvPr/>
            </p:nvSpPr>
            <p:spPr>
              <a:xfrm>
                <a:off x="3239266" y="1631625"/>
                <a:ext cx="259868" cy="259841"/>
              </a:xfrm>
              <a:custGeom>
                <a:avLst/>
                <a:gdLst/>
                <a:ahLst/>
                <a:cxnLst/>
                <a:rect l="l" t="t" r="r" b="b"/>
                <a:pathLst>
                  <a:path w="9702" h="9701" extrusionOk="0">
                    <a:moveTo>
                      <a:pt x="5319" y="6094"/>
                    </a:moveTo>
                    <a:cubicBezTo>
                      <a:pt x="4612" y="6346"/>
                      <a:pt x="3858" y="5980"/>
                      <a:pt x="3607" y="5296"/>
                    </a:cubicBezTo>
                    <a:cubicBezTo>
                      <a:pt x="3356" y="4588"/>
                      <a:pt x="3721" y="3835"/>
                      <a:pt x="4406" y="3584"/>
                    </a:cubicBezTo>
                    <a:cubicBezTo>
                      <a:pt x="5114" y="3333"/>
                      <a:pt x="5867" y="3698"/>
                      <a:pt x="6118" y="4383"/>
                    </a:cubicBezTo>
                    <a:cubicBezTo>
                      <a:pt x="6369" y="5090"/>
                      <a:pt x="6004" y="5843"/>
                      <a:pt x="5319" y="6094"/>
                    </a:cubicBezTo>
                    <a:close/>
                    <a:moveTo>
                      <a:pt x="6575" y="8240"/>
                    </a:moveTo>
                    <a:lnTo>
                      <a:pt x="7670" y="8811"/>
                    </a:lnTo>
                    <a:lnTo>
                      <a:pt x="8537" y="8035"/>
                    </a:lnTo>
                    <a:lnTo>
                      <a:pt x="8058" y="6871"/>
                    </a:lnTo>
                    <a:lnTo>
                      <a:pt x="8469" y="6026"/>
                    </a:lnTo>
                    <a:lnTo>
                      <a:pt x="9656" y="5684"/>
                    </a:lnTo>
                    <a:lnTo>
                      <a:pt x="9702" y="4497"/>
                    </a:lnTo>
                    <a:lnTo>
                      <a:pt x="8560" y="4017"/>
                    </a:lnTo>
                    <a:lnTo>
                      <a:pt x="8241" y="3127"/>
                    </a:lnTo>
                    <a:lnTo>
                      <a:pt x="8834" y="2032"/>
                    </a:lnTo>
                    <a:lnTo>
                      <a:pt x="8035" y="1164"/>
                    </a:lnTo>
                    <a:lnTo>
                      <a:pt x="6894" y="1644"/>
                    </a:lnTo>
                    <a:lnTo>
                      <a:pt x="6050" y="1233"/>
                    </a:lnTo>
                    <a:lnTo>
                      <a:pt x="5684" y="46"/>
                    </a:lnTo>
                    <a:lnTo>
                      <a:pt x="4497" y="0"/>
                    </a:lnTo>
                    <a:lnTo>
                      <a:pt x="4041" y="1141"/>
                    </a:lnTo>
                    <a:lnTo>
                      <a:pt x="3151" y="1461"/>
                    </a:lnTo>
                    <a:lnTo>
                      <a:pt x="2055" y="867"/>
                    </a:lnTo>
                    <a:lnTo>
                      <a:pt x="1188" y="1666"/>
                    </a:lnTo>
                    <a:lnTo>
                      <a:pt x="1644" y="2808"/>
                    </a:lnTo>
                    <a:lnTo>
                      <a:pt x="1256" y="3652"/>
                    </a:lnTo>
                    <a:lnTo>
                      <a:pt x="69" y="4017"/>
                    </a:lnTo>
                    <a:lnTo>
                      <a:pt x="1" y="5204"/>
                    </a:lnTo>
                    <a:lnTo>
                      <a:pt x="1165" y="5661"/>
                    </a:lnTo>
                    <a:lnTo>
                      <a:pt x="1462" y="6551"/>
                    </a:lnTo>
                    <a:lnTo>
                      <a:pt x="891" y="7647"/>
                    </a:lnTo>
                    <a:lnTo>
                      <a:pt x="1690" y="8537"/>
                    </a:lnTo>
                    <a:lnTo>
                      <a:pt x="2831" y="8057"/>
                    </a:lnTo>
                    <a:lnTo>
                      <a:pt x="3676" y="8445"/>
                    </a:lnTo>
                    <a:lnTo>
                      <a:pt x="4018" y="9632"/>
                    </a:lnTo>
                    <a:lnTo>
                      <a:pt x="5205" y="9701"/>
                    </a:lnTo>
                    <a:lnTo>
                      <a:pt x="5684" y="85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81"/>
            <p:cNvGrpSpPr/>
            <p:nvPr/>
          </p:nvGrpSpPr>
          <p:grpSpPr>
            <a:xfrm>
              <a:off x="7254372" y="2843193"/>
              <a:ext cx="739744" cy="1028624"/>
              <a:chOff x="8161500" y="2897475"/>
              <a:chExt cx="1020900" cy="1419575"/>
            </a:xfrm>
          </p:grpSpPr>
          <p:sp>
            <p:nvSpPr>
              <p:cNvPr id="1850" name="Google Shape;1850;p81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81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52" name="Google Shape;1852;p81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853" name="Google Shape;1853;p81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854" name="Google Shape;1854;p81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855" name="Google Shape;1855;p81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856" name="Google Shape;1856;p81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857" name="Google Shape;1857;p81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858" name="Google Shape;1858;p81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859" name="Google Shape;1859;p81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81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81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81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3" name="Google Shape;1863;p81"/>
            <p:cNvGrpSpPr/>
            <p:nvPr/>
          </p:nvGrpSpPr>
          <p:grpSpPr>
            <a:xfrm>
              <a:off x="5189344" y="1893305"/>
              <a:ext cx="690094" cy="334300"/>
              <a:chOff x="7743719" y="3368155"/>
              <a:chExt cx="690094" cy="334300"/>
            </a:xfrm>
          </p:grpSpPr>
          <p:sp>
            <p:nvSpPr>
              <p:cNvPr id="1864" name="Google Shape;1864;p81"/>
              <p:cNvSpPr/>
              <p:nvPr/>
            </p:nvSpPr>
            <p:spPr>
              <a:xfrm>
                <a:off x="7743719" y="3368155"/>
                <a:ext cx="690094" cy="334300"/>
              </a:xfrm>
              <a:custGeom>
                <a:avLst/>
                <a:gdLst/>
                <a:ahLst/>
                <a:cxnLst/>
                <a:rect l="l" t="t" r="r" b="b"/>
                <a:pathLst>
                  <a:path w="59943" h="29038" extrusionOk="0">
                    <a:moveTo>
                      <a:pt x="14520" y="1"/>
                    </a:moveTo>
                    <a:cubicBezTo>
                      <a:pt x="6504" y="1"/>
                      <a:pt x="1" y="6503"/>
                      <a:pt x="1" y="14519"/>
                    </a:cubicBezTo>
                    <a:cubicBezTo>
                      <a:pt x="1" y="22535"/>
                      <a:pt x="6504" y="29038"/>
                      <a:pt x="14520" y="29038"/>
                    </a:cubicBezTo>
                    <a:lnTo>
                      <a:pt x="45424" y="29038"/>
                    </a:lnTo>
                    <a:cubicBezTo>
                      <a:pt x="53440" y="29038"/>
                      <a:pt x="59942" y="22535"/>
                      <a:pt x="59942" y="14519"/>
                    </a:cubicBezTo>
                    <a:cubicBezTo>
                      <a:pt x="59942" y="6503"/>
                      <a:pt x="53440" y="1"/>
                      <a:pt x="45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81"/>
              <p:cNvSpPr/>
              <p:nvPr/>
            </p:nvSpPr>
            <p:spPr>
              <a:xfrm>
                <a:off x="7893827" y="3451176"/>
                <a:ext cx="158067" cy="150284"/>
              </a:xfrm>
              <a:custGeom>
                <a:avLst/>
                <a:gdLst/>
                <a:ahLst/>
                <a:cxnLst/>
                <a:rect l="l" t="t" r="r" b="b"/>
                <a:pathLst>
                  <a:path w="13730" h="13054" extrusionOk="0">
                    <a:moveTo>
                      <a:pt x="6858" y="1"/>
                    </a:moveTo>
                    <a:lnTo>
                      <a:pt x="4748" y="4297"/>
                    </a:lnTo>
                    <a:lnTo>
                      <a:pt x="1" y="4990"/>
                    </a:lnTo>
                    <a:lnTo>
                      <a:pt x="3429" y="8338"/>
                    </a:lnTo>
                    <a:lnTo>
                      <a:pt x="2624" y="13054"/>
                    </a:lnTo>
                    <a:lnTo>
                      <a:pt x="6858" y="10832"/>
                    </a:lnTo>
                    <a:lnTo>
                      <a:pt x="11107" y="13054"/>
                    </a:lnTo>
                    <a:lnTo>
                      <a:pt x="10302" y="8338"/>
                    </a:lnTo>
                    <a:lnTo>
                      <a:pt x="13730" y="4990"/>
                    </a:lnTo>
                    <a:lnTo>
                      <a:pt x="8982" y="4297"/>
                    </a:lnTo>
                    <a:lnTo>
                      <a:pt x="68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1"/>
              <p:cNvSpPr/>
              <p:nvPr/>
            </p:nvSpPr>
            <p:spPr>
              <a:xfrm>
                <a:off x="8125655" y="3451176"/>
                <a:ext cx="158078" cy="150284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3054" extrusionOk="0">
                    <a:moveTo>
                      <a:pt x="6857" y="1"/>
                    </a:moveTo>
                    <a:lnTo>
                      <a:pt x="4732" y="4297"/>
                    </a:lnTo>
                    <a:lnTo>
                      <a:pt x="0" y="4990"/>
                    </a:lnTo>
                    <a:lnTo>
                      <a:pt x="3429" y="8338"/>
                    </a:lnTo>
                    <a:lnTo>
                      <a:pt x="2624" y="13054"/>
                    </a:lnTo>
                    <a:lnTo>
                      <a:pt x="2624" y="13054"/>
                    </a:lnTo>
                    <a:lnTo>
                      <a:pt x="6857" y="10832"/>
                    </a:lnTo>
                    <a:lnTo>
                      <a:pt x="11106" y="13054"/>
                    </a:lnTo>
                    <a:lnTo>
                      <a:pt x="10286" y="8338"/>
                    </a:lnTo>
                    <a:lnTo>
                      <a:pt x="13731" y="4990"/>
                    </a:lnTo>
                    <a:lnTo>
                      <a:pt x="8982" y="4297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3DBF768-CAD1-FCD8-2536-F79CCA6D7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82"/>
          <p:cNvSpPr/>
          <p:nvPr/>
        </p:nvSpPr>
        <p:spPr>
          <a:xfrm>
            <a:off x="4099813" y="489436"/>
            <a:ext cx="3467740" cy="58055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75" name="Google Shape;1875;p82"/>
          <p:cNvSpPr txBox="1">
            <a:spLocks noGrp="1"/>
          </p:cNvSpPr>
          <p:nvPr>
            <p:ph type="title" idx="4"/>
          </p:nvPr>
        </p:nvSpPr>
        <p:spPr>
          <a:xfrm>
            <a:off x="4236355" y="690122"/>
            <a:ext cx="3220636" cy="213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100" dirty="0"/>
              <a:t>MVC Architecture</a:t>
            </a:r>
            <a:endParaRPr lang="en-US" sz="1100" dirty="0"/>
          </a:p>
        </p:txBody>
      </p:sp>
      <p:sp>
        <p:nvSpPr>
          <p:cNvPr id="1879" name="Google Shape;1879;p82"/>
          <p:cNvSpPr/>
          <p:nvPr/>
        </p:nvSpPr>
        <p:spPr>
          <a:xfrm>
            <a:off x="8028843" y="419077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38" name="Google Shape;1938;p82"/>
          <p:cNvSpPr/>
          <p:nvPr/>
        </p:nvSpPr>
        <p:spPr>
          <a:xfrm>
            <a:off x="8218347" y="618827"/>
            <a:ext cx="348188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45" name="Google Shape;1945;p8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46" name="Google Shape;1946;p8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47" name="Google Shape;1947;p8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48" name="Google Shape;1948;p8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E2223-ED5C-4741-8033-93F1B83BE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67" y="1270073"/>
            <a:ext cx="6850974" cy="2933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8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8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8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8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86"/>
          <p:cNvSpPr/>
          <p:nvPr/>
        </p:nvSpPr>
        <p:spPr>
          <a:xfrm>
            <a:off x="3709141" y="332786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86"/>
          <p:cNvSpPr txBox="1">
            <a:spLocks noGrp="1"/>
          </p:cNvSpPr>
          <p:nvPr>
            <p:ph type="title" idx="2"/>
          </p:nvPr>
        </p:nvSpPr>
        <p:spPr>
          <a:xfrm>
            <a:off x="3709141" y="460636"/>
            <a:ext cx="891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2153" name="Google Shape;2153;p86"/>
          <p:cNvGrpSpPr/>
          <p:nvPr/>
        </p:nvGrpSpPr>
        <p:grpSpPr>
          <a:xfrm>
            <a:off x="4753190" y="658821"/>
            <a:ext cx="825589" cy="93999"/>
            <a:chOff x="5718423" y="809024"/>
            <a:chExt cx="830071" cy="94500"/>
          </a:xfrm>
        </p:grpSpPr>
        <p:sp>
          <p:nvSpPr>
            <p:cNvPr id="2154" name="Google Shape;2154;p8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86"/>
          <p:cNvGrpSpPr/>
          <p:nvPr/>
        </p:nvGrpSpPr>
        <p:grpSpPr>
          <a:xfrm>
            <a:off x="625435" y="757058"/>
            <a:ext cx="2681418" cy="1913995"/>
            <a:chOff x="1015094" y="1631625"/>
            <a:chExt cx="3114372" cy="2199745"/>
          </a:xfrm>
        </p:grpSpPr>
        <p:sp>
          <p:nvSpPr>
            <p:cNvPr id="2159" name="Google Shape;2159;p86"/>
            <p:cNvSpPr/>
            <p:nvPr/>
          </p:nvSpPr>
          <p:spPr>
            <a:xfrm>
              <a:off x="1628899" y="1736167"/>
              <a:ext cx="978242" cy="44651"/>
            </a:xfrm>
            <a:custGeom>
              <a:avLst/>
              <a:gdLst/>
              <a:ahLst/>
              <a:cxnLst/>
              <a:rect l="l" t="t" r="r" b="b"/>
              <a:pathLst>
                <a:path w="36522" h="1667" extrusionOk="0">
                  <a:moveTo>
                    <a:pt x="1" y="0"/>
                  </a:moveTo>
                  <a:lnTo>
                    <a:pt x="1" y="1666"/>
                  </a:lnTo>
                  <a:lnTo>
                    <a:pt x="36521" y="1666"/>
                  </a:lnTo>
                  <a:lnTo>
                    <a:pt x="3652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6"/>
            <p:cNvSpPr/>
            <p:nvPr/>
          </p:nvSpPr>
          <p:spPr>
            <a:xfrm>
              <a:off x="1628899" y="1736167"/>
              <a:ext cx="429230" cy="44651"/>
            </a:xfrm>
            <a:custGeom>
              <a:avLst/>
              <a:gdLst/>
              <a:ahLst/>
              <a:cxnLst/>
              <a:rect l="l" t="t" r="r" b="b"/>
              <a:pathLst>
                <a:path w="16025" h="1667" extrusionOk="0">
                  <a:moveTo>
                    <a:pt x="16024" y="1666"/>
                  </a:moveTo>
                  <a:lnTo>
                    <a:pt x="1" y="1666"/>
                  </a:lnTo>
                  <a:lnTo>
                    <a:pt x="1" y="0"/>
                  </a:lnTo>
                  <a:lnTo>
                    <a:pt x="16024" y="0"/>
                  </a:lnTo>
                  <a:close/>
                </a:path>
              </a:pathLst>
            </a:custGeom>
            <a:solidFill>
              <a:srgbClr val="FF957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6"/>
            <p:cNvSpPr/>
            <p:nvPr/>
          </p:nvSpPr>
          <p:spPr>
            <a:xfrm>
              <a:off x="2350326" y="3495593"/>
              <a:ext cx="492817" cy="310090"/>
            </a:xfrm>
            <a:custGeom>
              <a:avLst/>
              <a:gdLst/>
              <a:ahLst/>
              <a:cxnLst/>
              <a:rect l="l" t="t" r="r" b="b"/>
              <a:pathLst>
                <a:path w="18399" h="11577" extrusionOk="0">
                  <a:moveTo>
                    <a:pt x="17746" y="1"/>
                  </a:moveTo>
                  <a:cubicBezTo>
                    <a:pt x="17642" y="1"/>
                    <a:pt x="17536" y="31"/>
                    <a:pt x="17439" y="96"/>
                  </a:cubicBezTo>
                  <a:lnTo>
                    <a:pt x="366" y="10504"/>
                  </a:lnTo>
                  <a:cubicBezTo>
                    <a:pt x="92" y="10664"/>
                    <a:pt x="1" y="11029"/>
                    <a:pt x="161" y="11303"/>
                  </a:cubicBezTo>
                  <a:cubicBezTo>
                    <a:pt x="275" y="11485"/>
                    <a:pt x="480" y="11577"/>
                    <a:pt x="663" y="11577"/>
                  </a:cubicBezTo>
                  <a:cubicBezTo>
                    <a:pt x="777" y="11577"/>
                    <a:pt x="868" y="11554"/>
                    <a:pt x="959" y="11485"/>
                  </a:cubicBezTo>
                  <a:lnTo>
                    <a:pt x="18033" y="1077"/>
                  </a:lnTo>
                  <a:cubicBezTo>
                    <a:pt x="18307" y="895"/>
                    <a:pt x="18398" y="552"/>
                    <a:pt x="18238" y="278"/>
                  </a:cubicBezTo>
                  <a:cubicBezTo>
                    <a:pt x="18120" y="101"/>
                    <a:pt x="17936" y="1"/>
                    <a:pt x="17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6"/>
            <p:cNvSpPr/>
            <p:nvPr/>
          </p:nvSpPr>
          <p:spPr>
            <a:xfrm>
              <a:off x="2669469" y="3495593"/>
              <a:ext cx="492174" cy="310090"/>
            </a:xfrm>
            <a:custGeom>
              <a:avLst/>
              <a:gdLst/>
              <a:ahLst/>
              <a:cxnLst/>
              <a:rect l="l" t="t" r="r" b="b"/>
              <a:pathLst>
                <a:path w="18375" h="11577" extrusionOk="0">
                  <a:moveTo>
                    <a:pt x="641" y="1"/>
                  </a:moveTo>
                  <a:cubicBezTo>
                    <a:pt x="452" y="1"/>
                    <a:pt x="264" y="101"/>
                    <a:pt x="160" y="278"/>
                  </a:cubicBezTo>
                  <a:cubicBezTo>
                    <a:pt x="1" y="552"/>
                    <a:pt x="69" y="895"/>
                    <a:pt x="343" y="1077"/>
                  </a:cubicBezTo>
                  <a:lnTo>
                    <a:pt x="17416" y="11485"/>
                  </a:lnTo>
                  <a:cubicBezTo>
                    <a:pt x="17508" y="11554"/>
                    <a:pt x="17622" y="11577"/>
                    <a:pt x="17713" y="11577"/>
                  </a:cubicBezTo>
                  <a:cubicBezTo>
                    <a:pt x="17918" y="11577"/>
                    <a:pt x="18101" y="11485"/>
                    <a:pt x="18215" y="11303"/>
                  </a:cubicBezTo>
                  <a:cubicBezTo>
                    <a:pt x="18375" y="11029"/>
                    <a:pt x="18284" y="10664"/>
                    <a:pt x="18033" y="10504"/>
                  </a:cubicBezTo>
                  <a:lnTo>
                    <a:pt x="936" y="96"/>
                  </a:lnTo>
                  <a:cubicBezTo>
                    <a:pt x="848" y="31"/>
                    <a:pt x="744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6"/>
            <p:cNvSpPr/>
            <p:nvPr/>
          </p:nvSpPr>
          <p:spPr>
            <a:xfrm>
              <a:off x="2072780" y="1969089"/>
              <a:ext cx="1367053" cy="1642188"/>
            </a:xfrm>
            <a:custGeom>
              <a:avLst/>
              <a:gdLst/>
              <a:ahLst/>
              <a:cxnLst/>
              <a:rect l="l" t="t" r="r" b="b"/>
              <a:pathLst>
                <a:path w="51038" h="61310" extrusionOk="0">
                  <a:moveTo>
                    <a:pt x="1895" y="1"/>
                  </a:moveTo>
                  <a:cubicBezTo>
                    <a:pt x="845" y="1"/>
                    <a:pt x="0" y="868"/>
                    <a:pt x="0" y="1918"/>
                  </a:cubicBezTo>
                  <a:lnTo>
                    <a:pt x="0" y="59415"/>
                  </a:lnTo>
                  <a:cubicBezTo>
                    <a:pt x="0" y="60465"/>
                    <a:pt x="845" y="61309"/>
                    <a:pt x="1895" y="61309"/>
                  </a:cubicBezTo>
                  <a:lnTo>
                    <a:pt x="49120" y="61309"/>
                  </a:lnTo>
                  <a:cubicBezTo>
                    <a:pt x="50170" y="61309"/>
                    <a:pt x="51038" y="60465"/>
                    <a:pt x="51038" y="59415"/>
                  </a:cubicBezTo>
                  <a:lnTo>
                    <a:pt x="51038" y="1918"/>
                  </a:lnTo>
                  <a:cubicBezTo>
                    <a:pt x="51038" y="868"/>
                    <a:pt x="50170" y="1"/>
                    <a:pt x="49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6"/>
            <p:cNvSpPr/>
            <p:nvPr/>
          </p:nvSpPr>
          <p:spPr>
            <a:xfrm>
              <a:off x="2136957" y="2437639"/>
              <a:ext cx="1233181" cy="993268"/>
            </a:xfrm>
            <a:custGeom>
              <a:avLst/>
              <a:gdLst/>
              <a:ahLst/>
              <a:cxnLst/>
              <a:rect l="l" t="t" r="r" b="b"/>
              <a:pathLst>
                <a:path w="46040" h="37083" extrusionOk="0">
                  <a:moveTo>
                    <a:pt x="45549" y="0"/>
                  </a:moveTo>
                  <a:cubicBezTo>
                    <a:pt x="43729" y="0"/>
                    <a:pt x="37321" y="1263"/>
                    <a:pt x="34535" y="18480"/>
                  </a:cubicBezTo>
                  <a:cubicBezTo>
                    <a:pt x="32741" y="29575"/>
                    <a:pt x="27875" y="34845"/>
                    <a:pt x="23456" y="34845"/>
                  </a:cubicBezTo>
                  <a:cubicBezTo>
                    <a:pt x="19838" y="34845"/>
                    <a:pt x="16520" y="31313"/>
                    <a:pt x="15431" y="24552"/>
                  </a:cubicBezTo>
                  <a:cubicBezTo>
                    <a:pt x="13723" y="13969"/>
                    <a:pt x="6742" y="12412"/>
                    <a:pt x="2780" y="12412"/>
                  </a:cubicBezTo>
                  <a:cubicBezTo>
                    <a:pt x="1128" y="12412"/>
                    <a:pt x="1" y="12683"/>
                    <a:pt x="1" y="12683"/>
                  </a:cubicBezTo>
                  <a:lnTo>
                    <a:pt x="1" y="37083"/>
                  </a:lnTo>
                  <a:lnTo>
                    <a:pt x="46039" y="37083"/>
                  </a:lnTo>
                  <a:lnTo>
                    <a:pt x="46039" y="37"/>
                  </a:lnTo>
                  <a:cubicBezTo>
                    <a:pt x="46039" y="37"/>
                    <a:pt x="45862" y="0"/>
                    <a:pt x="45549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6"/>
            <p:cNvSpPr/>
            <p:nvPr/>
          </p:nvSpPr>
          <p:spPr>
            <a:xfrm>
              <a:off x="2136957" y="2665446"/>
              <a:ext cx="1233181" cy="860227"/>
            </a:xfrm>
            <a:custGeom>
              <a:avLst/>
              <a:gdLst/>
              <a:ahLst/>
              <a:cxnLst/>
              <a:rect l="l" t="t" r="r" b="b"/>
              <a:pathLst>
                <a:path w="46040" h="32116" extrusionOk="0">
                  <a:moveTo>
                    <a:pt x="30695" y="0"/>
                  </a:moveTo>
                  <a:cubicBezTo>
                    <a:pt x="30682" y="0"/>
                    <a:pt x="30669" y="0"/>
                    <a:pt x="30655" y="1"/>
                  </a:cubicBezTo>
                  <a:cubicBezTo>
                    <a:pt x="25096" y="45"/>
                    <a:pt x="26865" y="17283"/>
                    <a:pt x="23972" y="17283"/>
                  </a:cubicBezTo>
                  <a:cubicBezTo>
                    <a:pt x="23884" y="17283"/>
                    <a:pt x="23791" y="17267"/>
                    <a:pt x="23693" y="17234"/>
                  </a:cubicBezTo>
                  <a:cubicBezTo>
                    <a:pt x="20429" y="16138"/>
                    <a:pt x="20292" y="5547"/>
                    <a:pt x="17576" y="5524"/>
                  </a:cubicBezTo>
                  <a:cubicBezTo>
                    <a:pt x="17567" y="5524"/>
                    <a:pt x="17558" y="5524"/>
                    <a:pt x="17549" y="5524"/>
                  </a:cubicBezTo>
                  <a:cubicBezTo>
                    <a:pt x="14838" y="5524"/>
                    <a:pt x="14970" y="8888"/>
                    <a:pt x="13627" y="18101"/>
                  </a:cubicBezTo>
                  <a:cubicBezTo>
                    <a:pt x="12845" y="23373"/>
                    <a:pt x="11927" y="26608"/>
                    <a:pt x="10854" y="26608"/>
                  </a:cubicBezTo>
                  <a:cubicBezTo>
                    <a:pt x="10051" y="26608"/>
                    <a:pt x="9160" y="24793"/>
                    <a:pt x="8172" y="20657"/>
                  </a:cubicBezTo>
                  <a:cubicBezTo>
                    <a:pt x="6715" y="14627"/>
                    <a:pt x="3879" y="13499"/>
                    <a:pt x="1962" y="13499"/>
                  </a:cubicBezTo>
                  <a:cubicBezTo>
                    <a:pt x="818" y="13499"/>
                    <a:pt x="1" y="13901"/>
                    <a:pt x="1" y="13901"/>
                  </a:cubicBezTo>
                  <a:lnTo>
                    <a:pt x="1" y="32116"/>
                  </a:lnTo>
                  <a:lnTo>
                    <a:pt x="46039" y="32116"/>
                  </a:lnTo>
                  <a:lnTo>
                    <a:pt x="46039" y="26638"/>
                  </a:lnTo>
                  <a:cubicBezTo>
                    <a:pt x="45803" y="26659"/>
                    <a:pt x="45573" y="26669"/>
                    <a:pt x="45349" y="26669"/>
                  </a:cubicBezTo>
                  <a:cubicBezTo>
                    <a:pt x="33991" y="26669"/>
                    <a:pt x="38653" y="0"/>
                    <a:pt x="30695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6"/>
            <p:cNvSpPr/>
            <p:nvPr/>
          </p:nvSpPr>
          <p:spPr>
            <a:xfrm>
              <a:off x="2160206" y="2082818"/>
              <a:ext cx="139416" cy="139416"/>
            </a:xfrm>
            <a:custGeom>
              <a:avLst/>
              <a:gdLst/>
              <a:ahLst/>
              <a:cxnLst/>
              <a:rect l="l" t="t" r="r" b="b"/>
              <a:pathLst>
                <a:path w="5205" h="5205" extrusionOk="0">
                  <a:moveTo>
                    <a:pt x="0" y="0"/>
                  </a:moveTo>
                  <a:lnTo>
                    <a:pt x="0" y="5204"/>
                  </a:lnTo>
                  <a:lnTo>
                    <a:pt x="5204" y="5204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E5E4E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6"/>
            <p:cNvSpPr/>
            <p:nvPr/>
          </p:nvSpPr>
          <p:spPr>
            <a:xfrm>
              <a:off x="2335058" y="2082818"/>
              <a:ext cx="1035080" cy="40365"/>
            </a:xfrm>
            <a:custGeom>
              <a:avLst/>
              <a:gdLst/>
              <a:ahLst/>
              <a:cxnLst/>
              <a:rect l="l" t="t" r="r" b="b"/>
              <a:pathLst>
                <a:path w="38644" h="1507" extrusionOk="0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6"/>
            <p:cNvSpPr/>
            <p:nvPr/>
          </p:nvSpPr>
          <p:spPr>
            <a:xfrm>
              <a:off x="2335058" y="2152513"/>
              <a:ext cx="1035080" cy="40365"/>
            </a:xfrm>
            <a:custGeom>
              <a:avLst/>
              <a:gdLst/>
              <a:ahLst/>
              <a:cxnLst/>
              <a:rect l="l" t="t" r="r" b="b"/>
              <a:pathLst>
                <a:path w="38644" h="1507" extrusionOk="0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6"/>
            <p:cNvSpPr/>
            <p:nvPr/>
          </p:nvSpPr>
          <p:spPr>
            <a:xfrm>
              <a:off x="2335058" y="2222207"/>
              <a:ext cx="1035080" cy="40365"/>
            </a:xfrm>
            <a:custGeom>
              <a:avLst/>
              <a:gdLst/>
              <a:ahLst/>
              <a:cxnLst/>
              <a:rect l="l" t="t" r="r" b="b"/>
              <a:pathLst>
                <a:path w="38644" h="1507" extrusionOk="0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6"/>
            <p:cNvSpPr/>
            <p:nvPr/>
          </p:nvSpPr>
          <p:spPr>
            <a:xfrm>
              <a:off x="2169366" y="2351820"/>
              <a:ext cx="517245" cy="40365"/>
            </a:xfrm>
            <a:custGeom>
              <a:avLst/>
              <a:gdLst/>
              <a:ahLst/>
              <a:cxnLst/>
              <a:rect l="l" t="t" r="r" b="b"/>
              <a:pathLst>
                <a:path w="19311" h="1507" extrusionOk="0">
                  <a:moveTo>
                    <a:pt x="1" y="0"/>
                  </a:moveTo>
                  <a:lnTo>
                    <a:pt x="1" y="1507"/>
                  </a:lnTo>
                  <a:lnTo>
                    <a:pt x="19311" y="1507"/>
                  </a:lnTo>
                  <a:lnTo>
                    <a:pt x="1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6"/>
            <p:cNvSpPr/>
            <p:nvPr/>
          </p:nvSpPr>
          <p:spPr>
            <a:xfrm>
              <a:off x="2169366" y="2417229"/>
              <a:ext cx="517245" cy="40392"/>
            </a:xfrm>
            <a:custGeom>
              <a:avLst/>
              <a:gdLst/>
              <a:ahLst/>
              <a:cxnLst/>
              <a:rect l="l" t="t" r="r" b="b"/>
              <a:pathLst>
                <a:path w="19311" h="1508" extrusionOk="0">
                  <a:moveTo>
                    <a:pt x="1" y="1"/>
                  </a:moveTo>
                  <a:lnTo>
                    <a:pt x="1" y="1507"/>
                  </a:lnTo>
                  <a:lnTo>
                    <a:pt x="19311" y="1507"/>
                  </a:lnTo>
                  <a:lnTo>
                    <a:pt x="19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6"/>
            <p:cNvSpPr/>
            <p:nvPr/>
          </p:nvSpPr>
          <p:spPr>
            <a:xfrm>
              <a:off x="2169366" y="2482638"/>
              <a:ext cx="517245" cy="41008"/>
            </a:xfrm>
            <a:custGeom>
              <a:avLst/>
              <a:gdLst/>
              <a:ahLst/>
              <a:cxnLst/>
              <a:rect l="l" t="t" r="r" b="b"/>
              <a:pathLst>
                <a:path w="19311" h="1531" extrusionOk="0">
                  <a:moveTo>
                    <a:pt x="1" y="1"/>
                  </a:moveTo>
                  <a:lnTo>
                    <a:pt x="1" y="1530"/>
                  </a:lnTo>
                  <a:lnTo>
                    <a:pt x="19311" y="1530"/>
                  </a:lnTo>
                  <a:lnTo>
                    <a:pt x="19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6"/>
            <p:cNvSpPr/>
            <p:nvPr/>
          </p:nvSpPr>
          <p:spPr>
            <a:xfrm>
              <a:off x="1298157" y="2697855"/>
              <a:ext cx="375847" cy="809523"/>
            </a:xfrm>
            <a:custGeom>
              <a:avLst/>
              <a:gdLst/>
              <a:ahLst/>
              <a:cxnLst/>
              <a:rect l="l" t="t" r="r" b="b"/>
              <a:pathLst>
                <a:path w="14032" h="30223" extrusionOk="0">
                  <a:moveTo>
                    <a:pt x="8091" y="0"/>
                  </a:moveTo>
                  <a:cubicBezTo>
                    <a:pt x="7784" y="0"/>
                    <a:pt x="7471" y="83"/>
                    <a:pt x="7168" y="274"/>
                  </a:cubicBezTo>
                  <a:cubicBezTo>
                    <a:pt x="5638" y="1210"/>
                    <a:pt x="6529" y="2922"/>
                    <a:pt x="5935" y="4223"/>
                  </a:cubicBezTo>
                  <a:cubicBezTo>
                    <a:pt x="5387" y="5433"/>
                    <a:pt x="3767" y="5958"/>
                    <a:pt x="3379" y="7259"/>
                  </a:cubicBezTo>
                  <a:cubicBezTo>
                    <a:pt x="2922" y="8742"/>
                    <a:pt x="3767" y="10386"/>
                    <a:pt x="3538" y="11892"/>
                  </a:cubicBezTo>
                  <a:cubicBezTo>
                    <a:pt x="3401" y="12851"/>
                    <a:pt x="2854" y="13513"/>
                    <a:pt x="2100" y="14175"/>
                  </a:cubicBezTo>
                  <a:cubicBezTo>
                    <a:pt x="1598" y="14631"/>
                    <a:pt x="1119" y="15088"/>
                    <a:pt x="913" y="15704"/>
                  </a:cubicBezTo>
                  <a:cubicBezTo>
                    <a:pt x="388" y="17256"/>
                    <a:pt x="1575" y="18831"/>
                    <a:pt x="2374" y="20224"/>
                  </a:cubicBezTo>
                  <a:cubicBezTo>
                    <a:pt x="2854" y="21068"/>
                    <a:pt x="3310" y="22141"/>
                    <a:pt x="3036" y="23031"/>
                  </a:cubicBezTo>
                  <a:cubicBezTo>
                    <a:pt x="2740" y="23944"/>
                    <a:pt x="1712" y="24195"/>
                    <a:pt x="1005" y="24789"/>
                  </a:cubicBezTo>
                  <a:cubicBezTo>
                    <a:pt x="0" y="25610"/>
                    <a:pt x="137" y="27025"/>
                    <a:pt x="959" y="28030"/>
                  </a:cubicBezTo>
                  <a:cubicBezTo>
                    <a:pt x="1370" y="28532"/>
                    <a:pt x="1918" y="28920"/>
                    <a:pt x="2511" y="29171"/>
                  </a:cubicBezTo>
                  <a:cubicBezTo>
                    <a:pt x="3744" y="29924"/>
                    <a:pt x="5273" y="30153"/>
                    <a:pt x="6711" y="30198"/>
                  </a:cubicBezTo>
                  <a:cubicBezTo>
                    <a:pt x="7052" y="30213"/>
                    <a:pt x="7425" y="30223"/>
                    <a:pt x="7817" y="30223"/>
                  </a:cubicBezTo>
                  <a:cubicBezTo>
                    <a:pt x="10496" y="30223"/>
                    <a:pt x="14032" y="29751"/>
                    <a:pt x="13833" y="27003"/>
                  </a:cubicBezTo>
                  <a:cubicBezTo>
                    <a:pt x="13741" y="25747"/>
                    <a:pt x="12532" y="24789"/>
                    <a:pt x="12166" y="23625"/>
                  </a:cubicBezTo>
                  <a:cubicBezTo>
                    <a:pt x="11915" y="22803"/>
                    <a:pt x="12417" y="22232"/>
                    <a:pt x="12691" y="21502"/>
                  </a:cubicBezTo>
                  <a:cubicBezTo>
                    <a:pt x="12920" y="20954"/>
                    <a:pt x="12920" y="20361"/>
                    <a:pt x="12691" y="19767"/>
                  </a:cubicBezTo>
                  <a:cubicBezTo>
                    <a:pt x="12258" y="18626"/>
                    <a:pt x="11094" y="17644"/>
                    <a:pt x="10911" y="16457"/>
                  </a:cubicBezTo>
                  <a:cubicBezTo>
                    <a:pt x="10706" y="15019"/>
                    <a:pt x="12326" y="14061"/>
                    <a:pt x="12851" y="12851"/>
                  </a:cubicBezTo>
                  <a:cubicBezTo>
                    <a:pt x="13330" y="11733"/>
                    <a:pt x="12851" y="10591"/>
                    <a:pt x="12189" y="9541"/>
                  </a:cubicBezTo>
                  <a:cubicBezTo>
                    <a:pt x="11847" y="8971"/>
                    <a:pt x="11436" y="8400"/>
                    <a:pt x="11162" y="7784"/>
                  </a:cubicBezTo>
                  <a:cubicBezTo>
                    <a:pt x="10728" y="6916"/>
                    <a:pt x="10820" y="6095"/>
                    <a:pt x="10979" y="5227"/>
                  </a:cubicBezTo>
                  <a:cubicBezTo>
                    <a:pt x="11276" y="3789"/>
                    <a:pt x="11116" y="2397"/>
                    <a:pt x="10066" y="1119"/>
                  </a:cubicBezTo>
                  <a:cubicBezTo>
                    <a:pt x="9579" y="502"/>
                    <a:pt x="8850" y="0"/>
                    <a:pt x="8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6"/>
            <p:cNvSpPr/>
            <p:nvPr/>
          </p:nvSpPr>
          <p:spPr>
            <a:xfrm>
              <a:off x="1481581" y="2964259"/>
              <a:ext cx="15294" cy="836549"/>
            </a:xfrm>
            <a:custGeom>
              <a:avLst/>
              <a:gdLst/>
              <a:ahLst/>
              <a:cxnLst/>
              <a:rect l="l" t="t" r="r" b="b"/>
              <a:pathLst>
                <a:path w="571" h="31232" extrusionOk="0">
                  <a:moveTo>
                    <a:pt x="285" y="0"/>
                  </a:moveTo>
                  <a:cubicBezTo>
                    <a:pt x="143" y="0"/>
                    <a:pt x="0" y="86"/>
                    <a:pt x="0" y="257"/>
                  </a:cubicBezTo>
                  <a:lnTo>
                    <a:pt x="0" y="30957"/>
                  </a:lnTo>
                  <a:cubicBezTo>
                    <a:pt x="0" y="31140"/>
                    <a:pt x="143" y="31231"/>
                    <a:pt x="285" y="31231"/>
                  </a:cubicBezTo>
                  <a:cubicBezTo>
                    <a:pt x="428" y="31231"/>
                    <a:pt x="571" y="31140"/>
                    <a:pt x="571" y="30957"/>
                  </a:cubicBezTo>
                  <a:lnTo>
                    <a:pt x="571" y="257"/>
                  </a:lnTo>
                  <a:cubicBezTo>
                    <a:pt x="571" y="86"/>
                    <a:pt x="42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6"/>
            <p:cNvSpPr/>
            <p:nvPr/>
          </p:nvSpPr>
          <p:spPr>
            <a:xfrm>
              <a:off x="1369218" y="3360463"/>
              <a:ext cx="127925" cy="94337"/>
            </a:xfrm>
            <a:custGeom>
              <a:avLst/>
              <a:gdLst/>
              <a:ahLst/>
              <a:cxnLst/>
              <a:rect l="l" t="t" r="r" b="b"/>
              <a:pathLst>
                <a:path w="4776" h="3522" extrusionOk="0">
                  <a:moveTo>
                    <a:pt x="373" y="1"/>
                  </a:moveTo>
                  <a:cubicBezTo>
                    <a:pt x="147" y="1"/>
                    <a:pt x="0" y="359"/>
                    <a:pt x="246" y="530"/>
                  </a:cubicBezTo>
                  <a:cubicBezTo>
                    <a:pt x="1616" y="1420"/>
                    <a:pt x="2940" y="2379"/>
                    <a:pt x="4172" y="3452"/>
                  </a:cubicBezTo>
                  <a:cubicBezTo>
                    <a:pt x="4231" y="3500"/>
                    <a:pt x="4295" y="3521"/>
                    <a:pt x="4356" y="3521"/>
                  </a:cubicBezTo>
                  <a:cubicBezTo>
                    <a:pt x="4582" y="3521"/>
                    <a:pt x="4776" y="3243"/>
                    <a:pt x="4560" y="3064"/>
                  </a:cubicBezTo>
                  <a:cubicBezTo>
                    <a:pt x="3282" y="1968"/>
                    <a:pt x="1935" y="964"/>
                    <a:pt x="520" y="51"/>
                  </a:cubicBezTo>
                  <a:cubicBezTo>
                    <a:pt x="470" y="16"/>
                    <a:pt x="42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6"/>
            <p:cNvSpPr/>
            <p:nvPr/>
          </p:nvSpPr>
          <p:spPr>
            <a:xfrm>
              <a:off x="1481340" y="3198922"/>
              <a:ext cx="103203" cy="111185"/>
            </a:xfrm>
            <a:custGeom>
              <a:avLst/>
              <a:gdLst/>
              <a:ahLst/>
              <a:cxnLst/>
              <a:rect l="l" t="t" r="r" b="b"/>
              <a:pathLst>
                <a:path w="3853" h="4151" extrusionOk="0">
                  <a:moveTo>
                    <a:pt x="3430" y="0"/>
                  </a:moveTo>
                  <a:cubicBezTo>
                    <a:pt x="3368" y="0"/>
                    <a:pt x="3305" y="23"/>
                    <a:pt x="3250" y="79"/>
                  </a:cubicBezTo>
                  <a:cubicBezTo>
                    <a:pt x="2086" y="1197"/>
                    <a:pt x="1059" y="2430"/>
                    <a:pt x="146" y="3731"/>
                  </a:cubicBezTo>
                  <a:cubicBezTo>
                    <a:pt x="1" y="3940"/>
                    <a:pt x="198" y="4150"/>
                    <a:pt x="398" y="4150"/>
                  </a:cubicBezTo>
                  <a:cubicBezTo>
                    <a:pt x="482" y="4150"/>
                    <a:pt x="565" y="4114"/>
                    <a:pt x="625" y="4027"/>
                  </a:cubicBezTo>
                  <a:cubicBezTo>
                    <a:pt x="1516" y="2749"/>
                    <a:pt x="2520" y="1562"/>
                    <a:pt x="3638" y="489"/>
                  </a:cubicBezTo>
                  <a:cubicBezTo>
                    <a:pt x="3852" y="293"/>
                    <a:pt x="3649" y="0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6"/>
            <p:cNvSpPr/>
            <p:nvPr/>
          </p:nvSpPr>
          <p:spPr>
            <a:xfrm>
              <a:off x="1404896" y="3067703"/>
              <a:ext cx="95381" cy="87185"/>
            </a:xfrm>
            <a:custGeom>
              <a:avLst/>
              <a:gdLst/>
              <a:ahLst/>
              <a:cxnLst/>
              <a:rect l="l" t="t" r="r" b="b"/>
              <a:pathLst>
                <a:path w="3561" h="3255" extrusionOk="0">
                  <a:moveTo>
                    <a:pt x="430" y="1"/>
                  </a:moveTo>
                  <a:cubicBezTo>
                    <a:pt x="194" y="1"/>
                    <a:pt x="0" y="279"/>
                    <a:pt x="215" y="458"/>
                  </a:cubicBezTo>
                  <a:cubicBezTo>
                    <a:pt x="1242" y="1257"/>
                    <a:pt x="2155" y="2170"/>
                    <a:pt x="2977" y="3152"/>
                  </a:cubicBezTo>
                  <a:cubicBezTo>
                    <a:pt x="3033" y="3224"/>
                    <a:pt x="3100" y="3255"/>
                    <a:pt x="3166" y="3255"/>
                  </a:cubicBezTo>
                  <a:cubicBezTo>
                    <a:pt x="3369" y="3255"/>
                    <a:pt x="3560" y="2970"/>
                    <a:pt x="3388" y="2764"/>
                  </a:cubicBezTo>
                  <a:cubicBezTo>
                    <a:pt x="2566" y="1759"/>
                    <a:pt x="1630" y="869"/>
                    <a:pt x="626" y="70"/>
                  </a:cubicBezTo>
                  <a:cubicBezTo>
                    <a:pt x="563" y="21"/>
                    <a:pt x="495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6"/>
            <p:cNvSpPr/>
            <p:nvPr/>
          </p:nvSpPr>
          <p:spPr>
            <a:xfrm>
              <a:off x="1413708" y="3693159"/>
              <a:ext cx="147987" cy="138211"/>
            </a:xfrm>
            <a:custGeom>
              <a:avLst/>
              <a:gdLst/>
              <a:ahLst/>
              <a:cxnLst/>
              <a:rect l="l" t="t" r="r" b="b"/>
              <a:pathLst>
                <a:path w="5525" h="5160" extrusionOk="0">
                  <a:moveTo>
                    <a:pt x="0" y="1"/>
                  </a:moveTo>
                  <a:lnTo>
                    <a:pt x="731" y="5159"/>
                  </a:lnTo>
                  <a:lnTo>
                    <a:pt x="4680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6"/>
            <p:cNvSpPr/>
            <p:nvPr/>
          </p:nvSpPr>
          <p:spPr>
            <a:xfrm>
              <a:off x="1658898" y="2990374"/>
              <a:ext cx="276341" cy="595136"/>
            </a:xfrm>
            <a:custGeom>
              <a:avLst/>
              <a:gdLst/>
              <a:ahLst/>
              <a:cxnLst/>
              <a:rect l="l" t="t" r="r" b="b"/>
              <a:pathLst>
                <a:path w="10317" h="22219" extrusionOk="0">
                  <a:moveTo>
                    <a:pt x="4384" y="0"/>
                  </a:moveTo>
                  <a:cubicBezTo>
                    <a:pt x="3826" y="0"/>
                    <a:pt x="3280" y="371"/>
                    <a:pt x="2921" y="812"/>
                  </a:cubicBezTo>
                  <a:cubicBezTo>
                    <a:pt x="2145" y="1770"/>
                    <a:pt x="2031" y="2797"/>
                    <a:pt x="2259" y="3847"/>
                  </a:cubicBezTo>
                  <a:cubicBezTo>
                    <a:pt x="2373" y="4486"/>
                    <a:pt x="2442" y="5080"/>
                    <a:pt x="2122" y="5719"/>
                  </a:cubicBezTo>
                  <a:cubicBezTo>
                    <a:pt x="1917" y="6175"/>
                    <a:pt x="1620" y="6586"/>
                    <a:pt x="1369" y="7020"/>
                  </a:cubicBezTo>
                  <a:cubicBezTo>
                    <a:pt x="890" y="7796"/>
                    <a:pt x="524" y="8618"/>
                    <a:pt x="867" y="9440"/>
                  </a:cubicBezTo>
                  <a:cubicBezTo>
                    <a:pt x="1255" y="10330"/>
                    <a:pt x="2442" y="11037"/>
                    <a:pt x="2305" y="12087"/>
                  </a:cubicBezTo>
                  <a:cubicBezTo>
                    <a:pt x="2168" y="12977"/>
                    <a:pt x="1323" y="13685"/>
                    <a:pt x="1004" y="14530"/>
                  </a:cubicBezTo>
                  <a:cubicBezTo>
                    <a:pt x="844" y="14963"/>
                    <a:pt x="821" y="15397"/>
                    <a:pt x="1004" y="15808"/>
                  </a:cubicBezTo>
                  <a:cubicBezTo>
                    <a:pt x="1209" y="16333"/>
                    <a:pt x="1574" y="16744"/>
                    <a:pt x="1392" y="17360"/>
                  </a:cubicBezTo>
                  <a:cubicBezTo>
                    <a:pt x="1118" y="18227"/>
                    <a:pt x="228" y="18912"/>
                    <a:pt x="159" y="19848"/>
                  </a:cubicBezTo>
                  <a:cubicBezTo>
                    <a:pt x="0" y="21855"/>
                    <a:pt x="2594" y="22219"/>
                    <a:pt x="4563" y="22219"/>
                  </a:cubicBezTo>
                  <a:cubicBezTo>
                    <a:pt x="4854" y="22219"/>
                    <a:pt x="5133" y="22211"/>
                    <a:pt x="5386" y="22199"/>
                  </a:cubicBezTo>
                  <a:cubicBezTo>
                    <a:pt x="6436" y="22153"/>
                    <a:pt x="7577" y="21993"/>
                    <a:pt x="8468" y="21446"/>
                  </a:cubicBezTo>
                  <a:cubicBezTo>
                    <a:pt x="8901" y="21240"/>
                    <a:pt x="9312" y="20966"/>
                    <a:pt x="9609" y="20601"/>
                  </a:cubicBezTo>
                  <a:cubicBezTo>
                    <a:pt x="10225" y="19848"/>
                    <a:pt x="10316" y="18821"/>
                    <a:pt x="9586" y="18204"/>
                  </a:cubicBezTo>
                  <a:cubicBezTo>
                    <a:pt x="9061" y="17771"/>
                    <a:pt x="8308" y="17588"/>
                    <a:pt x="8102" y="16926"/>
                  </a:cubicBezTo>
                  <a:cubicBezTo>
                    <a:pt x="7874" y="16264"/>
                    <a:pt x="8217" y="15488"/>
                    <a:pt x="8582" y="14849"/>
                  </a:cubicBezTo>
                  <a:cubicBezTo>
                    <a:pt x="9152" y="13845"/>
                    <a:pt x="10043" y="12681"/>
                    <a:pt x="9655" y="11539"/>
                  </a:cubicBezTo>
                  <a:cubicBezTo>
                    <a:pt x="9495" y="11083"/>
                    <a:pt x="9130" y="10741"/>
                    <a:pt x="8764" y="10421"/>
                  </a:cubicBezTo>
                  <a:cubicBezTo>
                    <a:pt x="8239" y="9919"/>
                    <a:pt x="7828" y="9462"/>
                    <a:pt x="7714" y="8755"/>
                  </a:cubicBezTo>
                  <a:cubicBezTo>
                    <a:pt x="7555" y="7636"/>
                    <a:pt x="8171" y="6427"/>
                    <a:pt x="7851" y="5331"/>
                  </a:cubicBezTo>
                  <a:cubicBezTo>
                    <a:pt x="7555" y="4395"/>
                    <a:pt x="6368" y="4007"/>
                    <a:pt x="5957" y="3117"/>
                  </a:cubicBezTo>
                  <a:cubicBezTo>
                    <a:pt x="5523" y="2158"/>
                    <a:pt x="6162" y="880"/>
                    <a:pt x="5044" y="195"/>
                  </a:cubicBezTo>
                  <a:cubicBezTo>
                    <a:pt x="4829" y="59"/>
                    <a:pt x="4606" y="0"/>
                    <a:pt x="4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6"/>
            <p:cNvSpPr/>
            <p:nvPr/>
          </p:nvSpPr>
          <p:spPr>
            <a:xfrm>
              <a:off x="1789100" y="3186200"/>
              <a:ext cx="11035" cy="614609"/>
            </a:xfrm>
            <a:custGeom>
              <a:avLst/>
              <a:gdLst/>
              <a:ahLst/>
              <a:cxnLst/>
              <a:rect l="l" t="t" r="r" b="b"/>
              <a:pathLst>
                <a:path w="412" h="22946" extrusionOk="0">
                  <a:moveTo>
                    <a:pt x="206" y="0"/>
                  </a:moveTo>
                  <a:cubicBezTo>
                    <a:pt x="103" y="0"/>
                    <a:pt x="0" y="63"/>
                    <a:pt x="0" y="188"/>
                  </a:cubicBezTo>
                  <a:lnTo>
                    <a:pt x="0" y="22740"/>
                  </a:lnTo>
                  <a:cubicBezTo>
                    <a:pt x="0" y="22877"/>
                    <a:pt x="103" y="22945"/>
                    <a:pt x="206" y="22945"/>
                  </a:cubicBezTo>
                  <a:cubicBezTo>
                    <a:pt x="308" y="22945"/>
                    <a:pt x="411" y="22877"/>
                    <a:pt x="411" y="22740"/>
                  </a:cubicBezTo>
                  <a:lnTo>
                    <a:pt x="411" y="188"/>
                  </a:lnTo>
                  <a:cubicBezTo>
                    <a:pt x="411" y="63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6"/>
            <p:cNvSpPr/>
            <p:nvPr/>
          </p:nvSpPr>
          <p:spPr>
            <a:xfrm>
              <a:off x="1789019" y="3477111"/>
              <a:ext cx="94497" cy="69427"/>
            </a:xfrm>
            <a:custGeom>
              <a:avLst/>
              <a:gdLst/>
              <a:ahLst/>
              <a:cxnLst/>
              <a:rect l="l" t="t" r="r" b="b"/>
              <a:pathLst>
                <a:path w="3528" h="2592" extrusionOk="0">
                  <a:moveTo>
                    <a:pt x="3237" y="1"/>
                  </a:moveTo>
                  <a:cubicBezTo>
                    <a:pt x="3203" y="1"/>
                    <a:pt x="3167" y="10"/>
                    <a:pt x="3130" y="32"/>
                  </a:cubicBezTo>
                  <a:cubicBezTo>
                    <a:pt x="2080" y="717"/>
                    <a:pt x="1099" y="1448"/>
                    <a:pt x="163" y="2246"/>
                  </a:cubicBezTo>
                  <a:cubicBezTo>
                    <a:pt x="1" y="2390"/>
                    <a:pt x="151" y="2591"/>
                    <a:pt x="312" y="2591"/>
                  </a:cubicBezTo>
                  <a:cubicBezTo>
                    <a:pt x="355" y="2591"/>
                    <a:pt x="398" y="2577"/>
                    <a:pt x="437" y="2543"/>
                  </a:cubicBezTo>
                  <a:cubicBezTo>
                    <a:pt x="1350" y="1767"/>
                    <a:pt x="2331" y="1037"/>
                    <a:pt x="3336" y="398"/>
                  </a:cubicBezTo>
                  <a:cubicBezTo>
                    <a:pt x="3527" y="264"/>
                    <a:pt x="3413" y="1"/>
                    <a:pt x="3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6"/>
            <p:cNvSpPr/>
            <p:nvPr/>
          </p:nvSpPr>
          <p:spPr>
            <a:xfrm>
              <a:off x="1724896" y="3358427"/>
              <a:ext cx="75748" cy="81882"/>
            </a:xfrm>
            <a:custGeom>
              <a:avLst/>
              <a:gdLst/>
              <a:ahLst/>
              <a:cxnLst/>
              <a:rect l="l" t="t" r="r" b="b"/>
              <a:pathLst>
                <a:path w="2828" h="3057" extrusionOk="0">
                  <a:moveTo>
                    <a:pt x="303" y="1"/>
                  </a:moveTo>
                  <a:cubicBezTo>
                    <a:pt x="145" y="1"/>
                    <a:pt x="0" y="213"/>
                    <a:pt x="160" y="355"/>
                  </a:cubicBezTo>
                  <a:cubicBezTo>
                    <a:pt x="982" y="1154"/>
                    <a:pt x="1712" y="2021"/>
                    <a:pt x="2374" y="2957"/>
                  </a:cubicBezTo>
                  <a:cubicBezTo>
                    <a:pt x="2417" y="3027"/>
                    <a:pt x="2480" y="3056"/>
                    <a:pt x="2544" y="3056"/>
                  </a:cubicBezTo>
                  <a:cubicBezTo>
                    <a:pt x="2687" y="3056"/>
                    <a:pt x="2827" y="2909"/>
                    <a:pt x="2717" y="2752"/>
                  </a:cubicBezTo>
                  <a:cubicBezTo>
                    <a:pt x="2055" y="1793"/>
                    <a:pt x="1302" y="880"/>
                    <a:pt x="434" y="58"/>
                  </a:cubicBezTo>
                  <a:cubicBezTo>
                    <a:pt x="394" y="18"/>
                    <a:pt x="348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6"/>
            <p:cNvSpPr/>
            <p:nvPr/>
          </p:nvSpPr>
          <p:spPr>
            <a:xfrm>
              <a:off x="1787064" y="3262135"/>
              <a:ext cx="70043" cy="64257"/>
            </a:xfrm>
            <a:custGeom>
              <a:avLst/>
              <a:gdLst/>
              <a:ahLst/>
              <a:cxnLst/>
              <a:rect l="l" t="t" r="r" b="b"/>
              <a:pathLst>
                <a:path w="2615" h="2399" extrusionOk="0">
                  <a:moveTo>
                    <a:pt x="2284" y="1"/>
                  </a:moveTo>
                  <a:cubicBezTo>
                    <a:pt x="2240" y="1"/>
                    <a:pt x="2195" y="15"/>
                    <a:pt x="2153" y="47"/>
                  </a:cubicBezTo>
                  <a:cubicBezTo>
                    <a:pt x="1400" y="640"/>
                    <a:pt x="738" y="1302"/>
                    <a:pt x="122" y="2033"/>
                  </a:cubicBezTo>
                  <a:cubicBezTo>
                    <a:pt x="0" y="2189"/>
                    <a:pt x="130" y="2399"/>
                    <a:pt x="280" y="2399"/>
                  </a:cubicBezTo>
                  <a:cubicBezTo>
                    <a:pt x="326" y="2399"/>
                    <a:pt x="375" y="2378"/>
                    <a:pt x="419" y="2329"/>
                  </a:cubicBezTo>
                  <a:cubicBezTo>
                    <a:pt x="1012" y="1599"/>
                    <a:pt x="1697" y="937"/>
                    <a:pt x="2450" y="343"/>
                  </a:cubicBezTo>
                  <a:cubicBezTo>
                    <a:pt x="2614" y="216"/>
                    <a:pt x="2458" y="1"/>
                    <a:pt x="2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6"/>
            <p:cNvSpPr/>
            <p:nvPr/>
          </p:nvSpPr>
          <p:spPr>
            <a:xfrm>
              <a:off x="1724896" y="3693159"/>
              <a:ext cx="147987" cy="138211"/>
            </a:xfrm>
            <a:custGeom>
              <a:avLst/>
              <a:gdLst/>
              <a:ahLst/>
              <a:cxnLst/>
              <a:rect l="l" t="t" r="r" b="b"/>
              <a:pathLst>
                <a:path w="5525" h="5160" extrusionOk="0">
                  <a:moveTo>
                    <a:pt x="1" y="1"/>
                  </a:moveTo>
                  <a:lnTo>
                    <a:pt x="731" y="5159"/>
                  </a:lnTo>
                  <a:lnTo>
                    <a:pt x="4703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6"/>
            <p:cNvSpPr/>
            <p:nvPr/>
          </p:nvSpPr>
          <p:spPr>
            <a:xfrm>
              <a:off x="1015094" y="1689079"/>
              <a:ext cx="1675804" cy="560664"/>
            </a:xfrm>
            <a:custGeom>
              <a:avLst/>
              <a:gdLst/>
              <a:ahLst/>
              <a:cxnLst/>
              <a:rect l="l" t="t" r="r" b="b"/>
              <a:pathLst>
                <a:path w="62565" h="20932" extrusionOk="0">
                  <a:moveTo>
                    <a:pt x="60647" y="20931"/>
                  </a:moveTo>
                  <a:lnTo>
                    <a:pt x="1895" y="20931"/>
                  </a:lnTo>
                  <a:cubicBezTo>
                    <a:pt x="845" y="20931"/>
                    <a:pt x="0" y="20064"/>
                    <a:pt x="0" y="19014"/>
                  </a:cubicBezTo>
                  <a:lnTo>
                    <a:pt x="0" y="1895"/>
                  </a:lnTo>
                  <a:cubicBezTo>
                    <a:pt x="0" y="845"/>
                    <a:pt x="845" y="1"/>
                    <a:pt x="1895" y="1"/>
                  </a:cubicBezTo>
                  <a:lnTo>
                    <a:pt x="60647" y="1"/>
                  </a:lnTo>
                  <a:cubicBezTo>
                    <a:pt x="61720" y="1"/>
                    <a:pt x="62565" y="845"/>
                    <a:pt x="62565" y="1895"/>
                  </a:cubicBezTo>
                  <a:lnTo>
                    <a:pt x="62565" y="19014"/>
                  </a:lnTo>
                  <a:cubicBezTo>
                    <a:pt x="62565" y="20064"/>
                    <a:pt x="61720" y="20931"/>
                    <a:pt x="60647" y="20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6"/>
            <p:cNvSpPr/>
            <p:nvPr/>
          </p:nvSpPr>
          <p:spPr>
            <a:xfrm>
              <a:off x="1537214" y="2326133"/>
              <a:ext cx="445086" cy="279421"/>
            </a:xfrm>
            <a:custGeom>
              <a:avLst/>
              <a:gdLst/>
              <a:ahLst/>
              <a:cxnLst/>
              <a:rect l="l" t="t" r="r" b="b"/>
              <a:pathLst>
                <a:path w="16617" h="10432" extrusionOk="0">
                  <a:moveTo>
                    <a:pt x="14837" y="6483"/>
                  </a:moveTo>
                  <a:cubicBezTo>
                    <a:pt x="14951" y="6072"/>
                    <a:pt x="14996" y="5638"/>
                    <a:pt x="14996" y="5205"/>
                  </a:cubicBezTo>
                  <a:cubicBezTo>
                    <a:pt x="14996" y="2329"/>
                    <a:pt x="12668" y="1"/>
                    <a:pt x="9815" y="1"/>
                  </a:cubicBezTo>
                  <a:cubicBezTo>
                    <a:pt x="7715" y="1"/>
                    <a:pt x="5912" y="1256"/>
                    <a:pt x="5090" y="3036"/>
                  </a:cubicBezTo>
                  <a:cubicBezTo>
                    <a:pt x="4816" y="2945"/>
                    <a:pt x="4520" y="2877"/>
                    <a:pt x="4223" y="2877"/>
                  </a:cubicBezTo>
                  <a:cubicBezTo>
                    <a:pt x="2785" y="2877"/>
                    <a:pt x="1644" y="4041"/>
                    <a:pt x="1644" y="5456"/>
                  </a:cubicBezTo>
                  <a:cubicBezTo>
                    <a:pt x="1644" y="5821"/>
                    <a:pt x="1735" y="6163"/>
                    <a:pt x="1872" y="6483"/>
                  </a:cubicBezTo>
                  <a:cubicBezTo>
                    <a:pt x="822" y="6551"/>
                    <a:pt x="0" y="7396"/>
                    <a:pt x="0" y="8446"/>
                  </a:cubicBezTo>
                  <a:cubicBezTo>
                    <a:pt x="0" y="9542"/>
                    <a:pt x="890" y="10432"/>
                    <a:pt x="1986" y="10432"/>
                  </a:cubicBezTo>
                  <a:lnTo>
                    <a:pt x="14631" y="10432"/>
                  </a:lnTo>
                  <a:cubicBezTo>
                    <a:pt x="15727" y="10432"/>
                    <a:pt x="16617" y="9542"/>
                    <a:pt x="16617" y="8446"/>
                  </a:cubicBezTo>
                  <a:cubicBezTo>
                    <a:pt x="16617" y="7419"/>
                    <a:pt x="15841" y="6597"/>
                    <a:pt x="14837" y="6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6"/>
            <p:cNvSpPr/>
            <p:nvPr/>
          </p:nvSpPr>
          <p:spPr>
            <a:xfrm>
              <a:off x="3345656" y="2089541"/>
              <a:ext cx="21428" cy="14089"/>
            </a:xfrm>
            <a:custGeom>
              <a:avLst/>
              <a:gdLst/>
              <a:ahLst/>
              <a:cxnLst/>
              <a:rect l="l" t="t" r="r" b="b"/>
              <a:pathLst>
                <a:path w="800" h="526" fill="none" extrusionOk="0">
                  <a:moveTo>
                    <a:pt x="0" y="0"/>
                  </a:moveTo>
                  <a:lnTo>
                    <a:pt x="799" y="525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6"/>
            <p:cNvSpPr/>
            <p:nvPr/>
          </p:nvSpPr>
          <p:spPr>
            <a:xfrm>
              <a:off x="3404342" y="2127442"/>
              <a:ext cx="399873" cy="255582"/>
            </a:xfrm>
            <a:custGeom>
              <a:avLst/>
              <a:gdLst/>
              <a:ahLst/>
              <a:cxnLst/>
              <a:rect l="l" t="t" r="r" b="b"/>
              <a:pathLst>
                <a:path w="14929" h="9542" fill="none" extrusionOk="0">
                  <a:moveTo>
                    <a:pt x="1" y="0"/>
                  </a:moveTo>
                  <a:lnTo>
                    <a:pt x="14928" y="954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6"/>
            <p:cNvSpPr/>
            <p:nvPr/>
          </p:nvSpPr>
          <p:spPr>
            <a:xfrm>
              <a:off x="3822537" y="2394622"/>
              <a:ext cx="21428" cy="14089"/>
            </a:xfrm>
            <a:custGeom>
              <a:avLst/>
              <a:gdLst/>
              <a:ahLst/>
              <a:cxnLst/>
              <a:rect l="l" t="t" r="r" b="b"/>
              <a:pathLst>
                <a:path w="800" h="526" fill="none" extrusionOk="0">
                  <a:moveTo>
                    <a:pt x="0" y="0"/>
                  </a:moveTo>
                  <a:lnTo>
                    <a:pt x="799" y="525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6"/>
            <p:cNvSpPr/>
            <p:nvPr/>
          </p:nvSpPr>
          <p:spPr>
            <a:xfrm>
              <a:off x="2824769" y="2759595"/>
              <a:ext cx="13473" cy="21428"/>
            </a:xfrm>
            <a:custGeom>
              <a:avLst/>
              <a:gdLst/>
              <a:ahLst/>
              <a:cxnLst/>
              <a:rect l="l" t="t" r="r" b="b"/>
              <a:pathLst>
                <a:path w="503" h="800" fill="none" extrusionOk="0">
                  <a:moveTo>
                    <a:pt x="0" y="800"/>
                  </a:moveTo>
                  <a:lnTo>
                    <a:pt x="502" y="1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6"/>
            <p:cNvSpPr/>
            <p:nvPr/>
          </p:nvSpPr>
          <p:spPr>
            <a:xfrm>
              <a:off x="2859000" y="2129879"/>
              <a:ext cx="360740" cy="595511"/>
            </a:xfrm>
            <a:custGeom>
              <a:avLst/>
              <a:gdLst/>
              <a:ahLst/>
              <a:cxnLst/>
              <a:rect l="l" t="t" r="r" b="b"/>
              <a:pathLst>
                <a:path w="13468" h="22233" fill="none" extrusionOk="0">
                  <a:moveTo>
                    <a:pt x="0" y="22233"/>
                  </a:moveTo>
                  <a:lnTo>
                    <a:pt x="1346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6"/>
            <p:cNvSpPr/>
            <p:nvPr/>
          </p:nvSpPr>
          <p:spPr>
            <a:xfrm>
              <a:off x="3230106" y="2091363"/>
              <a:ext cx="12857" cy="21428"/>
            </a:xfrm>
            <a:custGeom>
              <a:avLst/>
              <a:gdLst/>
              <a:ahLst/>
              <a:cxnLst/>
              <a:rect l="l" t="t" r="r" b="b"/>
              <a:pathLst>
                <a:path w="480" h="800" fill="none" extrusionOk="0">
                  <a:moveTo>
                    <a:pt x="0" y="800"/>
                  </a:moveTo>
                  <a:lnTo>
                    <a:pt x="480" y="1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6"/>
            <p:cNvSpPr/>
            <p:nvPr/>
          </p:nvSpPr>
          <p:spPr>
            <a:xfrm>
              <a:off x="2269033" y="2672785"/>
              <a:ext cx="24481" cy="7366"/>
            </a:xfrm>
            <a:custGeom>
              <a:avLst/>
              <a:gdLst/>
              <a:ahLst/>
              <a:cxnLst/>
              <a:rect l="l" t="t" r="r" b="b"/>
              <a:pathLst>
                <a:path w="914" h="275" fill="none" extrusionOk="0">
                  <a:moveTo>
                    <a:pt x="0" y="1"/>
                  </a:moveTo>
                  <a:lnTo>
                    <a:pt x="913" y="274"/>
                  </a:lnTo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6"/>
            <p:cNvSpPr/>
            <p:nvPr/>
          </p:nvSpPr>
          <p:spPr>
            <a:xfrm>
              <a:off x="2335058" y="2692954"/>
              <a:ext cx="352169" cy="107033"/>
            </a:xfrm>
            <a:custGeom>
              <a:avLst/>
              <a:gdLst/>
              <a:ahLst/>
              <a:cxnLst/>
              <a:rect l="l" t="t" r="r" b="b"/>
              <a:pathLst>
                <a:path w="13148" h="3996" fill="none" extrusionOk="0">
                  <a:moveTo>
                    <a:pt x="0" y="1"/>
                  </a:moveTo>
                  <a:lnTo>
                    <a:pt x="13148" y="39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6"/>
            <p:cNvSpPr/>
            <p:nvPr/>
          </p:nvSpPr>
          <p:spPr>
            <a:xfrm>
              <a:off x="2707986" y="2806683"/>
              <a:ext cx="24481" cy="7366"/>
            </a:xfrm>
            <a:custGeom>
              <a:avLst/>
              <a:gdLst/>
              <a:ahLst/>
              <a:cxnLst/>
              <a:rect l="l" t="t" r="r" b="b"/>
              <a:pathLst>
                <a:path w="914" h="275" fill="none" extrusionOk="0">
                  <a:moveTo>
                    <a:pt x="1" y="0"/>
                  </a:moveTo>
                  <a:lnTo>
                    <a:pt x="914" y="274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6"/>
            <p:cNvSpPr/>
            <p:nvPr/>
          </p:nvSpPr>
          <p:spPr>
            <a:xfrm>
              <a:off x="1855741" y="2888591"/>
              <a:ext cx="20812" cy="14705"/>
            </a:xfrm>
            <a:custGeom>
              <a:avLst/>
              <a:gdLst/>
              <a:ahLst/>
              <a:cxnLst/>
              <a:rect l="l" t="t" r="r" b="b"/>
              <a:pathLst>
                <a:path w="777" h="549" fill="none" extrusionOk="0">
                  <a:moveTo>
                    <a:pt x="0" y="549"/>
                  </a:moveTo>
                  <a:lnTo>
                    <a:pt x="776" y="1"/>
                  </a:lnTo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6"/>
            <p:cNvSpPr/>
            <p:nvPr/>
          </p:nvSpPr>
          <p:spPr>
            <a:xfrm>
              <a:off x="1913811" y="2706400"/>
              <a:ext cx="234181" cy="157174"/>
            </a:xfrm>
            <a:custGeom>
              <a:avLst/>
              <a:gdLst/>
              <a:ahLst/>
              <a:cxnLst/>
              <a:rect l="l" t="t" r="r" b="b"/>
              <a:pathLst>
                <a:path w="8743" h="5868" fill="none" extrusionOk="0">
                  <a:moveTo>
                    <a:pt x="1" y="5867"/>
                  </a:moveTo>
                  <a:lnTo>
                    <a:pt x="8743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6"/>
            <p:cNvSpPr/>
            <p:nvPr/>
          </p:nvSpPr>
          <p:spPr>
            <a:xfrm>
              <a:off x="2166313" y="2679508"/>
              <a:ext cx="21428" cy="14089"/>
            </a:xfrm>
            <a:custGeom>
              <a:avLst/>
              <a:gdLst/>
              <a:ahLst/>
              <a:cxnLst/>
              <a:rect l="l" t="t" r="r" b="b"/>
              <a:pathLst>
                <a:path w="800" h="526" fill="none" extrusionOk="0">
                  <a:moveTo>
                    <a:pt x="0" y="526"/>
                  </a:moveTo>
                  <a:lnTo>
                    <a:pt x="799" y="1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6"/>
            <p:cNvSpPr/>
            <p:nvPr/>
          </p:nvSpPr>
          <p:spPr>
            <a:xfrm>
              <a:off x="3836599" y="2394622"/>
              <a:ext cx="71543" cy="70927"/>
            </a:xfrm>
            <a:custGeom>
              <a:avLst/>
              <a:gdLst/>
              <a:ahLst/>
              <a:cxnLst/>
              <a:rect l="l" t="t" r="r" b="b"/>
              <a:pathLst>
                <a:path w="2671" h="2648" fill="none" extrusionOk="0">
                  <a:moveTo>
                    <a:pt x="2671" y="1324"/>
                  </a:moveTo>
                  <a:cubicBezTo>
                    <a:pt x="2671" y="2054"/>
                    <a:pt x="2077" y="2648"/>
                    <a:pt x="1347" y="2648"/>
                  </a:cubicBezTo>
                  <a:cubicBezTo>
                    <a:pt x="594" y="2648"/>
                    <a:pt x="0" y="2054"/>
                    <a:pt x="0" y="1324"/>
                  </a:cubicBezTo>
                  <a:cubicBezTo>
                    <a:pt x="0" y="594"/>
                    <a:pt x="594" y="0"/>
                    <a:pt x="1347" y="0"/>
                  </a:cubicBezTo>
                  <a:cubicBezTo>
                    <a:pt x="2077" y="0"/>
                    <a:pt x="2671" y="594"/>
                    <a:pt x="2671" y="1324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6"/>
            <p:cNvSpPr/>
            <p:nvPr/>
          </p:nvSpPr>
          <p:spPr>
            <a:xfrm>
              <a:off x="3238061" y="2006990"/>
              <a:ext cx="71543" cy="71570"/>
            </a:xfrm>
            <a:custGeom>
              <a:avLst/>
              <a:gdLst/>
              <a:ahLst/>
              <a:cxnLst/>
              <a:rect l="l" t="t" r="r" b="b"/>
              <a:pathLst>
                <a:path w="2671" h="2672" fill="none" extrusionOk="0">
                  <a:moveTo>
                    <a:pt x="2671" y="1348"/>
                  </a:moveTo>
                  <a:cubicBezTo>
                    <a:pt x="2671" y="2078"/>
                    <a:pt x="2077" y="2671"/>
                    <a:pt x="1347" y="2671"/>
                  </a:cubicBezTo>
                  <a:cubicBezTo>
                    <a:pt x="594" y="2671"/>
                    <a:pt x="0" y="2078"/>
                    <a:pt x="0" y="1348"/>
                  </a:cubicBezTo>
                  <a:cubicBezTo>
                    <a:pt x="0" y="617"/>
                    <a:pt x="594" y="1"/>
                    <a:pt x="1347" y="1"/>
                  </a:cubicBezTo>
                  <a:cubicBezTo>
                    <a:pt x="2077" y="1"/>
                    <a:pt x="2671" y="617"/>
                    <a:pt x="2671" y="134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6"/>
            <p:cNvSpPr/>
            <p:nvPr/>
          </p:nvSpPr>
          <p:spPr>
            <a:xfrm>
              <a:off x="2753842" y="2790157"/>
              <a:ext cx="70953" cy="71570"/>
            </a:xfrm>
            <a:custGeom>
              <a:avLst/>
              <a:gdLst/>
              <a:ahLst/>
              <a:cxnLst/>
              <a:rect l="l" t="t" r="r" b="b"/>
              <a:pathLst>
                <a:path w="2649" h="2672" fill="none" extrusionOk="0">
                  <a:moveTo>
                    <a:pt x="2648" y="1348"/>
                  </a:moveTo>
                  <a:cubicBezTo>
                    <a:pt x="2648" y="2078"/>
                    <a:pt x="2055" y="2672"/>
                    <a:pt x="1324" y="2672"/>
                  </a:cubicBezTo>
                  <a:cubicBezTo>
                    <a:pt x="594" y="2672"/>
                    <a:pt x="1" y="2078"/>
                    <a:pt x="1" y="1348"/>
                  </a:cubicBezTo>
                  <a:cubicBezTo>
                    <a:pt x="1" y="594"/>
                    <a:pt x="594" y="1"/>
                    <a:pt x="1324" y="1"/>
                  </a:cubicBezTo>
                  <a:cubicBezTo>
                    <a:pt x="2055" y="1"/>
                    <a:pt x="2648" y="594"/>
                    <a:pt x="2648" y="134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6"/>
            <p:cNvSpPr/>
            <p:nvPr/>
          </p:nvSpPr>
          <p:spPr>
            <a:xfrm>
              <a:off x="2183428" y="2627545"/>
              <a:ext cx="71570" cy="70953"/>
            </a:xfrm>
            <a:custGeom>
              <a:avLst/>
              <a:gdLst/>
              <a:ahLst/>
              <a:cxnLst/>
              <a:rect l="l" t="t" r="r" b="b"/>
              <a:pathLst>
                <a:path w="2672" h="2649" fill="none" extrusionOk="0">
                  <a:moveTo>
                    <a:pt x="2671" y="1324"/>
                  </a:moveTo>
                  <a:cubicBezTo>
                    <a:pt x="2671" y="2055"/>
                    <a:pt x="2078" y="2648"/>
                    <a:pt x="1324" y="2648"/>
                  </a:cubicBezTo>
                  <a:cubicBezTo>
                    <a:pt x="594" y="2648"/>
                    <a:pt x="1" y="2055"/>
                    <a:pt x="1" y="1324"/>
                  </a:cubicBezTo>
                  <a:cubicBezTo>
                    <a:pt x="1" y="594"/>
                    <a:pt x="594" y="0"/>
                    <a:pt x="1324" y="0"/>
                  </a:cubicBezTo>
                  <a:cubicBezTo>
                    <a:pt x="2078" y="0"/>
                    <a:pt x="2671" y="594"/>
                    <a:pt x="2671" y="1324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6"/>
            <p:cNvSpPr/>
            <p:nvPr/>
          </p:nvSpPr>
          <p:spPr>
            <a:xfrm>
              <a:off x="1790305" y="2887386"/>
              <a:ext cx="70953" cy="70927"/>
            </a:xfrm>
            <a:custGeom>
              <a:avLst/>
              <a:gdLst/>
              <a:ahLst/>
              <a:cxnLst/>
              <a:rect l="l" t="t" r="r" b="b"/>
              <a:pathLst>
                <a:path w="2649" h="2648" fill="none" extrusionOk="0">
                  <a:moveTo>
                    <a:pt x="2649" y="1324"/>
                  </a:moveTo>
                  <a:cubicBezTo>
                    <a:pt x="2649" y="2054"/>
                    <a:pt x="2055" y="2648"/>
                    <a:pt x="1325" y="2648"/>
                  </a:cubicBezTo>
                  <a:cubicBezTo>
                    <a:pt x="594" y="2648"/>
                    <a:pt x="1" y="2054"/>
                    <a:pt x="1" y="1324"/>
                  </a:cubicBezTo>
                  <a:cubicBezTo>
                    <a:pt x="1" y="594"/>
                    <a:pt x="594" y="0"/>
                    <a:pt x="1325" y="0"/>
                  </a:cubicBezTo>
                  <a:cubicBezTo>
                    <a:pt x="2055" y="0"/>
                    <a:pt x="2649" y="594"/>
                    <a:pt x="2649" y="1324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6"/>
            <p:cNvSpPr/>
            <p:nvPr/>
          </p:nvSpPr>
          <p:spPr>
            <a:xfrm>
              <a:off x="1325050" y="2394622"/>
              <a:ext cx="88069" cy="88042"/>
            </a:xfrm>
            <a:custGeom>
              <a:avLst/>
              <a:gdLst/>
              <a:ahLst/>
              <a:cxnLst/>
              <a:rect l="l" t="t" r="r" b="b"/>
              <a:pathLst>
                <a:path w="3288" h="3287" extrusionOk="0">
                  <a:moveTo>
                    <a:pt x="2922" y="1255"/>
                  </a:moveTo>
                  <a:lnTo>
                    <a:pt x="2397" y="1255"/>
                  </a:lnTo>
                  <a:cubicBezTo>
                    <a:pt x="2192" y="1255"/>
                    <a:pt x="2032" y="1096"/>
                    <a:pt x="2032" y="890"/>
                  </a:cubicBezTo>
                  <a:lnTo>
                    <a:pt x="2032" y="365"/>
                  </a:lnTo>
                  <a:cubicBezTo>
                    <a:pt x="2032" y="160"/>
                    <a:pt x="1850" y="0"/>
                    <a:pt x="1644" y="0"/>
                  </a:cubicBezTo>
                  <a:cubicBezTo>
                    <a:pt x="1439" y="0"/>
                    <a:pt x="1256" y="160"/>
                    <a:pt x="1256" y="365"/>
                  </a:cubicBezTo>
                  <a:lnTo>
                    <a:pt x="1256" y="890"/>
                  </a:lnTo>
                  <a:cubicBezTo>
                    <a:pt x="1256" y="1096"/>
                    <a:pt x="1096" y="1255"/>
                    <a:pt x="891" y="1255"/>
                  </a:cubicBezTo>
                  <a:lnTo>
                    <a:pt x="366" y="1255"/>
                  </a:lnTo>
                  <a:cubicBezTo>
                    <a:pt x="161" y="1255"/>
                    <a:pt x="1" y="1438"/>
                    <a:pt x="1" y="1643"/>
                  </a:cubicBezTo>
                  <a:cubicBezTo>
                    <a:pt x="1" y="1849"/>
                    <a:pt x="161" y="2031"/>
                    <a:pt x="366" y="2031"/>
                  </a:cubicBezTo>
                  <a:lnTo>
                    <a:pt x="891" y="2031"/>
                  </a:lnTo>
                  <a:cubicBezTo>
                    <a:pt x="1096" y="2031"/>
                    <a:pt x="1256" y="2191"/>
                    <a:pt x="1256" y="2397"/>
                  </a:cubicBezTo>
                  <a:lnTo>
                    <a:pt x="1256" y="2922"/>
                  </a:lnTo>
                  <a:cubicBezTo>
                    <a:pt x="1256" y="3127"/>
                    <a:pt x="1439" y="3287"/>
                    <a:pt x="1644" y="3287"/>
                  </a:cubicBezTo>
                  <a:cubicBezTo>
                    <a:pt x="1850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1"/>
                    <a:pt x="2192" y="2031"/>
                    <a:pt x="2397" y="2031"/>
                  </a:cubicBezTo>
                  <a:lnTo>
                    <a:pt x="2922" y="2031"/>
                  </a:lnTo>
                  <a:cubicBezTo>
                    <a:pt x="3128" y="2031"/>
                    <a:pt x="3288" y="1849"/>
                    <a:pt x="3288" y="1643"/>
                  </a:cubicBezTo>
                  <a:cubicBezTo>
                    <a:pt x="3288" y="1438"/>
                    <a:pt x="3128" y="1255"/>
                    <a:pt x="2922" y="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6"/>
            <p:cNvSpPr/>
            <p:nvPr/>
          </p:nvSpPr>
          <p:spPr>
            <a:xfrm>
              <a:off x="2871214" y="1733113"/>
              <a:ext cx="88685" cy="88042"/>
            </a:xfrm>
            <a:custGeom>
              <a:avLst/>
              <a:gdLst/>
              <a:ahLst/>
              <a:cxnLst/>
              <a:rect l="l" t="t" r="r" b="b"/>
              <a:pathLst>
                <a:path w="3311" h="3287" extrusionOk="0">
                  <a:moveTo>
                    <a:pt x="2923" y="1256"/>
                  </a:moveTo>
                  <a:lnTo>
                    <a:pt x="2420" y="1256"/>
                  </a:lnTo>
                  <a:cubicBezTo>
                    <a:pt x="2192" y="1256"/>
                    <a:pt x="2032" y="1096"/>
                    <a:pt x="2032" y="890"/>
                  </a:cubicBezTo>
                  <a:lnTo>
                    <a:pt x="2032" y="365"/>
                  </a:lnTo>
                  <a:cubicBezTo>
                    <a:pt x="2032" y="160"/>
                    <a:pt x="1873" y="0"/>
                    <a:pt x="1644" y="0"/>
                  </a:cubicBezTo>
                  <a:cubicBezTo>
                    <a:pt x="1439" y="0"/>
                    <a:pt x="1279" y="160"/>
                    <a:pt x="1279" y="365"/>
                  </a:cubicBezTo>
                  <a:lnTo>
                    <a:pt x="1279" y="890"/>
                  </a:lnTo>
                  <a:cubicBezTo>
                    <a:pt x="1279" y="1096"/>
                    <a:pt x="1097" y="1256"/>
                    <a:pt x="891" y="1256"/>
                  </a:cubicBezTo>
                  <a:lnTo>
                    <a:pt x="389" y="1256"/>
                  </a:lnTo>
                  <a:cubicBezTo>
                    <a:pt x="184" y="1256"/>
                    <a:pt x="1" y="1438"/>
                    <a:pt x="1" y="1644"/>
                  </a:cubicBezTo>
                  <a:cubicBezTo>
                    <a:pt x="1" y="1849"/>
                    <a:pt x="184" y="2032"/>
                    <a:pt x="389" y="2032"/>
                  </a:cubicBezTo>
                  <a:lnTo>
                    <a:pt x="891" y="2032"/>
                  </a:lnTo>
                  <a:cubicBezTo>
                    <a:pt x="1097" y="2032"/>
                    <a:pt x="1279" y="2191"/>
                    <a:pt x="1279" y="2397"/>
                  </a:cubicBezTo>
                  <a:lnTo>
                    <a:pt x="1279" y="2922"/>
                  </a:lnTo>
                  <a:cubicBezTo>
                    <a:pt x="1279" y="3127"/>
                    <a:pt x="1439" y="3287"/>
                    <a:pt x="1644" y="3287"/>
                  </a:cubicBezTo>
                  <a:cubicBezTo>
                    <a:pt x="1873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1"/>
                    <a:pt x="2192" y="2032"/>
                    <a:pt x="2420" y="2032"/>
                  </a:cubicBezTo>
                  <a:lnTo>
                    <a:pt x="2923" y="2032"/>
                  </a:lnTo>
                  <a:cubicBezTo>
                    <a:pt x="3128" y="2032"/>
                    <a:pt x="3311" y="1849"/>
                    <a:pt x="3311" y="1644"/>
                  </a:cubicBezTo>
                  <a:cubicBezTo>
                    <a:pt x="3311" y="1438"/>
                    <a:pt x="3128" y="1256"/>
                    <a:pt x="2923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6"/>
            <p:cNvSpPr/>
            <p:nvPr/>
          </p:nvSpPr>
          <p:spPr>
            <a:xfrm>
              <a:off x="3529669" y="3383819"/>
              <a:ext cx="88685" cy="88069"/>
            </a:xfrm>
            <a:custGeom>
              <a:avLst/>
              <a:gdLst/>
              <a:ahLst/>
              <a:cxnLst/>
              <a:rect l="l" t="t" r="r" b="b"/>
              <a:pathLst>
                <a:path w="3311" h="3288" extrusionOk="0">
                  <a:moveTo>
                    <a:pt x="2922" y="1256"/>
                  </a:moveTo>
                  <a:lnTo>
                    <a:pt x="2420" y="1256"/>
                  </a:lnTo>
                  <a:cubicBezTo>
                    <a:pt x="2215" y="1256"/>
                    <a:pt x="2032" y="1096"/>
                    <a:pt x="2032" y="891"/>
                  </a:cubicBezTo>
                  <a:lnTo>
                    <a:pt x="2032" y="366"/>
                  </a:lnTo>
                  <a:cubicBezTo>
                    <a:pt x="2032" y="160"/>
                    <a:pt x="1873" y="0"/>
                    <a:pt x="1667" y="0"/>
                  </a:cubicBezTo>
                  <a:cubicBezTo>
                    <a:pt x="1439" y="0"/>
                    <a:pt x="1279" y="160"/>
                    <a:pt x="1279" y="366"/>
                  </a:cubicBezTo>
                  <a:lnTo>
                    <a:pt x="1279" y="891"/>
                  </a:lnTo>
                  <a:cubicBezTo>
                    <a:pt x="1279" y="1096"/>
                    <a:pt x="1096" y="1256"/>
                    <a:pt x="891" y="1256"/>
                  </a:cubicBezTo>
                  <a:lnTo>
                    <a:pt x="389" y="1256"/>
                  </a:lnTo>
                  <a:cubicBezTo>
                    <a:pt x="183" y="1256"/>
                    <a:pt x="1" y="1438"/>
                    <a:pt x="1" y="1644"/>
                  </a:cubicBezTo>
                  <a:cubicBezTo>
                    <a:pt x="1" y="1849"/>
                    <a:pt x="183" y="2032"/>
                    <a:pt x="389" y="2032"/>
                  </a:cubicBezTo>
                  <a:lnTo>
                    <a:pt x="891" y="2032"/>
                  </a:lnTo>
                  <a:cubicBezTo>
                    <a:pt x="1096" y="2032"/>
                    <a:pt x="1279" y="2192"/>
                    <a:pt x="1279" y="2397"/>
                  </a:cubicBezTo>
                  <a:lnTo>
                    <a:pt x="1279" y="2922"/>
                  </a:lnTo>
                  <a:cubicBezTo>
                    <a:pt x="1279" y="3127"/>
                    <a:pt x="1439" y="3287"/>
                    <a:pt x="1667" y="3287"/>
                  </a:cubicBezTo>
                  <a:cubicBezTo>
                    <a:pt x="1873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2"/>
                    <a:pt x="2215" y="2032"/>
                    <a:pt x="2420" y="2032"/>
                  </a:cubicBezTo>
                  <a:lnTo>
                    <a:pt x="2922" y="2032"/>
                  </a:lnTo>
                  <a:cubicBezTo>
                    <a:pt x="3128" y="2032"/>
                    <a:pt x="3311" y="1849"/>
                    <a:pt x="3311" y="1644"/>
                  </a:cubicBezTo>
                  <a:cubicBezTo>
                    <a:pt x="3311" y="1438"/>
                    <a:pt x="3128" y="1256"/>
                    <a:pt x="2922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6"/>
            <p:cNvSpPr/>
            <p:nvPr/>
          </p:nvSpPr>
          <p:spPr>
            <a:xfrm>
              <a:off x="3463028" y="2456978"/>
              <a:ext cx="263538" cy="221941"/>
            </a:xfrm>
            <a:custGeom>
              <a:avLst/>
              <a:gdLst/>
              <a:ahLst/>
              <a:cxnLst/>
              <a:rect l="l" t="t" r="r" b="b"/>
              <a:pathLst>
                <a:path w="9839" h="8286" extrusionOk="0">
                  <a:moveTo>
                    <a:pt x="8446" y="6049"/>
                  </a:moveTo>
                  <a:cubicBezTo>
                    <a:pt x="8446" y="5227"/>
                    <a:pt x="8150" y="4908"/>
                    <a:pt x="7761" y="4908"/>
                  </a:cubicBezTo>
                  <a:cubicBezTo>
                    <a:pt x="7396" y="4908"/>
                    <a:pt x="7077" y="5227"/>
                    <a:pt x="7077" y="6049"/>
                  </a:cubicBezTo>
                  <a:cubicBezTo>
                    <a:pt x="7077" y="6871"/>
                    <a:pt x="7396" y="7190"/>
                    <a:pt x="7761" y="7190"/>
                  </a:cubicBezTo>
                  <a:cubicBezTo>
                    <a:pt x="8150" y="7190"/>
                    <a:pt x="8446" y="6871"/>
                    <a:pt x="8446" y="6049"/>
                  </a:cubicBezTo>
                  <a:close/>
                  <a:moveTo>
                    <a:pt x="5707" y="6049"/>
                  </a:moveTo>
                  <a:cubicBezTo>
                    <a:pt x="5707" y="4657"/>
                    <a:pt x="6575" y="3812"/>
                    <a:pt x="7761" y="3812"/>
                  </a:cubicBezTo>
                  <a:cubicBezTo>
                    <a:pt x="8971" y="3812"/>
                    <a:pt x="9839" y="4657"/>
                    <a:pt x="9839" y="6049"/>
                  </a:cubicBezTo>
                  <a:cubicBezTo>
                    <a:pt x="9839" y="7464"/>
                    <a:pt x="8971" y="8286"/>
                    <a:pt x="7761" y="8286"/>
                  </a:cubicBezTo>
                  <a:cubicBezTo>
                    <a:pt x="6575" y="8286"/>
                    <a:pt x="5707" y="7464"/>
                    <a:pt x="5707" y="6049"/>
                  </a:cubicBezTo>
                  <a:close/>
                  <a:moveTo>
                    <a:pt x="2740" y="2237"/>
                  </a:moveTo>
                  <a:cubicBezTo>
                    <a:pt x="2740" y="1415"/>
                    <a:pt x="2466" y="1096"/>
                    <a:pt x="2078" y="1096"/>
                  </a:cubicBezTo>
                  <a:cubicBezTo>
                    <a:pt x="1713" y="1096"/>
                    <a:pt x="1393" y="1415"/>
                    <a:pt x="1393" y="2237"/>
                  </a:cubicBezTo>
                  <a:cubicBezTo>
                    <a:pt x="1393" y="3059"/>
                    <a:pt x="1713" y="3378"/>
                    <a:pt x="2078" y="3378"/>
                  </a:cubicBezTo>
                  <a:cubicBezTo>
                    <a:pt x="2466" y="3378"/>
                    <a:pt x="2740" y="3059"/>
                    <a:pt x="2740" y="2237"/>
                  </a:cubicBezTo>
                  <a:close/>
                  <a:moveTo>
                    <a:pt x="7214" y="114"/>
                  </a:moveTo>
                  <a:lnTo>
                    <a:pt x="7214" y="114"/>
                  </a:lnTo>
                  <a:cubicBezTo>
                    <a:pt x="7761" y="114"/>
                    <a:pt x="8081" y="731"/>
                    <a:pt x="7761" y="1187"/>
                  </a:cubicBezTo>
                  <a:lnTo>
                    <a:pt x="3196" y="7875"/>
                  </a:lnTo>
                  <a:cubicBezTo>
                    <a:pt x="3059" y="8058"/>
                    <a:pt x="2854" y="8172"/>
                    <a:pt x="2626" y="8172"/>
                  </a:cubicBezTo>
                  <a:cubicBezTo>
                    <a:pt x="2078" y="8172"/>
                    <a:pt x="1758" y="7555"/>
                    <a:pt x="2055" y="7099"/>
                  </a:cubicBezTo>
                  <a:lnTo>
                    <a:pt x="6643" y="411"/>
                  </a:lnTo>
                  <a:cubicBezTo>
                    <a:pt x="6757" y="228"/>
                    <a:pt x="6985" y="114"/>
                    <a:pt x="7214" y="114"/>
                  </a:cubicBezTo>
                  <a:close/>
                  <a:moveTo>
                    <a:pt x="1" y="2237"/>
                  </a:moveTo>
                  <a:cubicBezTo>
                    <a:pt x="1" y="845"/>
                    <a:pt x="891" y="0"/>
                    <a:pt x="2078" y="0"/>
                  </a:cubicBezTo>
                  <a:cubicBezTo>
                    <a:pt x="3265" y="0"/>
                    <a:pt x="4155" y="845"/>
                    <a:pt x="4155" y="2237"/>
                  </a:cubicBezTo>
                  <a:cubicBezTo>
                    <a:pt x="4155" y="3652"/>
                    <a:pt x="3265" y="4474"/>
                    <a:pt x="2078" y="4474"/>
                  </a:cubicBezTo>
                  <a:cubicBezTo>
                    <a:pt x="891" y="4474"/>
                    <a:pt x="1" y="3652"/>
                    <a:pt x="1" y="2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6"/>
            <p:cNvSpPr/>
            <p:nvPr/>
          </p:nvSpPr>
          <p:spPr>
            <a:xfrm>
              <a:off x="3508268" y="2880047"/>
              <a:ext cx="192022" cy="191995"/>
            </a:xfrm>
            <a:custGeom>
              <a:avLst/>
              <a:gdLst/>
              <a:ahLst/>
              <a:cxnLst/>
              <a:rect l="l" t="t" r="r" b="b"/>
              <a:pathLst>
                <a:path w="7169" h="7168" extrusionOk="0">
                  <a:moveTo>
                    <a:pt x="1142" y="6026"/>
                  </a:moveTo>
                  <a:lnTo>
                    <a:pt x="6027" y="6026"/>
                  </a:lnTo>
                  <a:lnTo>
                    <a:pt x="6027" y="1142"/>
                  </a:lnTo>
                  <a:lnTo>
                    <a:pt x="1142" y="1142"/>
                  </a:lnTo>
                  <a:close/>
                  <a:moveTo>
                    <a:pt x="7168" y="7167"/>
                  </a:moveTo>
                  <a:lnTo>
                    <a:pt x="1" y="7167"/>
                  </a:lnTo>
                  <a:lnTo>
                    <a:pt x="1" y="0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6"/>
            <p:cNvSpPr/>
            <p:nvPr/>
          </p:nvSpPr>
          <p:spPr>
            <a:xfrm>
              <a:off x="3563927" y="2866601"/>
              <a:ext cx="187093" cy="150425"/>
            </a:xfrm>
            <a:custGeom>
              <a:avLst/>
              <a:gdLst/>
              <a:ahLst/>
              <a:cxnLst/>
              <a:rect l="l" t="t" r="r" b="b"/>
              <a:pathLst>
                <a:path w="6985" h="5616" extrusionOk="0">
                  <a:moveTo>
                    <a:pt x="1507" y="5615"/>
                  </a:moveTo>
                  <a:cubicBezTo>
                    <a:pt x="1484" y="5615"/>
                    <a:pt x="1438" y="5615"/>
                    <a:pt x="1392" y="5615"/>
                  </a:cubicBezTo>
                  <a:cubicBezTo>
                    <a:pt x="1233" y="5570"/>
                    <a:pt x="1073" y="5455"/>
                    <a:pt x="1004" y="5296"/>
                  </a:cubicBezTo>
                  <a:lnTo>
                    <a:pt x="137" y="3378"/>
                  </a:lnTo>
                  <a:cubicBezTo>
                    <a:pt x="0" y="3104"/>
                    <a:pt x="137" y="2762"/>
                    <a:pt x="411" y="2625"/>
                  </a:cubicBezTo>
                  <a:cubicBezTo>
                    <a:pt x="708" y="2488"/>
                    <a:pt x="1050" y="2625"/>
                    <a:pt x="1164" y="2899"/>
                  </a:cubicBezTo>
                  <a:lnTo>
                    <a:pt x="1712" y="4109"/>
                  </a:lnTo>
                  <a:lnTo>
                    <a:pt x="5957" y="206"/>
                  </a:lnTo>
                  <a:cubicBezTo>
                    <a:pt x="6186" y="0"/>
                    <a:pt x="6551" y="23"/>
                    <a:pt x="6779" y="251"/>
                  </a:cubicBezTo>
                  <a:cubicBezTo>
                    <a:pt x="6985" y="479"/>
                    <a:pt x="6962" y="845"/>
                    <a:pt x="6734" y="1050"/>
                  </a:cubicBezTo>
                  <a:lnTo>
                    <a:pt x="1895" y="5478"/>
                  </a:lnTo>
                  <a:cubicBezTo>
                    <a:pt x="1803" y="5570"/>
                    <a:pt x="1666" y="5615"/>
                    <a:pt x="1507" y="56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6"/>
            <p:cNvSpPr/>
            <p:nvPr/>
          </p:nvSpPr>
          <p:spPr>
            <a:xfrm>
              <a:off x="3515018" y="3139888"/>
              <a:ext cx="321607" cy="40365"/>
            </a:xfrm>
            <a:custGeom>
              <a:avLst/>
              <a:gdLst/>
              <a:ahLst/>
              <a:cxnLst/>
              <a:rect l="l" t="t" r="r" b="b"/>
              <a:pathLst>
                <a:path w="12007" h="1507" extrusionOk="0">
                  <a:moveTo>
                    <a:pt x="12006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120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6"/>
            <p:cNvSpPr/>
            <p:nvPr/>
          </p:nvSpPr>
          <p:spPr>
            <a:xfrm>
              <a:off x="3515018" y="3209583"/>
              <a:ext cx="614448" cy="40365"/>
            </a:xfrm>
            <a:custGeom>
              <a:avLst/>
              <a:gdLst/>
              <a:ahLst/>
              <a:cxnLst/>
              <a:rect l="l" t="t" r="r" b="b"/>
              <a:pathLst>
                <a:path w="22940" h="1507" extrusionOk="0">
                  <a:moveTo>
                    <a:pt x="22939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22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6"/>
            <p:cNvSpPr/>
            <p:nvPr/>
          </p:nvSpPr>
          <p:spPr>
            <a:xfrm>
              <a:off x="3515018" y="3279277"/>
              <a:ext cx="429819" cy="40365"/>
            </a:xfrm>
            <a:custGeom>
              <a:avLst/>
              <a:gdLst/>
              <a:ahLst/>
              <a:cxnLst/>
              <a:rect l="l" t="t" r="r" b="b"/>
              <a:pathLst>
                <a:path w="16047" h="1507" extrusionOk="0">
                  <a:moveTo>
                    <a:pt x="16046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6"/>
            <p:cNvSpPr/>
            <p:nvPr/>
          </p:nvSpPr>
          <p:spPr>
            <a:xfrm>
              <a:off x="2423101" y="2786514"/>
              <a:ext cx="766078" cy="716552"/>
            </a:xfrm>
            <a:custGeom>
              <a:avLst/>
              <a:gdLst/>
              <a:ahLst/>
              <a:cxnLst/>
              <a:rect l="l" t="t" r="r" b="b"/>
              <a:pathLst>
                <a:path w="28601" h="26752" extrusionOk="0">
                  <a:moveTo>
                    <a:pt x="15019" y="2739"/>
                  </a:moveTo>
                  <a:cubicBezTo>
                    <a:pt x="11207" y="2739"/>
                    <a:pt x="7532" y="4748"/>
                    <a:pt x="5547" y="8286"/>
                  </a:cubicBezTo>
                  <a:cubicBezTo>
                    <a:pt x="4109" y="10796"/>
                    <a:pt x="3766" y="13741"/>
                    <a:pt x="4542" y="16526"/>
                  </a:cubicBezTo>
                  <a:cubicBezTo>
                    <a:pt x="5318" y="19310"/>
                    <a:pt x="7144" y="21638"/>
                    <a:pt x="9678" y="23054"/>
                  </a:cubicBezTo>
                  <a:cubicBezTo>
                    <a:pt x="12212" y="24492"/>
                    <a:pt x="15133" y="24834"/>
                    <a:pt x="17918" y="24058"/>
                  </a:cubicBezTo>
                  <a:cubicBezTo>
                    <a:pt x="20725" y="23282"/>
                    <a:pt x="23031" y="21456"/>
                    <a:pt x="24469" y="18922"/>
                  </a:cubicBezTo>
                  <a:cubicBezTo>
                    <a:pt x="25884" y="16389"/>
                    <a:pt x="26226" y="13467"/>
                    <a:pt x="25450" y="10682"/>
                  </a:cubicBezTo>
                  <a:cubicBezTo>
                    <a:pt x="24674" y="7875"/>
                    <a:pt x="22848" y="5569"/>
                    <a:pt x="20315" y="4131"/>
                  </a:cubicBezTo>
                  <a:cubicBezTo>
                    <a:pt x="18648" y="3196"/>
                    <a:pt x="16822" y="2739"/>
                    <a:pt x="15019" y="2739"/>
                  </a:cubicBezTo>
                  <a:close/>
                  <a:moveTo>
                    <a:pt x="14973" y="26751"/>
                  </a:moveTo>
                  <a:cubicBezTo>
                    <a:pt x="12759" y="26751"/>
                    <a:pt x="10545" y="26181"/>
                    <a:pt x="8560" y="25062"/>
                  </a:cubicBezTo>
                  <a:cubicBezTo>
                    <a:pt x="2237" y="21501"/>
                    <a:pt x="0" y="13467"/>
                    <a:pt x="3538" y="7167"/>
                  </a:cubicBezTo>
                  <a:cubicBezTo>
                    <a:pt x="5273" y="4109"/>
                    <a:pt x="8080" y="1895"/>
                    <a:pt x="11458" y="959"/>
                  </a:cubicBezTo>
                  <a:cubicBezTo>
                    <a:pt x="14836" y="0"/>
                    <a:pt x="18374" y="434"/>
                    <a:pt x="21433" y="2146"/>
                  </a:cubicBezTo>
                  <a:cubicBezTo>
                    <a:pt x="24492" y="3880"/>
                    <a:pt x="26706" y="6688"/>
                    <a:pt x="27641" y="10066"/>
                  </a:cubicBezTo>
                  <a:cubicBezTo>
                    <a:pt x="28600" y="13444"/>
                    <a:pt x="28166" y="16982"/>
                    <a:pt x="26455" y="20041"/>
                  </a:cubicBezTo>
                  <a:cubicBezTo>
                    <a:pt x="24720" y="23099"/>
                    <a:pt x="21912" y="25313"/>
                    <a:pt x="18534" y="26249"/>
                  </a:cubicBezTo>
                  <a:cubicBezTo>
                    <a:pt x="17370" y="26591"/>
                    <a:pt x="16160" y="26751"/>
                    <a:pt x="14973" y="267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6"/>
            <p:cNvSpPr/>
            <p:nvPr/>
          </p:nvSpPr>
          <p:spPr>
            <a:xfrm>
              <a:off x="3079092" y="3273760"/>
              <a:ext cx="476291" cy="308161"/>
            </a:xfrm>
            <a:custGeom>
              <a:avLst/>
              <a:gdLst/>
              <a:ahLst/>
              <a:cxnLst/>
              <a:rect l="l" t="t" r="r" b="b"/>
              <a:pathLst>
                <a:path w="17782" h="11505" extrusionOk="0">
                  <a:moveTo>
                    <a:pt x="17781" y="9291"/>
                  </a:moveTo>
                  <a:lnTo>
                    <a:pt x="16526" y="11505"/>
                  </a:lnTo>
                  <a:lnTo>
                    <a:pt x="1" y="22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6"/>
            <p:cNvSpPr/>
            <p:nvPr/>
          </p:nvSpPr>
          <p:spPr>
            <a:xfrm>
              <a:off x="3230106" y="3350177"/>
              <a:ext cx="415141" cy="291046"/>
            </a:xfrm>
            <a:custGeom>
              <a:avLst/>
              <a:gdLst/>
              <a:ahLst/>
              <a:cxnLst/>
              <a:rect l="l" t="t" r="r" b="b"/>
              <a:pathLst>
                <a:path w="15499" h="10866" extrusionOk="0">
                  <a:moveTo>
                    <a:pt x="14905" y="9451"/>
                  </a:moveTo>
                  <a:lnTo>
                    <a:pt x="14905" y="9451"/>
                  </a:lnTo>
                  <a:cubicBezTo>
                    <a:pt x="14335" y="10501"/>
                    <a:pt x="13034" y="10866"/>
                    <a:pt x="12007" y="10272"/>
                  </a:cubicBezTo>
                  <a:lnTo>
                    <a:pt x="1393" y="4315"/>
                  </a:lnTo>
                  <a:cubicBezTo>
                    <a:pt x="366" y="3721"/>
                    <a:pt x="0" y="2420"/>
                    <a:pt x="571" y="1393"/>
                  </a:cubicBezTo>
                  <a:cubicBezTo>
                    <a:pt x="1165" y="366"/>
                    <a:pt x="2466" y="1"/>
                    <a:pt x="3493" y="572"/>
                  </a:cubicBezTo>
                  <a:lnTo>
                    <a:pt x="14106" y="6552"/>
                  </a:lnTo>
                  <a:cubicBezTo>
                    <a:pt x="15134" y="7122"/>
                    <a:pt x="15499" y="8423"/>
                    <a:pt x="14905" y="9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6"/>
            <p:cNvSpPr/>
            <p:nvPr/>
          </p:nvSpPr>
          <p:spPr>
            <a:xfrm>
              <a:off x="3472832" y="1715382"/>
              <a:ext cx="352169" cy="352785"/>
            </a:xfrm>
            <a:custGeom>
              <a:avLst/>
              <a:gdLst/>
              <a:ahLst/>
              <a:cxnLst/>
              <a:rect l="l" t="t" r="r" b="b"/>
              <a:pathLst>
                <a:path w="13148" h="13171" extrusionOk="0">
                  <a:moveTo>
                    <a:pt x="7784" y="7966"/>
                  </a:moveTo>
                  <a:cubicBezTo>
                    <a:pt x="7030" y="8651"/>
                    <a:pt x="5866" y="8560"/>
                    <a:pt x="5181" y="7806"/>
                  </a:cubicBezTo>
                  <a:cubicBezTo>
                    <a:pt x="4519" y="7030"/>
                    <a:pt x="4588" y="5866"/>
                    <a:pt x="5364" y="5182"/>
                  </a:cubicBezTo>
                  <a:cubicBezTo>
                    <a:pt x="6117" y="4520"/>
                    <a:pt x="7281" y="4588"/>
                    <a:pt x="7966" y="5364"/>
                  </a:cubicBezTo>
                  <a:cubicBezTo>
                    <a:pt x="8628" y="6140"/>
                    <a:pt x="8560" y="7304"/>
                    <a:pt x="7784" y="7966"/>
                  </a:cubicBezTo>
                  <a:close/>
                  <a:moveTo>
                    <a:pt x="10500" y="10066"/>
                  </a:moveTo>
                  <a:lnTo>
                    <a:pt x="12189" y="10272"/>
                  </a:lnTo>
                  <a:lnTo>
                    <a:pt x="12919" y="8788"/>
                  </a:lnTo>
                  <a:lnTo>
                    <a:pt x="11732" y="7555"/>
                  </a:lnTo>
                  <a:lnTo>
                    <a:pt x="11824" y="6277"/>
                  </a:lnTo>
                  <a:lnTo>
                    <a:pt x="13147" y="5204"/>
                  </a:lnTo>
                  <a:lnTo>
                    <a:pt x="12622" y="3652"/>
                  </a:lnTo>
                  <a:lnTo>
                    <a:pt x="10911" y="3629"/>
                  </a:lnTo>
                  <a:lnTo>
                    <a:pt x="10066" y="2671"/>
                  </a:lnTo>
                  <a:lnTo>
                    <a:pt x="10271" y="959"/>
                  </a:lnTo>
                  <a:lnTo>
                    <a:pt x="8788" y="228"/>
                  </a:lnTo>
                  <a:lnTo>
                    <a:pt x="7555" y="1415"/>
                  </a:lnTo>
                  <a:lnTo>
                    <a:pt x="6277" y="1347"/>
                  </a:lnTo>
                  <a:lnTo>
                    <a:pt x="5204" y="0"/>
                  </a:lnTo>
                  <a:lnTo>
                    <a:pt x="3652" y="525"/>
                  </a:lnTo>
                  <a:lnTo>
                    <a:pt x="3629" y="2237"/>
                  </a:lnTo>
                  <a:lnTo>
                    <a:pt x="2648" y="3082"/>
                  </a:lnTo>
                  <a:lnTo>
                    <a:pt x="959" y="2899"/>
                  </a:lnTo>
                  <a:lnTo>
                    <a:pt x="228" y="4360"/>
                  </a:lnTo>
                  <a:lnTo>
                    <a:pt x="1415" y="5592"/>
                  </a:lnTo>
                  <a:lnTo>
                    <a:pt x="1347" y="6871"/>
                  </a:lnTo>
                  <a:lnTo>
                    <a:pt x="0" y="7943"/>
                  </a:lnTo>
                  <a:lnTo>
                    <a:pt x="525" y="9495"/>
                  </a:lnTo>
                  <a:lnTo>
                    <a:pt x="2237" y="9518"/>
                  </a:lnTo>
                  <a:lnTo>
                    <a:pt x="3081" y="10500"/>
                  </a:lnTo>
                  <a:lnTo>
                    <a:pt x="2876" y="12212"/>
                  </a:lnTo>
                  <a:lnTo>
                    <a:pt x="4360" y="12919"/>
                  </a:lnTo>
                  <a:lnTo>
                    <a:pt x="5592" y="11732"/>
                  </a:lnTo>
                  <a:lnTo>
                    <a:pt x="6870" y="11824"/>
                  </a:lnTo>
                  <a:lnTo>
                    <a:pt x="7943" y="13170"/>
                  </a:lnTo>
                  <a:lnTo>
                    <a:pt x="9495" y="12645"/>
                  </a:lnTo>
                  <a:lnTo>
                    <a:pt x="9518" y="10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6"/>
            <p:cNvSpPr/>
            <p:nvPr/>
          </p:nvSpPr>
          <p:spPr>
            <a:xfrm>
              <a:off x="3239266" y="1631625"/>
              <a:ext cx="259868" cy="259841"/>
            </a:xfrm>
            <a:custGeom>
              <a:avLst/>
              <a:gdLst/>
              <a:ahLst/>
              <a:cxnLst/>
              <a:rect l="l" t="t" r="r" b="b"/>
              <a:pathLst>
                <a:path w="9702" h="9701" extrusionOk="0">
                  <a:moveTo>
                    <a:pt x="5319" y="6094"/>
                  </a:moveTo>
                  <a:cubicBezTo>
                    <a:pt x="4612" y="6346"/>
                    <a:pt x="3858" y="5980"/>
                    <a:pt x="3607" y="5296"/>
                  </a:cubicBezTo>
                  <a:cubicBezTo>
                    <a:pt x="3356" y="4588"/>
                    <a:pt x="3721" y="3835"/>
                    <a:pt x="4406" y="3584"/>
                  </a:cubicBezTo>
                  <a:cubicBezTo>
                    <a:pt x="5114" y="3333"/>
                    <a:pt x="5867" y="3698"/>
                    <a:pt x="6118" y="4383"/>
                  </a:cubicBezTo>
                  <a:cubicBezTo>
                    <a:pt x="6369" y="5090"/>
                    <a:pt x="6004" y="5843"/>
                    <a:pt x="5319" y="6094"/>
                  </a:cubicBezTo>
                  <a:close/>
                  <a:moveTo>
                    <a:pt x="6575" y="8240"/>
                  </a:moveTo>
                  <a:lnTo>
                    <a:pt x="7670" y="8811"/>
                  </a:lnTo>
                  <a:lnTo>
                    <a:pt x="8537" y="8035"/>
                  </a:lnTo>
                  <a:lnTo>
                    <a:pt x="8058" y="6871"/>
                  </a:lnTo>
                  <a:lnTo>
                    <a:pt x="8469" y="6026"/>
                  </a:lnTo>
                  <a:lnTo>
                    <a:pt x="9656" y="5684"/>
                  </a:lnTo>
                  <a:lnTo>
                    <a:pt x="9702" y="4497"/>
                  </a:lnTo>
                  <a:lnTo>
                    <a:pt x="8560" y="4017"/>
                  </a:lnTo>
                  <a:lnTo>
                    <a:pt x="8241" y="3127"/>
                  </a:lnTo>
                  <a:lnTo>
                    <a:pt x="8834" y="2032"/>
                  </a:lnTo>
                  <a:lnTo>
                    <a:pt x="8035" y="1164"/>
                  </a:lnTo>
                  <a:lnTo>
                    <a:pt x="6894" y="1644"/>
                  </a:lnTo>
                  <a:lnTo>
                    <a:pt x="6050" y="1233"/>
                  </a:lnTo>
                  <a:lnTo>
                    <a:pt x="5684" y="46"/>
                  </a:lnTo>
                  <a:lnTo>
                    <a:pt x="4497" y="0"/>
                  </a:lnTo>
                  <a:lnTo>
                    <a:pt x="4041" y="1141"/>
                  </a:lnTo>
                  <a:lnTo>
                    <a:pt x="3151" y="1461"/>
                  </a:lnTo>
                  <a:lnTo>
                    <a:pt x="2055" y="867"/>
                  </a:lnTo>
                  <a:lnTo>
                    <a:pt x="1188" y="1666"/>
                  </a:lnTo>
                  <a:lnTo>
                    <a:pt x="1644" y="2808"/>
                  </a:lnTo>
                  <a:lnTo>
                    <a:pt x="1256" y="3652"/>
                  </a:lnTo>
                  <a:lnTo>
                    <a:pt x="69" y="4017"/>
                  </a:lnTo>
                  <a:lnTo>
                    <a:pt x="1" y="5204"/>
                  </a:lnTo>
                  <a:lnTo>
                    <a:pt x="1165" y="5661"/>
                  </a:lnTo>
                  <a:lnTo>
                    <a:pt x="1462" y="6551"/>
                  </a:lnTo>
                  <a:lnTo>
                    <a:pt x="891" y="7647"/>
                  </a:lnTo>
                  <a:lnTo>
                    <a:pt x="1690" y="8537"/>
                  </a:lnTo>
                  <a:lnTo>
                    <a:pt x="2831" y="8057"/>
                  </a:lnTo>
                  <a:lnTo>
                    <a:pt x="3676" y="8445"/>
                  </a:lnTo>
                  <a:lnTo>
                    <a:pt x="4018" y="9632"/>
                  </a:lnTo>
                  <a:lnTo>
                    <a:pt x="5205" y="9701"/>
                  </a:lnTo>
                  <a:lnTo>
                    <a:pt x="5684" y="85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8" name="Google Shape;2218;p86"/>
            <p:cNvGrpSpPr/>
            <p:nvPr/>
          </p:nvGrpSpPr>
          <p:grpSpPr>
            <a:xfrm rot="-5400000">
              <a:off x="1118842" y="1747012"/>
              <a:ext cx="445036" cy="445036"/>
              <a:chOff x="5289166" y="402821"/>
              <a:chExt cx="801000" cy="801000"/>
            </a:xfrm>
          </p:grpSpPr>
          <p:sp>
            <p:nvSpPr>
              <p:cNvPr id="2219" name="Google Shape;2219;p8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86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1" name="Google Shape;2221;p86"/>
            <p:cNvSpPr/>
            <p:nvPr/>
          </p:nvSpPr>
          <p:spPr>
            <a:xfrm>
              <a:off x="1674010" y="1804868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6"/>
            <p:cNvSpPr/>
            <p:nvPr/>
          </p:nvSpPr>
          <p:spPr>
            <a:xfrm>
              <a:off x="1674010" y="1935630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6"/>
            <p:cNvSpPr/>
            <p:nvPr/>
          </p:nvSpPr>
          <p:spPr>
            <a:xfrm>
              <a:off x="1674010" y="2066393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807D417-CE61-5B22-3B83-DB75A96A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836332" y="733846"/>
            <a:ext cx="4323409" cy="801832"/>
          </a:xfrm>
        </p:spPr>
        <p:txBody>
          <a:bodyPr/>
          <a:lstStyle/>
          <a:p>
            <a:r>
              <a:rPr lang="en-US" dirty="0"/>
              <a:t>DB Diagram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6509132-642C-DFD2-F9CA-A6DECEAA2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1B620-008F-4A35-B825-34C4BD25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39" y="1418821"/>
            <a:ext cx="3720913" cy="3235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Use case Diagram</a:t>
            </a:r>
            <a:endParaRPr dirty="0"/>
          </a:p>
        </p:txBody>
      </p:sp>
      <p:sp>
        <p:nvSpPr>
          <p:cNvPr id="2320" name="Google Shape;2320;p8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8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8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8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81BE6-C56D-4213-9669-649B7D99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00" y="945300"/>
            <a:ext cx="4168787" cy="38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04;p123">
            <a:extLst>
              <a:ext uri="{FF2B5EF4-FFF2-40B4-BE49-F238E27FC236}">
                <a16:creationId xmlns:a16="http://schemas.microsoft.com/office/drawing/2014/main" id="{215BB0BE-7420-E5B0-4562-7E4FB91EC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5383" y="617729"/>
            <a:ext cx="8132685" cy="907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4000" dirty="0"/>
              <a:t>Thank you for your </a:t>
            </a:r>
            <a:br>
              <a:rPr lang="en" sz="4000" dirty="0"/>
            </a:br>
            <a:r>
              <a:rPr lang="en" sz="4800" dirty="0"/>
              <a:t>Attention</a:t>
            </a:r>
            <a:endParaRPr lang="en-US"/>
          </a:p>
        </p:txBody>
      </p:sp>
      <p:sp>
        <p:nvSpPr>
          <p:cNvPr id="7" name="Google Shape;4205;p123">
            <a:extLst>
              <a:ext uri="{FF2B5EF4-FFF2-40B4-BE49-F238E27FC236}">
                <a16:creationId xmlns:a16="http://schemas.microsoft.com/office/drawing/2014/main" id="{05DDAD28-9E61-863C-D3A2-F58CA4281BDC}"/>
              </a:ext>
            </a:extLst>
          </p:cNvPr>
          <p:cNvSpPr txBox="1">
            <a:spLocks/>
          </p:cNvSpPr>
          <p:nvPr/>
        </p:nvSpPr>
        <p:spPr>
          <a:xfrm>
            <a:off x="565995" y="2169209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US" sz="1600" b="1" dirty="0">
                <a:solidFill>
                  <a:schemeClr val="accent6"/>
                </a:solidFill>
                <a:latin typeface="Darker Grotesque"/>
              </a:rPr>
              <a:t>Do you have any questions?</a:t>
            </a:r>
          </a:p>
          <a:p>
            <a:pPr>
              <a:buClr>
                <a:schemeClr val="lt1"/>
              </a:buClr>
              <a:buSzPts val="1100"/>
            </a:pPr>
            <a:endParaRPr lang="en-US" sz="1600" b="1" dirty="0">
              <a:solidFill>
                <a:schemeClr val="accent6"/>
              </a:solidFill>
              <a:latin typeface="Darker Grotesque"/>
              <a:ea typeface="Darker Grotesque Medium"/>
              <a:cs typeface="Darker Grotesque Medium"/>
            </a:endParaRPr>
          </a:p>
          <a:p>
            <a:pPr>
              <a:buClr>
                <a:schemeClr val="lt1"/>
              </a:buClr>
              <a:buFont typeface="Darker Grotesque"/>
              <a:buNone/>
            </a:pPr>
            <a:endParaRPr lang="en-US" sz="1600" b="1" dirty="0">
              <a:solidFill>
                <a:schemeClr val="accent6"/>
              </a:solidFill>
              <a:latin typeface="Darker Grotesque"/>
              <a:ea typeface="Darker Grotesque Medium"/>
              <a:cs typeface="Darker Grotesque Medium"/>
            </a:endParaRPr>
          </a:p>
        </p:txBody>
      </p:sp>
      <p:grpSp>
        <p:nvGrpSpPr>
          <p:cNvPr id="51" name="Google Shape;4210;p123">
            <a:extLst>
              <a:ext uri="{FF2B5EF4-FFF2-40B4-BE49-F238E27FC236}">
                <a16:creationId xmlns:a16="http://schemas.microsoft.com/office/drawing/2014/main" id="{798E73F9-9567-5E00-C574-34519D105A5B}"/>
              </a:ext>
            </a:extLst>
          </p:cNvPr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9" name="Google Shape;4211;p123">
              <a:extLst>
                <a:ext uri="{FF2B5EF4-FFF2-40B4-BE49-F238E27FC236}">
                  <a16:creationId xmlns:a16="http://schemas.microsoft.com/office/drawing/2014/main" id="{EA80F691-8DC0-72E3-9848-F60430F3BDFD}"/>
                </a:ext>
              </a:extLst>
            </p:cNvPr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49" name="Google Shape;4212;p123">
                <a:extLst>
                  <a:ext uri="{FF2B5EF4-FFF2-40B4-BE49-F238E27FC236}">
                    <a16:creationId xmlns:a16="http://schemas.microsoft.com/office/drawing/2014/main" id="{0744517A-4AA8-73F9-5CE7-F9CFA6CC6D17}"/>
                  </a:ext>
                </a:extLst>
              </p:cNvPr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13;p123">
                <a:extLst>
                  <a:ext uri="{FF2B5EF4-FFF2-40B4-BE49-F238E27FC236}">
                    <a16:creationId xmlns:a16="http://schemas.microsoft.com/office/drawing/2014/main" id="{7011D178-EAEE-7ECA-69AD-B9F33318E8C5}"/>
                  </a:ext>
                </a:extLst>
              </p:cNvPr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4214;p123">
              <a:extLst>
                <a:ext uri="{FF2B5EF4-FFF2-40B4-BE49-F238E27FC236}">
                  <a16:creationId xmlns:a16="http://schemas.microsoft.com/office/drawing/2014/main" id="{C2111C64-99BA-16CD-DBDD-FA4C88F6D5F1}"/>
                </a:ext>
              </a:extLst>
            </p:cNvPr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4215;p123">
              <a:extLst>
                <a:ext uri="{FF2B5EF4-FFF2-40B4-BE49-F238E27FC236}">
                  <a16:creationId xmlns:a16="http://schemas.microsoft.com/office/drawing/2014/main" id="{714D8241-4D58-7E4A-DFF0-F83AD40AC534}"/>
                </a:ext>
              </a:extLst>
            </p:cNvPr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47" name="Google Shape;4216;p123">
                <a:extLst>
                  <a:ext uri="{FF2B5EF4-FFF2-40B4-BE49-F238E27FC236}">
                    <a16:creationId xmlns:a16="http://schemas.microsoft.com/office/drawing/2014/main" id="{9E929A55-08D4-9A5D-122B-297B01DDE00B}"/>
                  </a:ext>
                </a:extLst>
              </p:cNvPr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17;p123">
                <a:extLst>
                  <a:ext uri="{FF2B5EF4-FFF2-40B4-BE49-F238E27FC236}">
                    <a16:creationId xmlns:a16="http://schemas.microsoft.com/office/drawing/2014/main" id="{5A2FDCCC-001F-5C59-0F8D-0C7AF0A586B9}"/>
                  </a:ext>
                </a:extLst>
              </p:cNvPr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" name="Google Shape;4218;p123">
              <a:extLst>
                <a:ext uri="{FF2B5EF4-FFF2-40B4-BE49-F238E27FC236}">
                  <a16:creationId xmlns:a16="http://schemas.microsoft.com/office/drawing/2014/main" id="{64D3722A-4728-35F5-1764-BA54EC830ECF}"/>
                </a:ext>
              </a:extLst>
            </p:cNvPr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9;p123">
              <a:extLst>
                <a:ext uri="{FF2B5EF4-FFF2-40B4-BE49-F238E27FC236}">
                  <a16:creationId xmlns:a16="http://schemas.microsoft.com/office/drawing/2014/main" id="{9A0C7521-A4A4-A973-9AB9-1896CD54A7A2}"/>
                </a:ext>
              </a:extLst>
            </p:cNvPr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0;p123">
              <a:extLst>
                <a:ext uri="{FF2B5EF4-FFF2-40B4-BE49-F238E27FC236}">
                  <a16:creationId xmlns:a16="http://schemas.microsoft.com/office/drawing/2014/main" id="{0C414D9A-AF2A-8EA2-8F83-B5A2681E03A9}"/>
                </a:ext>
              </a:extLst>
            </p:cNvPr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1;p123">
              <a:extLst>
                <a:ext uri="{FF2B5EF4-FFF2-40B4-BE49-F238E27FC236}">
                  <a16:creationId xmlns:a16="http://schemas.microsoft.com/office/drawing/2014/main" id="{1F6BB9CB-7EFE-AEE7-EA26-0BBBA3648B78}"/>
                </a:ext>
              </a:extLst>
            </p:cNvPr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2;p123">
              <a:extLst>
                <a:ext uri="{FF2B5EF4-FFF2-40B4-BE49-F238E27FC236}">
                  <a16:creationId xmlns:a16="http://schemas.microsoft.com/office/drawing/2014/main" id="{64B8903C-3A45-764C-5769-1D93A9E1157F}"/>
                </a:ext>
              </a:extLst>
            </p:cNvPr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3;p123">
              <a:extLst>
                <a:ext uri="{FF2B5EF4-FFF2-40B4-BE49-F238E27FC236}">
                  <a16:creationId xmlns:a16="http://schemas.microsoft.com/office/drawing/2014/main" id="{A7896EA5-4F70-C297-7552-B7FAE857DE1E}"/>
                </a:ext>
              </a:extLst>
            </p:cNvPr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4;p123">
              <a:extLst>
                <a:ext uri="{FF2B5EF4-FFF2-40B4-BE49-F238E27FC236}">
                  <a16:creationId xmlns:a16="http://schemas.microsoft.com/office/drawing/2014/main" id="{E2936F61-BA87-3FC5-B8EE-A5BBA7BDB0AF}"/>
                </a:ext>
              </a:extLst>
            </p:cNvPr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5;p123">
              <a:extLst>
                <a:ext uri="{FF2B5EF4-FFF2-40B4-BE49-F238E27FC236}">
                  <a16:creationId xmlns:a16="http://schemas.microsoft.com/office/drawing/2014/main" id="{D0B984A2-4122-85BB-8CD1-9844177B49C3}"/>
                </a:ext>
              </a:extLst>
            </p:cNvPr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26;p123">
              <a:extLst>
                <a:ext uri="{FF2B5EF4-FFF2-40B4-BE49-F238E27FC236}">
                  <a16:creationId xmlns:a16="http://schemas.microsoft.com/office/drawing/2014/main" id="{06E80EF3-185B-811A-C5D4-FCB933F55B48}"/>
                </a:ext>
              </a:extLst>
            </p:cNvPr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27;p123">
              <a:extLst>
                <a:ext uri="{FF2B5EF4-FFF2-40B4-BE49-F238E27FC236}">
                  <a16:creationId xmlns:a16="http://schemas.microsoft.com/office/drawing/2014/main" id="{5D73C4EB-0010-1804-B34E-82C19E3968DF}"/>
                </a:ext>
              </a:extLst>
            </p:cNvPr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28;p123">
              <a:extLst>
                <a:ext uri="{FF2B5EF4-FFF2-40B4-BE49-F238E27FC236}">
                  <a16:creationId xmlns:a16="http://schemas.microsoft.com/office/drawing/2014/main" id="{0830AD24-321D-A0FE-2F2A-9D577F415BD5}"/>
                </a:ext>
              </a:extLst>
            </p:cNvPr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29;p123">
              <a:extLst>
                <a:ext uri="{FF2B5EF4-FFF2-40B4-BE49-F238E27FC236}">
                  <a16:creationId xmlns:a16="http://schemas.microsoft.com/office/drawing/2014/main" id="{8CAE5053-253D-2241-6F43-D94795889E00}"/>
                </a:ext>
              </a:extLst>
            </p:cNvPr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0;p123">
              <a:extLst>
                <a:ext uri="{FF2B5EF4-FFF2-40B4-BE49-F238E27FC236}">
                  <a16:creationId xmlns:a16="http://schemas.microsoft.com/office/drawing/2014/main" id="{5DEBAB73-E958-0621-D6C9-2431C70C0838}"/>
                </a:ext>
              </a:extLst>
            </p:cNvPr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231;p123">
              <a:extLst>
                <a:ext uri="{FF2B5EF4-FFF2-40B4-BE49-F238E27FC236}">
                  <a16:creationId xmlns:a16="http://schemas.microsoft.com/office/drawing/2014/main" id="{BB9B04E3-3DEB-2699-8BE8-AE35C3F07CAB}"/>
                </a:ext>
              </a:extLst>
            </p:cNvPr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38" name="Google Shape;4232;p123">
                <a:extLst>
                  <a:ext uri="{FF2B5EF4-FFF2-40B4-BE49-F238E27FC236}">
                    <a16:creationId xmlns:a16="http://schemas.microsoft.com/office/drawing/2014/main" id="{A058EA11-12D2-15F1-B64A-BF295D2E895A}"/>
                  </a:ext>
                </a:extLst>
              </p:cNvPr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3;p123">
                <a:extLst>
                  <a:ext uri="{FF2B5EF4-FFF2-40B4-BE49-F238E27FC236}">
                    <a16:creationId xmlns:a16="http://schemas.microsoft.com/office/drawing/2014/main" id="{26471B70-DC60-CE75-572C-18BFF7D24377}"/>
                  </a:ext>
                </a:extLst>
              </p:cNvPr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34;p123">
                <a:extLst>
                  <a:ext uri="{FF2B5EF4-FFF2-40B4-BE49-F238E27FC236}">
                    <a16:creationId xmlns:a16="http://schemas.microsoft.com/office/drawing/2014/main" id="{E70D9B8E-4FBE-13D1-B5C7-54A7AD1563D6}"/>
                  </a:ext>
                </a:extLst>
              </p:cNvPr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35;p123">
                <a:extLst>
                  <a:ext uri="{FF2B5EF4-FFF2-40B4-BE49-F238E27FC236}">
                    <a16:creationId xmlns:a16="http://schemas.microsoft.com/office/drawing/2014/main" id="{61657847-08D6-B0D4-E895-918DB532CDE7}"/>
                  </a:ext>
                </a:extLst>
              </p:cNvPr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36;p123">
                <a:extLst>
                  <a:ext uri="{FF2B5EF4-FFF2-40B4-BE49-F238E27FC236}">
                    <a16:creationId xmlns:a16="http://schemas.microsoft.com/office/drawing/2014/main" id="{E6A8B1B6-36DF-6B31-F0AB-2C341CF62A9D}"/>
                  </a:ext>
                </a:extLst>
              </p:cNvPr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37;p123">
                <a:extLst>
                  <a:ext uri="{FF2B5EF4-FFF2-40B4-BE49-F238E27FC236}">
                    <a16:creationId xmlns:a16="http://schemas.microsoft.com/office/drawing/2014/main" id="{FF8261DA-D900-0434-9852-06CA9C4C7618}"/>
                  </a:ext>
                </a:extLst>
              </p:cNvPr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38;p123">
                <a:extLst>
                  <a:ext uri="{FF2B5EF4-FFF2-40B4-BE49-F238E27FC236}">
                    <a16:creationId xmlns:a16="http://schemas.microsoft.com/office/drawing/2014/main" id="{151AEC83-48A8-DCE3-6F79-5C1A8EDCC6E4}"/>
                  </a:ext>
                </a:extLst>
              </p:cNvPr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239;p123">
                <a:extLst>
                  <a:ext uri="{FF2B5EF4-FFF2-40B4-BE49-F238E27FC236}">
                    <a16:creationId xmlns:a16="http://schemas.microsoft.com/office/drawing/2014/main" id="{F696A3FE-152B-5689-99B8-62C11690F649}"/>
                  </a:ext>
                </a:extLst>
              </p:cNvPr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40;p123">
                <a:extLst>
                  <a:ext uri="{FF2B5EF4-FFF2-40B4-BE49-F238E27FC236}">
                    <a16:creationId xmlns:a16="http://schemas.microsoft.com/office/drawing/2014/main" id="{CEE11771-7F1D-7429-3382-3B68FB0CD140}"/>
                  </a:ext>
                </a:extLst>
              </p:cNvPr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241;p123">
              <a:extLst>
                <a:ext uri="{FF2B5EF4-FFF2-40B4-BE49-F238E27FC236}">
                  <a16:creationId xmlns:a16="http://schemas.microsoft.com/office/drawing/2014/main" id="{12225BF0-5177-6B33-056D-2742B2333368}"/>
                </a:ext>
              </a:extLst>
            </p:cNvPr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42;p123">
              <a:extLst>
                <a:ext uri="{FF2B5EF4-FFF2-40B4-BE49-F238E27FC236}">
                  <a16:creationId xmlns:a16="http://schemas.microsoft.com/office/drawing/2014/main" id="{64BD5082-4CD8-EBF6-E223-BCD6DDC2EEF0}"/>
                </a:ext>
              </a:extLst>
            </p:cNvPr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43;p123">
              <a:extLst>
                <a:ext uri="{FF2B5EF4-FFF2-40B4-BE49-F238E27FC236}">
                  <a16:creationId xmlns:a16="http://schemas.microsoft.com/office/drawing/2014/main" id="{E5E92349-B91E-4678-1CBB-28C28957AD0E}"/>
                </a:ext>
              </a:extLst>
            </p:cNvPr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4244;p123">
              <a:extLst>
                <a:ext uri="{FF2B5EF4-FFF2-40B4-BE49-F238E27FC236}">
                  <a16:creationId xmlns:a16="http://schemas.microsoft.com/office/drawing/2014/main" id="{48BB6D7C-AC23-3EA1-C14A-5E72CFDFFFD1}"/>
                </a:ext>
              </a:extLst>
            </p:cNvPr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35" name="Google Shape;4245;p123">
                <a:extLst>
                  <a:ext uri="{FF2B5EF4-FFF2-40B4-BE49-F238E27FC236}">
                    <a16:creationId xmlns:a16="http://schemas.microsoft.com/office/drawing/2014/main" id="{5E627755-FCEB-3E58-0BB7-89DA8E585C14}"/>
                  </a:ext>
                </a:extLst>
              </p:cNvPr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6;p123">
                <a:extLst>
                  <a:ext uri="{FF2B5EF4-FFF2-40B4-BE49-F238E27FC236}">
                    <a16:creationId xmlns:a16="http://schemas.microsoft.com/office/drawing/2014/main" id="{E968EA91-6B99-0449-4C51-64AF2C655423}"/>
                  </a:ext>
                </a:extLst>
              </p:cNvPr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47;p123">
                <a:extLst>
                  <a:ext uri="{FF2B5EF4-FFF2-40B4-BE49-F238E27FC236}">
                    <a16:creationId xmlns:a16="http://schemas.microsoft.com/office/drawing/2014/main" id="{4DC744DE-B7A9-4E70-CEE8-9A4E97C85780}"/>
                  </a:ext>
                </a:extLst>
              </p:cNvPr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4248;p123">
              <a:extLst>
                <a:ext uri="{FF2B5EF4-FFF2-40B4-BE49-F238E27FC236}">
                  <a16:creationId xmlns:a16="http://schemas.microsoft.com/office/drawing/2014/main" id="{12DAA456-8872-2073-B297-37F8BABB74B5}"/>
                </a:ext>
              </a:extLst>
            </p:cNvPr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49;p123">
              <a:extLst>
                <a:ext uri="{FF2B5EF4-FFF2-40B4-BE49-F238E27FC236}">
                  <a16:creationId xmlns:a16="http://schemas.microsoft.com/office/drawing/2014/main" id="{67B07C3C-5059-9B6C-5B44-30E433F65AAA}"/>
                </a:ext>
              </a:extLst>
            </p:cNvPr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4250;p123">
              <a:extLst>
                <a:ext uri="{FF2B5EF4-FFF2-40B4-BE49-F238E27FC236}">
                  <a16:creationId xmlns:a16="http://schemas.microsoft.com/office/drawing/2014/main" id="{72140D49-4DE7-E491-E794-B506B01579CA}"/>
                </a:ext>
              </a:extLst>
            </p:cNvPr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33" name="Google Shape;4251;p123">
                <a:extLst>
                  <a:ext uri="{FF2B5EF4-FFF2-40B4-BE49-F238E27FC236}">
                    <a16:creationId xmlns:a16="http://schemas.microsoft.com/office/drawing/2014/main" id="{C967E536-43C7-9E03-8F6B-F409C9DFFF9F}"/>
                  </a:ext>
                </a:extLst>
              </p:cNvPr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52;p123">
                <a:extLst>
                  <a:ext uri="{FF2B5EF4-FFF2-40B4-BE49-F238E27FC236}">
                    <a16:creationId xmlns:a16="http://schemas.microsoft.com/office/drawing/2014/main" id="{83B68D7F-58F4-62AA-C77A-D0CE7A08DB9A}"/>
                  </a:ext>
                </a:extLst>
              </p:cNvPr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4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PT Sans</vt:lpstr>
      <vt:lpstr>Darker Grotesque Medium</vt:lpstr>
      <vt:lpstr>Proxima Nova</vt:lpstr>
      <vt:lpstr>Arial</vt:lpstr>
      <vt:lpstr>Proxima Nova Semibold</vt:lpstr>
      <vt:lpstr>Darker Grotesque</vt:lpstr>
      <vt:lpstr>Montserrat</vt:lpstr>
      <vt:lpstr>Open Sans</vt:lpstr>
      <vt:lpstr>Roboto Condensed Light</vt:lpstr>
      <vt:lpstr>Multi-Business Company Website by Slidesgo</vt:lpstr>
      <vt:lpstr>Slidesgo Final Pages</vt:lpstr>
      <vt:lpstr>PROJECT  Jewelry Production Order</vt:lpstr>
      <vt:lpstr>Contents of this template</vt:lpstr>
      <vt:lpstr>Aim of the project</vt:lpstr>
      <vt:lpstr>Team List Members</vt:lpstr>
      <vt:lpstr>Project  Architecture</vt:lpstr>
      <vt:lpstr>MVC Architecture</vt:lpstr>
      <vt:lpstr>04.</vt:lpstr>
      <vt:lpstr>Use case Diagram</vt:lpstr>
      <vt:lpstr>Thank you for your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Company Website</dc:title>
  <dc:creator>Ngô Xuân Hạnh Nhi</dc:creator>
  <cp:lastModifiedBy>Ngô Xuân Hạnh Nhi</cp:lastModifiedBy>
  <cp:revision>235</cp:revision>
  <dcterms:modified xsi:type="dcterms:W3CDTF">2024-07-22T02:45:17Z</dcterms:modified>
</cp:coreProperties>
</file>