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7" r:id="rId5"/>
    <p:sldId id="259" r:id="rId6"/>
    <p:sldId id="260" r:id="rId7"/>
    <p:sldId id="262" r:id="rId8"/>
    <p:sldId id="261" r:id="rId9"/>
    <p:sldId id="265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CC66"/>
    <a:srgbClr val="F1EB05"/>
    <a:srgbClr val="FF99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2F190-BB6B-B4CB-9271-2FED19B03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07AD5E-905D-73B1-DAF9-DDBFF55B2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45A24C-4A18-7C15-E94B-C67C1C38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CD89-3E23-4DEB-9475-4D7B13D51C3E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EAA75B-9C81-B617-4376-C5825B3B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4C0751-922B-83CA-104A-BD1CF39E3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F856-833A-4BB1-8158-68C3B69B6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42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3016C-DF71-5E95-9F09-C5A90F730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D8987C-C222-E20B-5AEC-0BA0671A7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8EB808-82F3-9A31-0A91-12C62593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CD89-3E23-4DEB-9475-4D7B13D51C3E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7EB3B8-5A93-1AFA-BCED-10443EFF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619672-5202-E815-B709-7B0A9F20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F856-833A-4BB1-8158-68C3B69B6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01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FEF68DE-5A47-5A17-1BB4-D030BEEF5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CB0A76-A9EA-1768-EF35-D77173841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5C3A57-477A-1B13-E3BA-3B14C83C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CD89-3E23-4DEB-9475-4D7B13D51C3E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439A78-7D64-D5FE-4F7F-9E031989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545D43-79A5-F8C6-E1D2-0BFA97E2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F856-833A-4BB1-8158-68C3B69B6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68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1EC724-F348-E49E-4436-F6CDE07A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B6E50E-7A25-31E3-2B12-111A89E6F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7C044C-91E0-4D71-1A0E-5B8337DF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CD89-3E23-4DEB-9475-4D7B13D51C3E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D2E094-BB0C-6642-3280-0A4555AD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C24ECA-7B7D-2D40-F2BF-B41D819CD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F856-833A-4BB1-8158-68C3B69B6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3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DD8F4-F41E-0030-9C06-08E5C8E8C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26803-1EA2-47BB-1DAC-5C2E30D8F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FFA099-A2ED-2F53-C28F-9990A14E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CD89-3E23-4DEB-9475-4D7B13D51C3E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B95C38-305A-1C97-E127-E42F63B9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0776AE-D09C-97B1-5697-172D7138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F856-833A-4BB1-8158-68C3B69B6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16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CDA46-30FC-80A2-2A59-418BAB1B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484C20-142B-C297-5C27-164C78CAA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775FCD-3F8C-AF7D-3C66-ED5152991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CE7D7F-FDB5-6C3F-E66F-7B7975C3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CD89-3E23-4DEB-9475-4D7B13D51C3E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BB6A0D-9B51-51C5-6798-A206329D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E2D381-3163-6E8F-BF76-B104E04F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F856-833A-4BB1-8158-68C3B69B6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66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6120DB-FFC7-8B94-2308-5A4DEA550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157BEE-3C3C-3267-4FE6-F496A1CD6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0354F6-CFB1-1C26-6AA7-32A115833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E969A46-0AA5-A628-540D-8C585B2ED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5BFB96-9F4A-259E-9062-F990FD295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22CC65B-E9E9-3243-E9EC-E678FB94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CD89-3E23-4DEB-9475-4D7B13D51C3E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76F865D-85C5-6966-587F-6155288B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BD3B97-3D82-D05F-B1FD-C414C516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F856-833A-4BB1-8158-68C3B69B6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48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48417E-A396-7D7F-99FE-ED38A5D4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83F160-79D4-05B5-9F32-4281F864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CD89-3E23-4DEB-9475-4D7B13D51C3E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DA87F9-E0DA-79F7-4134-A61E03F9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2D074E-4D7E-567D-5777-C57F26DE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F856-833A-4BB1-8158-68C3B69B6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72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0A3E89-A608-3312-E666-7B07B797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CD89-3E23-4DEB-9475-4D7B13D51C3E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D933427-13F2-EF9C-A0E2-14213AE5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AE2CC6-0BA9-4798-E880-F2636016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F856-833A-4BB1-8158-68C3B69B6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11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83833-617C-1E25-A81D-7EDDF4D7C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313548-CAC5-0819-091A-C81366D60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490EE-4631-07FB-F220-F9050C9E9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578A8E-7EF5-E69E-4700-170E0A1A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CD89-3E23-4DEB-9475-4D7B13D51C3E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03ECDD-0C38-2FA3-D507-376431F81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D4605D-D81C-C405-0F4C-D20574AE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F856-833A-4BB1-8158-68C3B69B6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48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85CD6F-1BD1-ED7A-739F-F9317E49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94D352-C267-FCD0-1B2E-2A02E9FA0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A3684A-AE2E-2AA5-BBB1-070428502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DE54D1-8920-521A-82AD-D06307E81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CD89-3E23-4DEB-9475-4D7B13D51C3E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D4EC32-14AE-A91D-7062-483D5CA8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BC0A82-DE9B-1BDE-5A62-23B1FA19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F856-833A-4BB1-8158-68C3B69B6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70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109EDE3-3840-BE62-D927-2B154B7EA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D85E0A-E16C-A192-FFE5-A6E50BD2F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88F052-6204-A5E8-900F-DE3B2F208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CBCD89-3E23-4DEB-9475-4D7B13D51C3E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9583D1-D877-A574-F7BA-6EE363904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31CC04-0D94-208E-AA85-403B77051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C3F856-833A-4BB1-8158-68C3B69B6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27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D13B7-9C61-F51E-81EC-51FC8DE5D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28FA54-2479-0A65-5704-7D82F45AF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401188-10CD-01E3-229E-71E709C15268}"/>
              </a:ext>
            </a:extLst>
          </p:cNvPr>
          <p:cNvSpPr/>
          <p:nvPr/>
        </p:nvSpPr>
        <p:spPr>
          <a:xfrm>
            <a:off x="-487680" y="-614172"/>
            <a:ext cx="13167360" cy="76901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0" dirty="0">
                <a:solidFill>
                  <a:schemeClr val="bg1"/>
                </a:solidFill>
                <a:latin typeface="Outward" panose="02000508000000020004" pitchFamily="2" charset="0"/>
              </a:rPr>
              <a:t>Saé 1.01</a:t>
            </a:r>
            <a:endParaRPr lang="fr-FR" sz="10000" dirty="0">
              <a:solidFill>
                <a:schemeClr val="bg1"/>
              </a:solidFill>
              <a:latin typeface="Outward" panose="02000508000000020004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20451CA-BA3F-C185-80A2-35D476F4AE4C}"/>
              </a:ext>
            </a:extLst>
          </p:cNvPr>
          <p:cNvSpPr txBox="1"/>
          <p:nvPr/>
        </p:nvSpPr>
        <p:spPr>
          <a:xfrm>
            <a:off x="2514600" y="5379720"/>
            <a:ext cx="7132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dirty="0">
                <a:solidFill>
                  <a:schemeClr val="bg1"/>
                </a:solidFill>
                <a:latin typeface="Outward" panose="02000508000000020004" pitchFamily="2" charset="0"/>
              </a:rPr>
              <a:t>Implémentation d’un besoin client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684E39B-6C38-63CE-F58D-A8F1273D4973}"/>
              </a:ext>
            </a:extLst>
          </p:cNvPr>
          <p:cNvSpPr txBox="1"/>
          <p:nvPr/>
        </p:nvSpPr>
        <p:spPr>
          <a:xfrm>
            <a:off x="1386840" y="507405"/>
            <a:ext cx="998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ACEMYAN DE OLIVEIRA Ewan FABRE Alexis , GHEUX Théo,  JACOB Alexandre, VALETTE Lilian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E39F6-8ADE-A316-4F34-50BF58850924}"/>
              </a:ext>
            </a:extLst>
          </p:cNvPr>
          <p:cNvSpPr/>
          <p:nvPr/>
        </p:nvSpPr>
        <p:spPr>
          <a:xfrm>
            <a:off x="-502920" y="-7994078"/>
            <a:ext cx="13167360" cy="7690104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800" dirty="0">
                <a:latin typeface="Outward" panose="02000508000000020004" pitchFamily="2" charset="0"/>
              </a:rPr>
              <a:t>Présentation du jeu</a:t>
            </a:r>
            <a:endParaRPr lang="fr-FR" sz="8000" dirty="0">
              <a:latin typeface="Outward" panose="02000508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730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4C988-3B2D-9F8E-6958-2F1E86BD8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ADD255-FA12-5785-F734-D79705D79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7E2312-49AA-D433-822A-24FA4594B5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B90D1C-FDD0-5D84-CFA1-4C8BFE0015FC}"/>
              </a:ext>
            </a:extLst>
          </p:cNvPr>
          <p:cNvSpPr/>
          <p:nvPr/>
        </p:nvSpPr>
        <p:spPr>
          <a:xfrm>
            <a:off x="-487680" y="-145683"/>
            <a:ext cx="13167360" cy="7690104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0" dirty="0">
              <a:latin typeface="Outward" panose="02000508000000020004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FF15BDD-0DE5-F757-063B-EE801F106876}"/>
              </a:ext>
            </a:extLst>
          </p:cNvPr>
          <p:cNvSpPr txBox="1"/>
          <p:nvPr/>
        </p:nvSpPr>
        <p:spPr>
          <a:xfrm>
            <a:off x="2366772" y="2105561"/>
            <a:ext cx="7801356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600" dirty="0">
                <a:solidFill>
                  <a:schemeClr val="bg1"/>
                </a:solidFill>
                <a:latin typeface="Outward" panose="02000508000000020004" pitchFamily="2" charset="0"/>
              </a:rPr>
              <a:t>Merci de votre attention</a:t>
            </a:r>
            <a:endParaRPr lang="fr-FR" sz="2000" dirty="0">
              <a:solidFill>
                <a:schemeClr val="bg1"/>
              </a:solidFill>
              <a:latin typeface="Outward" panose="02000508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48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C761B-E023-1136-44FB-56C1B830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679CF7-4F5B-3E88-E959-31CE08329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5C5557-DC44-FBC7-27DF-89FB87DA473F}"/>
              </a:ext>
            </a:extLst>
          </p:cNvPr>
          <p:cNvSpPr/>
          <p:nvPr/>
        </p:nvSpPr>
        <p:spPr>
          <a:xfrm>
            <a:off x="-487680" y="-145683"/>
            <a:ext cx="13167360" cy="7690104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0" dirty="0">
              <a:latin typeface="Outward" panose="02000508000000020004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D1D84F2-B8B6-B2D1-B7FC-49111FED24F7}"/>
              </a:ext>
            </a:extLst>
          </p:cNvPr>
          <p:cNvSpPr txBox="1"/>
          <p:nvPr/>
        </p:nvSpPr>
        <p:spPr>
          <a:xfrm>
            <a:off x="3182112" y="984991"/>
            <a:ext cx="6062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dirty="0">
                <a:solidFill>
                  <a:schemeClr val="bg1"/>
                </a:solidFill>
                <a:latin typeface="Outward" panose="02000508000000020004" pitchFamily="2" charset="0"/>
              </a:rPr>
              <a:t>Sommaire</a:t>
            </a:r>
            <a:endParaRPr lang="fr-FR" sz="6000" dirty="0">
              <a:solidFill>
                <a:schemeClr val="bg1"/>
              </a:solidFill>
              <a:latin typeface="Outward" panose="02000508000000020004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AA3991-0768-E4E1-4159-AF7BCBA969B8}"/>
              </a:ext>
            </a:extLst>
          </p:cNvPr>
          <p:cNvSpPr txBox="1"/>
          <p:nvPr/>
        </p:nvSpPr>
        <p:spPr>
          <a:xfrm>
            <a:off x="4398264" y="3429000"/>
            <a:ext cx="4325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Présentation des jeux</a:t>
            </a:r>
          </a:p>
          <a:p>
            <a:pPr marL="285750" indent="-285750"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Etapes de création du jeu</a:t>
            </a:r>
          </a:p>
          <a:p>
            <a:pPr marL="285750" indent="-285750"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Difficultés rencontrées</a:t>
            </a:r>
          </a:p>
        </p:txBody>
      </p:sp>
    </p:spTree>
    <p:extLst>
      <p:ext uri="{BB962C8B-B14F-4D97-AF65-F5344CB8AC3E}">
        <p14:creationId xmlns:p14="http://schemas.microsoft.com/office/powerpoint/2010/main" val="280929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DE9E8-EDF1-11EE-1E70-EDD936CF8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B3A3B3-240B-07C6-299B-E5767E2432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6F2033-7593-8983-A840-10990B390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85756-6109-C8D8-6020-AAA0DA1E437B}"/>
              </a:ext>
            </a:extLst>
          </p:cNvPr>
          <p:cNvSpPr/>
          <p:nvPr/>
        </p:nvSpPr>
        <p:spPr>
          <a:xfrm>
            <a:off x="0" y="7622248"/>
            <a:ext cx="13167360" cy="76901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0" dirty="0">
                <a:solidFill>
                  <a:schemeClr val="bg1"/>
                </a:solidFill>
                <a:latin typeface="Outward" panose="02000508000000020004" pitchFamily="2" charset="0"/>
              </a:rPr>
              <a:t>Saé 101</a:t>
            </a:r>
            <a:endParaRPr lang="fr-FR" sz="10000" dirty="0">
              <a:solidFill>
                <a:schemeClr val="bg1"/>
              </a:solidFill>
              <a:latin typeface="Outward" panose="02000508000000020004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C180740-9033-6CB6-7869-5B94E63E5499}"/>
              </a:ext>
            </a:extLst>
          </p:cNvPr>
          <p:cNvSpPr txBox="1"/>
          <p:nvPr/>
        </p:nvSpPr>
        <p:spPr>
          <a:xfrm>
            <a:off x="2514600" y="5379720"/>
            <a:ext cx="7132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dirty="0">
                <a:solidFill>
                  <a:schemeClr val="bg1"/>
                </a:solidFill>
                <a:latin typeface="Outward" panose="02000508000000020004" pitchFamily="2" charset="0"/>
              </a:rPr>
              <a:t>Implémentation d’un besoin client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196ACA0-113E-DA3D-7407-460E99C59049}"/>
              </a:ext>
            </a:extLst>
          </p:cNvPr>
          <p:cNvSpPr txBox="1"/>
          <p:nvPr/>
        </p:nvSpPr>
        <p:spPr>
          <a:xfrm>
            <a:off x="1325880" y="-1214207"/>
            <a:ext cx="998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ACEMYAN DE OLIVEIRA Ewan FABRE Alexis , GHEUX Théo,  JACOB Alexandre, VALETTE Lilian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C03DDC-8341-8EE6-D3D5-F61C0E7B61C0}"/>
              </a:ext>
            </a:extLst>
          </p:cNvPr>
          <p:cNvSpPr/>
          <p:nvPr/>
        </p:nvSpPr>
        <p:spPr>
          <a:xfrm>
            <a:off x="-487680" y="-456366"/>
            <a:ext cx="13167360" cy="7690104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800" dirty="0">
                <a:latin typeface="Outward" panose="02000508000000020004" pitchFamily="2" charset="0"/>
              </a:rPr>
              <a:t>Présentation des jeux</a:t>
            </a:r>
            <a:endParaRPr lang="fr-FR" sz="8000" dirty="0">
              <a:latin typeface="Outward" panose="02000508000000020004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0812458-9269-1395-1755-17918806E39B}"/>
              </a:ext>
            </a:extLst>
          </p:cNvPr>
          <p:cNvSpPr txBox="1"/>
          <p:nvPr/>
        </p:nvSpPr>
        <p:spPr>
          <a:xfrm>
            <a:off x="2750820" y="12805834"/>
            <a:ext cx="7132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dirty="0">
                <a:solidFill>
                  <a:schemeClr val="bg1"/>
                </a:solidFill>
                <a:latin typeface="Outward" panose="02000508000000020004" pitchFamily="2" charset="0"/>
              </a:rPr>
              <a:t>Implémentation d’un besoin client</a:t>
            </a:r>
          </a:p>
        </p:txBody>
      </p:sp>
    </p:spTree>
    <p:extLst>
      <p:ext uri="{BB962C8B-B14F-4D97-AF65-F5344CB8AC3E}">
        <p14:creationId xmlns:p14="http://schemas.microsoft.com/office/powerpoint/2010/main" val="339785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ABF12-B4B0-ADF6-7786-3905A5A43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A24B1-EE7D-9572-3095-4A6BACDF2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3F9A90-A8C9-451D-2BA5-098C531061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27975D-7F46-9E6F-2A10-E9090FA28CDB}"/>
              </a:ext>
            </a:extLst>
          </p:cNvPr>
          <p:cNvSpPr/>
          <p:nvPr/>
        </p:nvSpPr>
        <p:spPr>
          <a:xfrm>
            <a:off x="-487680" y="-145683"/>
            <a:ext cx="13167360" cy="7690104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0" dirty="0">
              <a:latin typeface="Outward" panose="0200050800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5AC7E9-82B5-C5E9-5DFC-0D6718738327}"/>
              </a:ext>
            </a:extLst>
          </p:cNvPr>
          <p:cNvSpPr/>
          <p:nvPr/>
        </p:nvSpPr>
        <p:spPr>
          <a:xfrm>
            <a:off x="-487680" y="7544421"/>
            <a:ext cx="13167360" cy="7690104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800" dirty="0">
                <a:latin typeface="Outward" panose="02000508000000020004" pitchFamily="2" charset="0"/>
              </a:rPr>
              <a:t>Présentation du jeu</a:t>
            </a:r>
            <a:endParaRPr lang="fr-FR" sz="8000" dirty="0">
              <a:latin typeface="Outward" panose="02000508000000020004" pitchFamily="2" charset="0"/>
            </a:endParaRPr>
          </a:p>
        </p:txBody>
      </p:sp>
      <p:pic>
        <p:nvPicPr>
          <p:cNvPr id="7" name="Image 6" descr="Une image contenant capture d’écran, diagramme, Logiciel de graphisme, Logiciel multimédia&#10;&#10;Description générée automatiquement">
            <a:extLst>
              <a:ext uri="{FF2B5EF4-FFF2-40B4-BE49-F238E27FC236}">
                <a16:creationId xmlns:a16="http://schemas.microsoft.com/office/drawing/2014/main" id="{EB909704-3B1F-30A9-C2A1-9FD08B96B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04" y="2265522"/>
            <a:ext cx="3430334" cy="3607487"/>
          </a:xfrm>
          <a:prstGeom prst="rect">
            <a:avLst/>
          </a:prstGeom>
        </p:spPr>
      </p:pic>
      <p:pic>
        <p:nvPicPr>
          <p:cNvPr id="11" name="Image 10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BA2B74E-9E49-E523-D78C-BE0C5666B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573" y="2761288"/>
            <a:ext cx="4525006" cy="224821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C44EECC-0DB0-4016-1222-A3F80F2CBA40}"/>
              </a:ext>
            </a:extLst>
          </p:cNvPr>
          <p:cNvSpPr txBox="1"/>
          <p:nvPr/>
        </p:nvSpPr>
        <p:spPr>
          <a:xfrm>
            <a:off x="3182112" y="984991"/>
            <a:ext cx="6062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  <a:latin typeface="Outward" panose="02000508000000020004" pitchFamily="2" charset="0"/>
              </a:rPr>
              <a:t>Présentation des jeux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854C63-F599-9B7D-8A55-983B44068829}"/>
              </a:ext>
            </a:extLst>
          </p:cNvPr>
          <p:cNvSpPr txBox="1"/>
          <p:nvPr/>
        </p:nvSpPr>
        <p:spPr>
          <a:xfrm>
            <a:off x="4354735" y="2540338"/>
            <a:ext cx="26426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1VS1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1contreIA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ChasseurVSChassé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ChasseurVSChassé (mingGL)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  <a:latin typeface="Roboto Bold" panose="02000000000000000000" pitchFamily="2" charset="0"/>
              <a:ea typeface="Roboto Bold" panose="02000000000000000000" pitchFamily="2" charset="0"/>
            </a:endParaRP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  <a:latin typeface="Roboto Bold" panose="02000000000000000000" pitchFamily="2" charset="0"/>
              <a:ea typeface="Roboto 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09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096A0-D390-AF02-0CF7-F5A53B856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709A0-655A-B811-2D78-145663D869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2F26416-2AC8-AB22-7643-5FE88F6F19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1A27E-8C0A-CEA3-6014-E63965BC45EB}"/>
              </a:ext>
            </a:extLst>
          </p:cNvPr>
          <p:cNvSpPr/>
          <p:nvPr/>
        </p:nvSpPr>
        <p:spPr>
          <a:xfrm>
            <a:off x="-487680" y="-145683"/>
            <a:ext cx="13167360" cy="7690104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0" dirty="0">
              <a:latin typeface="Outward" panose="02000508000000020004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98B5077-D8E3-D4A0-8E2A-8D32C060739F}"/>
              </a:ext>
            </a:extLst>
          </p:cNvPr>
          <p:cNvSpPr txBox="1"/>
          <p:nvPr/>
        </p:nvSpPr>
        <p:spPr>
          <a:xfrm>
            <a:off x="2113026" y="2105561"/>
            <a:ext cx="7965948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600" dirty="0">
                <a:solidFill>
                  <a:schemeClr val="bg1"/>
                </a:solidFill>
                <a:latin typeface="Outward" panose="02000508000000020004" pitchFamily="2" charset="0"/>
              </a:rPr>
              <a:t>Etapes de création du jeu</a:t>
            </a:r>
            <a:endParaRPr lang="fr-FR" sz="2000" dirty="0">
              <a:solidFill>
                <a:schemeClr val="bg1"/>
              </a:solidFill>
              <a:latin typeface="Outward" panose="02000508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CD8FE-A442-8F4E-A4BB-D2B79974E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AA2286-4E40-27AA-4360-B030B764BE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170462-9F84-8A47-A175-1C89009C7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BC76D5-ECC0-C755-2B3E-A8A6EB8CF9A1}"/>
              </a:ext>
            </a:extLst>
          </p:cNvPr>
          <p:cNvSpPr/>
          <p:nvPr/>
        </p:nvSpPr>
        <p:spPr>
          <a:xfrm>
            <a:off x="-487680" y="-145683"/>
            <a:ext cx="13167360" cy="7690104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0" dirty="0">
              <a:latin typeface="Outward" panose="0200050800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AA36DE-1754-9134-D94A-EC527E7301A9}"/>
              </a:ext>
            </a:extLst>
          </p:cNvPr>
          <p:cNvSpPr/>
          <p:nvPr/>
        </p:nvSpPr>
        <p:spPr>
          <a:xfrm>
            <a:off x="-487680" y="7544421"/>
            <a:ext cx="13167360" cy="7690104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800" dirty="0">
                <a:latin typeface="Outward" panose="02000508000000020004" pitchFamily="2" charset="0"/>
              </a:rPr>
              <a:t>Présentation du jeu</a:t>
            </a:r>
            <a:endParaRPr lang="fr-FR" sz="8000" dirty="0">
              <a:latin typeface="Outward" panose="02000508000000020004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BAD2357-2FD9-F678-94D3-12D56F290AD6}"/>
              </a:ext>
            </a:extLst>
          </p:cNvPr>
          <p:cNvSpPr txBox="1"/>
          <p:nvPr/>
        </p:nvSpPr>
        <p:spPr>
          <a:xfrm>
            <a:off x="2046351" y="252915"/>
            <a:ext cx="796594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dirty="0">
                <a:solidFill>
                  <a:schemeClr val="bg1"/>
                </a:solidFill>
                <a:latin typeface="Outward" panose="02000508000000020004" pitchFamily="2" charset="0"/>
              </a:rPr>
              <a:t>Etapes de création du jeu</a:t>
            </a:r>
            <a:endParaRPr lang="fr-FR" sz="1200" dirty="0">
              <a:solidFill>
                <a:schemeClr val="bg1"/>
              </a:solidFill>
              <a:latin typeface="Outward" panose="02000508000000020004" pitchFamily="2" charset="0"/>
            </a:endParaRPr>
          </a:p>
        </p:txBody>
      </p:sp>
      <p:pic>
        <p:nvPicPr>
          <p:cNvPr id="12" name="Image 11" descr="Une image contenant capture d’écran, texte&#10;&#10;Description générée automatiquement">
            <a:extLst>
              <a:ext uri="{FF2B5EF4-FFF2-40B4-BE49-F238E27FC236}">
                <a16:creationId xmlns:a16="http://schemas.microsoft.com/office/drawing/2014/main" id="{D3FE90B8-1C8A-BA99-45E5-F30757E77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08" y="2452490"/>
            <a:ext cx="9143700" cy="306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3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E4CD3-DBE1-94DC-1063-2D0013C0C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6C508-AD98-9403-F1BC-F617746EF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14B6C99-3132-063B-BF43-EDCBAEB1B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3A9F15-ABE8-5649-B9CC-ADC2D3187D8C}"/>
              </a:ext>
            </a:extLst>
          </p:cNvPr>
          <p:cNvSpPr/>
          <p:nvPr/>
        </p:nvSpPr>
        <p:spPr>
          <a:xfrm>
            <a:off x="-487680" y="-145683"/>
            <a:ext cx="13167360" cy="7690104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0" dirty="0">
              <a:latin typeface="Outward" panose="0200050800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C81449-51F1-6ACB-D7E2-36115E88DFB1}"/>
              </a:ext>
            </a:extLst>
          </p:cNvPr>
          <p:cNvSpPr/>
          <p:nvPr/>
        </p:nvSpPr>
        <p:spPr>
          <a:xfrm>
            <a:off x="-487680" y="7544421"/>
            <a:ext cx="13167360" cy="7690104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800" dirty="0">
                <a:latin typeface="Outward" panose="02000508000000020004" pitchFamily="2" charset="0"/>
              </a:rPr>
              <a:t>Présentation du jeu</a:t>
            </a:r>
            <a:endParaRPr lang="fr-FR" sz="8000" dirty="0">
              <a:latin typeface="Outward" panose="02000508000000020004" pitchFamily="2" charset="0"/>
            </a:endParaRPr>
          </a:p>
        </p:txBody>
      </p:sp>
      <p:pic>
        <p:nvPicPr>
          <p:cNvPr id="7" name="Image 6" descr="Une image contenant texte, capture d’écran, Logiciel multimédia, diagramme&#10;&#10;Description générée automatiquement">
            <a:extLst>
              <a:ext uri="{FF2B5EF4-FFF2-40B4-BE49-F238E27FC236}">
                <a16:creationId xmlns:a16="http://schemas.microsoft.com/office/drawing/2014/main" id="{D24710A9-0C6E-F996-3B0A-E8C2B7FB9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522" y="1566978"/>
            <a:ext cx="3991128" cy="4146063"/>
          </a:xfrm>
          <a:prstGeom prst="rect">
            <a:avLst/>
          </a:prstGeom>
        </p:spPr>
      </p:pic>
      <p:pic>
        <p:nvPicPr>
          <p:cNvPr id="9" name="Image 8" descr="Une image contenant capture d’écran, diagramme, Logiciel de graphisme, Logiciel multimédia&#10;&#10;Description générée automatiquement">
            <a:extLst>
              <a:ext uri="{FF2B5EF4-FFF2-40B4-BE49-F238E27FC236}">
                <a16:creationId xmlns:a16="http://schemas.microsoft.com/office/drawing/2014/main" id="{22E1E4AB-C264-6EF3-B45A-5D0062916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15799"/>
            <a:ext cx="3991128" cy="419724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8149478-A2CA-174F-1E33-98F429DC622C}"/>
              </a:ext>
            </a:extLst>
          </p:cNvPr>
          <p:cNvSpPr txBox="1"/>
          <p:nvPr/>
        </p:nvSpPr>
        <p:spPr>
          <a:xfrm>
            <a:off x="2046351" y="252915"/>
            <a:ext cx="796594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dirty="0">
                <a:solidFill>
                  <a:schemeClr val="bg1"/>
                </a:solidFill>
                <a:latin typeface="Outward" panose="02000508000000020004" pitchFamily="2" charset="0"/>
              </a:rPr>
              <a:t>Etapes de création du jeu</a:t>
            </a:r>
            <a:endParaRPr lang="fr-FR" sz="1200" dirty="0">
              <a:solidFill>
                <a:schemeClr val="bg1"/>
              </a:solidFill>
              <a:latin typeface="Outward" panose="02000508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15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C4B8B-5A51-8E73-19A7-278EA8812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59CF2-4DFF-45D5-C0E0-38C16511A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006FEB-C949-33CC-865B-58063F2C97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AF8A4E-FE0D-C8CC-9C04-3942BA3C2078}"/>
              </a:ext>
            </a:extLst>
          </p:cNvPr>
          <p:cNvSpPr/>
          <p:nvPr/>
        </p:nvSpPr>
        <p:spPr>
          <a:xfrm>
            <a:off x="-487680" y="-145683"/>
            <a:ext cx="13167360" cy="7690104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0" dirty="0">
              <a:latin typeface="Outward" panose="02000508000000020004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9FE1721-3CF6-DF55-9B7A-15D47638E57F}"/>
              </a:ext>
            </a:extLst>
          </p:cNvPr>
          <p:cNvSpPr txBox="1"/>
          <p:nvPr/>
        </p:nvSpPr>
        <p:spPr>
          <a:xfrm>
            <a:off x="2796540" y="2105561"/>
            <a:ext cx="659892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600" dirty="0">
                <a:solidFill>
                  <a:schemeClr val="bg1"/>
                </a:solidFill>
                <a:latin typeface="Outward" panose="02000508000000020004" pitchFamily="2" charset="0"/>
              </a:rPr>
              <a:t>Difficultés</a:t>
            </a:r>
            <a:endParaRPr lang="fr-FR" sz="2000" dirty="0">
              <a:solidFill>
                <a:schemeClr val="bg1"/>
              </a:solidFill>
              <a:latin typeface="Outward" panose="02000508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909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8DA085-2D1E-85BF-689C-CB0C51BE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C5D2DD-5875-135E-B543-F33E9A6B9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08B152-511B-ED6A-7EA9-803650914121}"/>
              </a:ext>
            </a:extLst>
          </p:cNvPr>
          <p:cNvSpPr/>
          <p:nvPr/>
        </p:nvSpPr>
        <p:spPr>
          <a:xfrm>
            <a:off x="-310896" y="0"/>
            <a:ext cx="12838176" cy="70774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C93CCA6-BE48-B9FE-307A-7DECF1D5B0CA}"/>
              </a:ext>
            </a:extLst>
          </p:cNvPr>
          <p:cNvSpPr txBox="1"/>
          <p:nvPr/>
        </p:nvSpPr>
        <p:spPr>
          <a:xfrm>
            <a:off x="4034028" y="2753898"/>
            <a:ext cx="491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-Découverte de l’IA</a:t>
            </a:r>
          </a:p>
          <a:p>
            <a:r>
              <a:rPr lang="fr-FR" sz="3200" dirty="0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-Collisions avec les murs</a:t>
            </a:r>
          </a:p>
          <a:p>
            <a:r>
              <a:rPr lang="fr-FR" sz="3200" dirty="0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-Découverte de minGL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76F50BB-FF58-7744-79F1-78C52CE8C359}"/>
              </a:ext>
            </a:extLst>
          </p:cNvPr>
          <p:cNvSpPr txBox="1"/>
          <p:nvPr/>
        </p:nvSpPr>
        <p:spPr>
          <a:xfrm>
            <a:off x="2808732" y="176670"/>
            <a:ext cx="659892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dirty="0">
                <a:solidFill>
                  <a:schemeClr val="bg1"/>
                </a:solidFill>
                <a:latin typeface="Outward" panose="02000508000000020004" pitchFamily="2" charset="0"/>
              </a:rPr>
              <a:t>Difficultés</a:t>
            </a:r>
            <a:endParaRPr lang="fr-FR" sz="1400" dirty="0">
              <a:solidFill>
                <a:schemeClr val="bg1"/>
              </a:solidFill>
              <a:latin typeface="Outward" panose="02000508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4700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116</Words>
  <Application>Microsoft Office PowerPoint</Application>
  <PresentationFormat>Grand écran</PresentationFormat>
  <Paragraphs>30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Outward</vt:lpstr>
      <vt:lpstr>Roboto Bold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Jérémie Acemyan</dc:creator>
  <cp:lastModifiedBy>Jérémie Acemyan</cp:lastModifiedBy>
  <cp:revision>3</cp:revision>
  <dcterms:created xsi:type="dcterms:W3CDTF">2025-01-13T16:08:38Z</dcterms:created>
  <dcterms:modified xsi:type="dcterms:W3CDTF">2025-01-15T08:46:57Z</dcterms:modified>
</cp:coreProperties>
</file>