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4"/>
  </p:notesMasterIdLst>
  <p:handoutMasterIdLst>
    <p:handoutMasterId r:id="rId15"/>
  </p:handoutMasterIdLst>
  <p:sldIdLst>
    <p:sldId id="256" r:id="rId3"/>
    <p:sldId id="276" r:id="rId4"/>
    <p:sldId id="277" r:id="rId5"/>
    <p:sldId id="275" r:id="rId6"/>
    <p:sldId id="278" r:id="rId7"/>
    <p:sldId id="279" r:id="rId8"/>
    <p:sldId id="280" r:id="rId9"/>
    <p:sldId id="281" r:id="rId10"/>
    <p:sldId id="284" r:id="rId11"/>
    <p:sldId id="282" r:id="rId12"/>
    <p:sldId id="283" r:id="rId13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888">
          <p15:clr>
            <a:srgbClr val="A4A3A4"/>
          </p15:clr>
        </p15:guide>
        <p15:guide id="3" orient="horz" pos="432">
          <p15:clr>
            <a:srgbClr val="A4A3A4"/>
          </p15:clr>
        </p15:guide>
        <p15:guide id="4" orient="horz" pos="3072">
          <p15:clr>
            <a:srgbClr val="A4A3A4"/>
          </p15:clr>
        </p15:guide>
        <p15:guide id="5" orient="horz" pos="3408">
          <p15:clr>
            <a:srgbClr val="A4A3A4"/>
          </p15:clr>
        </p15:guide>
        <p15:guide id="6" pos="3839">
          <p15:clr>
            <a:srgbClr val="A4A3A4"/>
          </p15:clr>
        </p15:guide>
        <p15:guide id="7" pos="383">
          <p15:clr>
            <a:srgbClr val="A4A3A4"/>
          </p15:clr>
        </p15:guide>
        <p15:guide id="8" pos="7295">
          <p15:clr>
            <a:srgbClr val="A4A3A4"/>
          </p15:clr>
        </p15:guide>
        <p15:guide id="9" pos="815">
          <p15:clr>
            <a:srgbClr val="A4A3A4"/>
          </p15:clr>
        </p15:guide>
        <p15:guide id="10" pos="2879">
          <p15:clr>
            <a:srgbClr val="A4A3A4"/>
          </p15:clr>
        </p15:guide>
        <p15:guide id="11" pos="307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>
      <p:cViewPr varScale="1">
        <p:scale>
          <a:sx n="73" d="100"/>
          <a:sy n="73" d="100"/>
        </p:scale>
        <p:origin x="618" y="66"/>
      </p:cViewPr>
      <p:guideLst>
        <p:guide orient="horz" pos="2160"/>
        <p:guide orient="horz" pos="3888"/>
        <p:guide orient="horz" pos="432"/>
        <p:guide orient="horz" pos="3072"/>
        <p:guide orient="horz" pos="3408"/>
        <p:guide pos="3839"/>
        <p:guide pos="383"/>
        <p:guide pos="7295"/>
        <p:guide pos="815"/>
        <p:guide pos="2879"/>
        <p:guide pos="307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4" d="100"/>
          <a:sy n="84" d="100"/>
        </p:scale>
        <p:origin x="1002" y="6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TW" sz="1200"/>
            </a:lvl1pPr>
          </a:lstStyle>
          <a:p>
            <a:fld id="{AC8CEC3D-96F7-401F-9673-3EE7F75C9C5B}" type="datetimeFigureOut">
              <a:rPr lang="en-US" altLang="zh-TW"/>
              <a:t>6/11/2017</a:t>
            </a:fld>
            <a:endParaRPr 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TW" sz="1200"/>
            </a:lvl1pPr>
          </a:lstStyle>
          <a:p>
            <a:fld id="{A98ED8CD-4E4C-49AC-BDC6-2963BA49E54F}" type="slidenum">
              <a:rPr lang="zh-TW"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434179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TW" sz="1200"/>
            </a:lvl1pPr>
          </a:lstStyle>
          <a:p>
            <a:fld id="{F032BCF4-D26D-4DAF-9F57-FE1E61FE7935}" type="datetimeFigureOut">
              <a:t>2017/6/11</a:t>
            </a:fld>
            <a:endParaRPr lang="zh-TW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TW" sz="1200"/>
            </a:lvl1pPr>
          </a:lstStyle>
          <a:p>
            <a:fld id="{5FB91549-43BF-425A-AF25-75262019208C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42392864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TW"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TW"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TW"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TW"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TW"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73625" y="0"/>
            <a:ext cx="7315200" cy="6858001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08013" y="685801"/>
            <a:ext cx="3962400" cy="4724399"/>
          </a:xfrm>
        </p:spPr>
        <p:txBody>
          <a:bodyPr>
            <a:normAutofit/>
          </a:bodyPr>
          <a:lstStyle>
            <a:lvl1pPr latinLnBrk="0">
              <a:defRPr lang="zh-TW" sz="4800"/>
            </a:lvl1pPr>
          </a:lstStyle>
          <a:p>
            <a:r>
              <a:rPr lang="zh-TW" altLang="en-US" smtClean="0"/>
              <a:t>按一下以編輯母片標題樣式</a:t>
            </a:r>
            <a:endParaRPr lang="zh-TW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608013" y="5410200"/>
            <a:ext cx="3962400" cy="762000"/>
          </a:xfrm>
        </p:spPr>
        <p:txBody>
          <a:bodyPr>
            <a:normAutofit/>
          </a:bodyPr>
          <a:lstStyle>
            <a:lvl1pPr marL="0" indent="0" algn="l" latinLnBrk="0">
              <a:spcBef>
                <a:spcPts val="0"/>
              </a:spcBef>
              <a:buNone/>
              <a:defRPr lang="zh-TW" sz="2400">
                <a:solidFill>
                  <a:schemeClr val="tx1"/>
                </a:solidFill>
              </a:defRPr>
            </a:lvl1pPr>
            <a:lvl2pPr marL="457200" indent="0" algn="ctr" latinLnBrk="0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latinLnBrk="0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latinLnBrk="0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latinLnBrk="0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latinLnBrk="0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latinLnBrk="0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latinLnBrk="0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latinLnBrk="0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/>
          </a:p>
        </p:txBody>
      </p:sp>
      <p:sp>
        <p:nvSpPr>
          <p:cNvPr id="8" name="日期版面配置區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pPr/>
              <a:t>2017/6/11</a:t>
            </a:fld>
            <a:endParaRPr lang="zh-TW"/>
          </a:p>
        </p:txBody>
      </p:sp>
      <p:sp>
        <p:nvSpPr>
          <p:cNvPr id="9" name="頁尾版面配置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10" name="投影片編號版面配置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pPr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2734839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 latinLnBrk="0">
              <a:defRPr lang="zh-TW"/>
            </a:lvl5pPr>
            <a:lvl6pPr latinLnBrk="0">
              <a:defRPr lang="zh-TW"/>
            </a:lvl6pPr>
            <a:lvl7pPr latinLnBrk="0">
              <a:defRPr lang="zh-TW"/>
            </a:lvl7pPr>
            <a:lvl8pPr latinLnBrk="0">
              <a:defRPr lang="zh-TW" baseline="0"/>
            </a:lvl8pPr>
            <a:lvl9pPr latinLnBrk="0">
              <a:defRPr lang="zh-TW" baseline="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t>2017/6/11</a:t>
            </a:fld>
            <a:endParaRPr 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2176294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10285412" y="685800"/>
            <a:ext cx="1295401" cy="54864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8012" y="685800"/>
            <a:ext cx="9474253" cy="5486400"/>
          </a:xfrm>
        </p:spPr>
        <p:txBody>
          <a:bodyPr vert="eaVert"/>
          <a:lstStyle>
            <a:lvl5pPr latinLnBrk="0">
              <a:defRPr lang="zh-TW"/>
            </a:lvl5pPr>
            <a:lvl6pPr latinLnBrk="0">
              <a:defRPr lang="zh-TW"/>
            </a:lvl6pPr>
            <a:lvl7pPr latinLnBrk="0">
              <a:defRPr lang="zh-TW"/>
            </a:lvl7pPr>
            <a:lvl8pPr latinLnBrk="0">
              <a:defRPr lang="zh-TW" baseline="0"/>
            </a:lvl8pPr>
            <a:lvl9pPr latinLnBrk="0">
              <a:defRPr lang="zh-TW" baseline="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t>2017/6/11</a:t>
            </a:fld>
            <a:endParaRPr 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850052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5pPr latinLnBrk="0">
              <a:defRPr lang="zh-TW"/>
            </a:lvl5pPr>
            <a:lvl6pPr latinLnBrk="0">
              <a:defRPr lang="zh-TW"/>
            </a:lvl6pPr>
            <a:lvl7pPr latinLnBrk="0">
              <a:defRPr lang="zh-TW"/>
            </a:lvl7pPr>
            <a:lvl8pPr latinLnBrk="0">
              <a:defRPr lang="zh-TW"/>
            </a:lvl8pPr>
            <a:lvl9pPr latinLnBrk="0">
              <a:defRPr lang="zh-TW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t>2017/6/11</a:t>
            </a:fld>
            <a:endParaRPr 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137862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8013" y="2590800"/>
            <a:ext cx="8229599" cy="2819400"/>
          </a:xfrm>
        </p:spPr>
        <p:txBody>
          <a:bodyPr anchor="b">
            <a:normAutofit/>
          </a:bodyPr>
          <a:lstStyle>
            <a:lvl1pPr algn="l" latinLnBrk="0">
              <a:defRPr lang="zh-TW" sz="4800" b="0" cap="none" baseline="0"/>
            </a:lvl1pPr>
          </a:lstStyle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6425" y="5410200"/>
            <a:ext cx="8231187" cy="762000"/>
          </a:xfrm>
        </p:spPr>
        <p:txBody>
          <a:bodyPr anchor="t"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TW" sz="2400">
                <a:solidFill>
                  <a:schemeClr val="tx1"/>
                </a:solidFill>
              </a:defRPr>
            </a:lvl1pPr>
            <a:lvl2pPr marL="457200" indent="0" latinLnBrk="0">
              <a:buNone/>
              <a:defRPr lang="zh-TW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>
              <a:buNone/>
              <a:defRPr lang="zh-TW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pPr/>
              <a:t>2017/6/11</a:t>
            </a:fld>
            <a:endParaRPr lang="zh-TW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pPr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22511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293813" y="685800"/>
            <a:ext cx="5029200" cy="4191000"/>
          </a:xfrm>
        </p:spPr>
        <p:txBody>
          <a:bodyPr/>
          <a:lstStyle>
            <a:lvl1pPr latinLnBrk="0">
              <a:defRPr lang="zh-TW" sz="2800"/>
            </a:lvl1pPr>
            <a:lvl2pPr latinLnBrk="0">
              <a:defRPr lang="zh-TW" sz="2400"/>
            </a:lvl2pPr>
            <a:lvl3pPr latinLnBrk="0">
              <a:defRPr lang="zh-TW" sz="2000"/>
            </a:lvl3pPr>
            <a:lvl4pPr latinLnBrk="0">
              <a:defRPr lang="zh-TW" sz="1800"/>
            </a:lvl4pPr>
            <a:lvl5pPr latinLnBrk="0">
              <a:defRPr lang="zh-TW" sz="1800"/>
            </a:lvl5pPr>
            <a:lvl6pPr latinLnBrk="0">
              <a:defRPr lang="zh-TW" sz="1800"/>
            </a:lvl6pPr>
            <a:lvl7pPr latinLnBrk="0">
              <a:defRPr lang="zh-TW" sz="1800"/>
            </a:lvl7pPr>
            <a:lvl8pPr latinLnBrk="0">
              <a:defRPr lang="zh-TW" sz="1800"/>
            </a:lvl8pPr>
            <a:lvl9pPr latinLnBrk="0">
              <a:defRPr lang="zh-TW" sz="18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551614" y="685800"/>
            <a:ext cx="5029199" cy="4191000"/>
          </a:xfrm>
        </p:spPr>
        <p:txBody>
          <a:bodyPr/>
          <a:lstStyle>
            <a:lvl1pPr latinLnBrk="0">
              <a:defRPr lang="zh-TW" sz="2800"/>
            </a:lvl1pPr>
            <a:lvl2pPr latinLnBrk="0">
              <a:defRPr lang="zh-TW" sz="2400"/>
            </a:lvl2pPr>
            <a:lvl3pPr latinLnBrk="0">
              <a:defRPr lang="zh-TW" sz="2000"/>
            </a:lvl3pPr>
            <a:lvl4pPr latinLnBrk="0">
              <a:defRPr lang="zh-TW" sz="1800"/>
            </a:lvl4pPr>
            <a:lvl5pPr latinLnBrk="0">
              <a:defRPr lang="zh-TW" sz="1800"/>
            </a:lvl5pPr>
            <a:lvl6pPr latinLnBrk="0">
              <a:defRPr lang="zh-TW" sz="1800"/>
            </a:lvl6pPr>
            <a:lvl7pPr latinLnBrk="0">
              <a:defRPr lang="zh-TW" sz="1800"/>
            </a:lvl7pPr>
            <a:lvl8pPr latinLnBrk="0">
              <a:defRPr lang="zh-TW" sz="1800"/>
            </a:lvl8pPr>
            <a:lvl9pPr latinLnBrk="0">
              <a:defRPr lang="zh-TW" sz="18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t>2017/6/11</a:t>
            </a:fld>
            <a:endParaRPr 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897013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441" y="5105400"/>
            <a:ext cx="10971372" cy="1066800"/>
          </a:xfrm>
        </p:spPr>
        <p:txBody>
          <a:bodyPr/>
          <a:lstStyle>
            <a:lvl1pPr latinLnBrk="0">
              <a:defRPr lang="zh-TW"/>
            </a:lvl1pPr>
          </a:lstStyle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293664" y="685800"/>
            <a:ext cx="5029200" cy="990600"/>
          </a:xfrm>
        </p:spPr>
        <p:txBody>
          <a:bodyPr anchor="ctr"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TW" sz="3200" b="0"/>
            </a:lvl1pPr>
            <a:lvl2pPr marL="457200" indent="0" latinLnBrk="0">
              <a:buNone/>
              <a:defRPr lang="zh-TW" sz="2000" b="1"/>
            </a:lvl2pPr>
            <a:lvl3pPr marL="914400" indent="0" latinLnBrk="0">
              <a:buNone/>
              <a:defRPr lang="zh-TW" sz="1800" b="1"/>
            </a:lvl3pPr>
            <a:lvl4pPr marL="1371600" indent="0" latinLnBrk="0">
              <a:buNone/>
              <a:defRPr lang="zh-TW" sz="1600" b="1"/>
            </a:lvl4pPr>
            <a:lvl5pPr marL="1828800" indent="0" latinLnBrk="0">
              <a:buNone/>
              <a:defRPr lang="zh-TW" sz="1600" b="1"/>
            </a:lvl5pPr>
            <a:lvl6pPr marL="2286000" indent="0" latinLnBrk="0">
              <a:buNone/>
              <a:defRPr lang="zh-TW" sz="1600" b="1"/>
            </a:lvl6pPr>
            <a:lvl7pPr marL="2743200" indent="0" latinLnBrk="0">
              <a:buNone/>
              <a:defRPr lang="zh-TW" sz="1600" b="1"/>
            </a:lvl7pPr>
            <a:lvl8pPr marL="3200400" indent="0" latinLnBrk="0">
              <a:buNone/>
              <a:defRPr lang="zh-TW" sz="1600" b="1"/>
            </a:lvl8pPr>
            <a:lvl9pPr marL="3657600" indent="0" latinLnBrk="0">
              <a:buNone/>
              <a:defRPr lang="zh-TW"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1293664" y="1676400"/>
            <a:ext cx="5029200" cy="3200400"/>
          </a:xfrm>
        </p:spPr>
        <p:txBody>
          <a:bodyPr/>
          <a:lstStyle>
            <a:lvl1pPr latinLnBrk="0">
              <a:defRPr lang="zh-TW" sz="2400"/>
            </a:lvl1pPr>
            <a:lvl2pPr latinLnBrk="0">
              <a:defRPr lang="zh-TW" sz="2000"/>
            </a:lvl2pPr>
            <a:lvl3pPr latinLnBrk="0">
              <a:defRPr lang="zh-TW" sz="1800"/>
            </a:lvl3pPr>
            <a:lvl4pPr latinLnBrk="0">
              <a:defRPr lang="zh-TW" sz="1600"/>
            </a:lvl4pPr>
            <a:lvl5pPr latinLnBrk="0">
              <a:defRPr lang="zh-TW" sz="1600"/>
            </a:lvl5pPr>
            <a:lvl6pPr latinLnBrk="0">
              <a:defRPr lang="zh-TW" sz="1600"/>
            </a:lvl6pPr>
            <a:lvl7pPr latinLnBrk="0">
              <a:defRPr lang="zh-TW" sz="1600"/>
            </a:lvl7pPr>
            <a:lvl8pPr latinLnBrk="0">
              <a:defRPr lang="zh-TW" sz="1600"/>
            </a:lvl8pPr>
            <a:lvl9pPr latinLnBrk="0">
              <a:defRPr lang="zh-TW"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551613" y="685800"/>
            <a:ext cx="5029200" cy="990600"/>
          </a:xfrm>
        </p:spPr>
        <p:txBody>
          <a:bodyPr anchor="ctr"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TW" sz="3200" b="0"/>
            </a:lvl1pPr>
            <a:lvl2pPr marL="457200" indent="0" latinLnBrk="0">
              <a:buNone/>
              <a:defRPr lang="zh-TW" sz="2000" b="1"/>
            </a:lvl2pPr>
            <a:lvl3pPr marL="914400" indent="0" latinLnBrk="0">
              <a:buNone/>
              <a:defRPr lang="zh-TW" sz="1800" b="1"/>
            </a:lvl3pPr>
            <a:lvl4pPr marL="1371600" indent="0" latinLnBrk="0">
              <a:buNone/>
              <a:defRPr lang="zh-TW" sz="1600" b="1"/>
            </a:lvl4pPr>
            <a:lvl5pPr marL="1828800" indent="0" latinLnBrk="0">
              <a:buNone/>
              <a:defRPr lang="zh-TW" sz="1600" b="1"/>
            </a:lvl5pPr>
            <a:lvl6pPr marL="2286000" indent="0" latinLnBrk="0">
              <a:buNone/>
              <a:defRPr lang="zh-TW" sz="1600" b="1"/>
            </a:lvl6pPr>
            <a:lvl7pPr marL="2743200" indent="0" latinLnBrk="0">
              <a:buNone/>
              <a:defRPr lang="zh-TW" sz="1600" b="1"/>
            </a:lvl7pPr>
            <a:lvl8pPr marL="3200400" indent="0" latinLnBrk="0">
              <a:buNone/>
              <a:defRPr lang="zh-TW" sz="1600" b="1"/>
            </a:lvl8pPr>
            <a:lvl9pPr marL="3657600" indent="0" latinLnBrk="0">
              <a:buNone/>
              <a:defRPr lang="zh-TW"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550025" y="1676400"/>
            <a:ext cx="5029200" cy="3200400"/>
          </a:xfrm>
        </p:spPr>
        <p:txBody>
          <a:bodyPr/>
          <a:lstStyle>
            <a:lvl1pPr latinLnBrk="0">
              <a:defRPr lang="zh-TW" sz="2400"/>
            </a:lvl1pPr>
            <a:lvl2pPr latinLnBrk="0">
              <a:defRPr lang="zh-TW" sz="2000"/>
            </a:lvl2pPr>
            <a:lvl3pPr latinLnBrk="0">
              <a:defRPr lang="zh-TW" sz="1800"/>
            </a:lvl3pPr>
            <a:lvl4pPr latinLnBrk="0">
              <a:defRPr lang="zh-TW" sz="1600"/>
            </a:lvl4pPr>
            <a:lvl5pPr latinLnBrk="0">
              <a:defRPr lang="zh-TW" sz="1600"/>
            </a:lvl5pPr>
            <a:lvl6pPr latinLnBrk="0">
              <a:defRPr lang="zh-TW" sz="1600"/>
            </a:lvl6pPr>
            <a:lvl7pPr latinLnBrk="0">
              <a:defRPr lang="zh-TW" sz="1600"/>
            </a:lvl7pPr>
            <a:lvl8pPr latinLnBrk="0">
              <a:defRPr lang="zh-TW" sz="1600"/>
            </a:lvl8pPr>
            <a:lvl9pPr latinLnBrk="0">
              <a:defRPr lang="zh-TW"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t>2017/6/11</a:t>
            </a:fld>
            <a:endParaRPr lang="zh-TW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513096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t>2017/6/11</a:t>
            </a:fld>
            <a:endParaRPr 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134428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t>2017/6/11</a:t>
            </a:fld>
            <a:endParaRPr lang="zh-TW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1910311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8014" y="685800"/>
            <a:ext cx="3962400" cy="4724400"/>
          </a:xfrm>
        </p:spPr>
        <p:txBody>
          <a:bodyPr anchor="b">
            <a:noAutofit/>
          </a:bodyPr>
          <a:lstStyle>
            <a:lvl1pPr algn="l" latinLnBrk="0">
              <a:defRPr lang="zh-TW" sz="3600" b="0"/>
            </a:lvl1pPr>
          </a:lstStyle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875212" y="685800"/>
            <a:ext cx="6704171" cy="5486400"/>
          </a:xfrm>
        </p:spPr>
        <p:txBody>
          <a:bodyPr>
            <a:normAutofit/>
          </a:bodyPr>
          <a:lstStyle>
            <a:lvl1pPr latinLnBrk="0">
              <a:defRPr lang="zh-TW" sz="2800"/>
            </a:lvl1pPr>
            <a:lvl2pPr latinLnBrk="0">
              <a:defRPr lang="zh-TW" sz="2400"/>
            </a:lvl2pPr>
            <a:lvl3pPr latinLnBrk="0">
              <a:defRPr lang="zh-TW" sz="2000"/>
            </a:lvl3pPr>
            <a:lvl4pPr latinLnBrk="0">
              <a:defRPr lang="zh-TW" sz="1800"/>
            </a:lvl4pPr>
            <a:lvl5pPr latinLnBrk="0">
              <a:defRPr lang="zh-TW" sz="1800"/>
            </a:lvl5pPr>
            <a:lvl6pPr latinLnBrk="0">
              <a:defRPr lang="zh-TW" sz="1800" baseline="0"/>
            </a:lvl6pPr>
            <a:lvl7pPr latinLnBrk="0">
              <a:defRPr lang="zh-TW" sz="1800" baseline="0"/>
            </a:lvl7pPr>
            <a:lvl8pPr latinLnBrk="0">
              <a:defRPr lang="zh-TW" sz="1800" baseline="0"/>
            </a:lvl8pPr>
            <a:lvl9pPr latinLnBrk="0">
              <a:defRPr lang="zh-TW" sz="1800" baseline="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8013" y="5410200"/>
            <a:ext cx="3962400" cy="762000"/>
          </a:xfrm>
        </p:spPr>
        <p:txBody>
          <a:bodyPr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TW" sz="2000"/>
            </a:lvl1pPr>
            <a:lvl2pPr marL="457200" indent="0" latinLnBrk="0">
              <a:buNone/>
              <a:defRPr lang="zh-TW" sz="1200"/>
            </a:lvl2pPr>
            <a:lvl3pPr marL="914400" indent="0" latinLnBrk="0">
              <a:buNone/>
              <a:defRPr lang="zh-TW" sz="1000"/>
            </a:lvl3pPr>
            <a:lvl4pPr marL="1371600" indent="0" latinLnBrk="0">
              <a:buNone/>
              <a:defRPr lang="zh-TW" sz="900"/>
            </a:lvl4pPr>
            <a:lvl5pPr marL="1828800" indent="0" latinLnBrk="0">
              <a:buNone/>
              <a:defRPr lang="zh-TW" sz="900"/>
            </a:lvl5pPr>
            <a:lvl6pPr marL="2286000" indent="0" latinLnBrk="0">
              <a:buNone/>
              <a:defRPr lang="zh-TW" sz="900"/>
            </a:lvl6pPr>
            <a:lvl7pPr marL="2743200" indent="0" latinLnBrk="0">
              <a:buNone/>
              <a:defRPr lang="zh-TW" sz="900"/>
            </a:lvl7pPr>
            <a:lvl8pPr marL="3200400" indent="0" latinLnBrk="0">
              <a:buNone/>
              <a:defRPr lang="zh-TW" sz="900"/>
            </a:lvl8pPr>
            <a:lvl9pPr marL="3657600" indent="0" latinLnBrk="0">
              <a:buNone/>
              <a:defRPr lang="zh-TW"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t>2017/6/11</a:t>
            </a:fld>
            <a:endParaRPr 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2234726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8014" y="685800"/>
            <a:ext cx="3962400" cy="4724400"/>
          </a:xfrm>
        </p:spPr>
        <p:txBody>
          <a:bodyPr anchor="b">
            <a:normAutofit/>
          </a:bodyPr>
          <a:lstStyle>
            <a:lvl1pPr algn="l" latinLnBrk="0">
              <a:defRPr lang="zh-TW" sz="3600" b="0"/>
            </a:lvl1pPr>
          </a:lstStyle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4875213" y="685800"/>
            <a:ext cx="6705600" cy="5486400"/>
          </a:xfrm>
          <a:ln w="63500">
            <a:solidFill>
              <a:schemeClr val="bg1"/>
            </a:solidFill>
            <a:miter lim="800000"/>
          </a:ln>
        </p:spPr>
        <p:txBody>
          <a:bodyPr/>
          <a:lstStyle>
            <a:lvl1pPr marL="0" indent="0" algn="ctr" latinLnBrk="0">
              <a:buNone/>
              <a:defRPr lang="zh-TW" sz="3200"/>
            </a:lvl1pPr>
            <a:lvl2pPr marL="457200" indent="0" latinLnBrk="0">
              <a:buNone/>
              <a:defRPr lang="zh-TW" sz="2800"/>
            </a:lvl2pPr>
            <a:lvl3pPr marL="914400" indent="0" latinLnBrk="0">
              <a:buNone/>
              <a:defRPr lang="zh-TW" sz="2400"/>
            </a:lvl3pPr>
            <a:lvl4pPr marL="1371600" indent="0" latinLnBrk="0">
              <a:buNone/>
              <a:defRPr lang="zh-TW" sz="2000"/>
            </a:lvl4pPr>
            <a:lvl5pPr marL="1828800" indent="0" latinLnBrk="0">
              <a:buNone/>
              <a:defRPr lang="zh-TW" sz="2000"/>
            </a:lvl5pPr>
            <a:lvl6pPr marL="2286000" indent="0" latinLnBrk="0">
              <a:buNone/>
              <a:defRPr lang="zh-TW" sz="2000"/>
            </a:lvl6pPr>
            <a:lvl7pPr marL="2743200" indent="0" latinLnBrk="0">
              <a:buNone/>
              <a:defRPr lang="zh-TW" sz="2000"/>
            </a:lvl7pPr>
            <a:lvl8pPr marL="3200400" indent="0" latinLnBrk="0">
              <a:buNone/>
              <a:defRPr lang="zh-TW" sz="2000"/>
            </a:lvl8pPr>
            <a:lvl9pPr marL="3657600" indent="0" latinLnBrk="0">
              <a:buNone/>
              <a:defRPr lang="zh-TW" sz="2000"/>
            </a:lvl9pPr>
          </a:lstStyle>
          <a:p>
            <a:r>
              <a:rPr lang="zh-TW" altLang="en-US" smtClean="0"/>
              <a:t>按一下圖示以新增圖片</a:t>
            </a:r>
            <a:endParaRPr lang="zh-TW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8013" y="5410200"/>
            <a:ext cx="3962400" cy="762000"/>
          </a:xfrm>
        </p:spPr>
        <p:txBody>
          <a:bodyPr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TW" sz="2000">
                <a:solidFill>
                  <a:schemeClr val="tx1"/>
                </a:solidFill>
              </a:defRPr>
            </a:lvl1pPr>
            <a:lvl2pPr marL="457200" indent="0" latinLnBrk="0">
              <a:buNone/>
              <a:defRPr lang="zh-TW" sz="1200"/>
            </a:lvl2pPr>
            <a:lvl3pPr marL="914400" indent="0" latinLnBrk="0">
              <a:buNone/>
              <a:defRPr lang="zh-TW" sz="1000"/>
            </a:lvl3pPr>
            <a:lvl4pPr marL="1371600" indent="0" latinLnBrk="0">
              <a:buNone/>
              <a:defRPr lang="zh-TW" sz="900"/>
            </a:lvl4pPr>
            <a:lvl5pPr marL="1828800" indent="0" latinLnBrk="0">
              <a:buNone/>
              <a:defRPr lang="zh-TW" sz="900"/>
            </a:lvl5pPr>
            <a:lvl6pPr marL="2286000" indent="0" latinLnBrk="0">
              <a:buNone/>
              <a:defRPr lang="zh-TW" sz="900"/>
            </a:lvl6pPr>
            <a:lvl7pPr marL="2743200" indent="0" latinLnBrk="0">
              <a:buNone/>
              <a:defRPr lang="zh-TW" sz="900"/>
            </a:lvl7pPr>
            <a:lvl8pPr marL="3200400" indent="0" latinLnBrk="0">
              <a:buNone/>
              <a:defRPr lang="zh-TW" sz="900"/>
            </a:lvl8pPr>
            <a:lvl9pPr marL="3657600" indent="0" latinLnBrk="0">
              <a:buNone/>
              <a:defRPr lang="zh-TW"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t>2017/6/11</a:t>
            </a:fld>
            <a:endParaRPr 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352041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441" y="5105400"/>
            <a:ext cx="10971372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noProof="0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293813" y="685800"/>
            <a:ext cx="10287000" cy="4190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noProof="0" dirty="0"/>
              <a:t>按一下以編輯母片文字樣式</a:t>
            </a:r>
          </a:p>
          <a:p>
            <a:pPr lvl="1"/>
            <a:r>
              <a:rPr lang="zh-TW" altLang="en-US" noProof="0" dirty="0"/>
              <a:t>第二層</a:t>
            </a:r>
          </a:p>
          <a:p>
            <a:pPr lvl="2"/>
            <a:r>
              <a:rPr lang="zh-TW" altLang="en-US" noProof="0" dirty="0"/>
              <a:t>第三層</a:t>
            </a:r>
          </a:p>
          <a:p>
            <a:pPr lvl="3"/>
            <a:r>
              <a:rPr lang="zh-TW" altLang="en-US" noProof="0" dirty="0"/>
              <a:t>第四層</a:t>
            </a:r>
          </a:p>
          <a:p>
            <a:pPr lvl="4"/>
            <a:r>
              <a:rPr lang="zh-TW" altLang="en-US" noProof="0" dirty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TW" sz="1200">
                <a:solidFill>
                  <a:srgbClr val="8C8C8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81C93FC7-9D1A-468B-98DB-D1E8D74418D9}" type="datetimeFigureOut">
              <a:rPr lang="en-US" altLang="zh-TW" noProof="0" smtClean="0"/>
              <a:pPr/>
              <a:t>6/11/2017</a:t>
            </a:fld>
            <a:endParaRPr lang="zh-TW" altLang="en-US" noProof="0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latinLnBrk="0">
              <a:defRPr lang="zh-TW" sz="1200">
                <a:solidFill>
                  <a:srgbClr val="8C8C8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lang="zh-TW" altLang="en-US" noProof="0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TW" sz="1200">
                <a:solidFill>
                  <a:srgbClr val="8C8C8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A3F31473-23EB-4724-8B59-FE6D21D89FA4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44928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lang="zh-TW" sz="3600" kern="1200">
          <a:solidFill>
            <a:schemeClr val="accent1"/>
          </a:solidFill>
          <a:latin typeface="微軟正黑體" panose="020B0604030504040204" pitchFamily="34" charset="-120"/>
          <a:ea typeface="微軟正黑體" panose="020B0604030504040204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Arial" pitchFamily="34" charset="0"/>
        <a:buChar char="•"/>
        <a:defRPr lang="zh-TW" sz="28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1pPr>
      <a:lvl2pPr marL="615950" indent="-28575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Corbel" pitchFamily="34" charset="0"/>
        <a:buChar char="–"/>
        <a:defRPr lang="zh-TW" sz="24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2pPr>
      <a:lvl3pPr marL="996696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lang="zh-TW" sz="20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3pPr>
      <a:lvl4pPr marL="1380744" indent="-283464" algn="l" defTabSz="914400" rtl="0" eaLnBrk="1" latinLnBrk="0" hangingPunct="1">
        <a:lnSpc>
          <a:spcPct val="90000"/>
        </a:lnSpc>
        <a:spcBef>
          <a:spcPts val="600"/>
        </a:spcBef>
        <a:buFont typeface="Corbel" pitchFamily="34" charset="0"/>
        <a:buChar char="–"/>
        <a:defRPr lang="zh-TW" sz="18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4pPr>
      <a:lvl5pPr marL="1764792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lang="zh-TW" sz="18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5pPr>
      <a:lvl6pPr marL="2148840" indent="-283464" algn="l" defTabSz="914400" rtl="0" eaLnBrk="1" latinLnBrk="0" hangingPunct="1">
        <a:lnSpc>
          <a:spcPct val="90000"/>
        </a:lnSpc>
        <a:spcBef>
          <a:spcPts val="600"/>
        </a:spcBef>
        <a:buFont typeface="Corbel" pitchFamily="34" charset="0"/>
        <a:buChar char="–"/>
        <a:defRPr lang="zh-TW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532888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lang="zh-TW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916936" indent="-283464" algn="l" defTabSz="914400" rtl="0" eaLnBrk="1" latinLnBrk="0" hangingPunct="1">
        <a:lnSpc>
          <a:spcPct val="90000"/>
        </a:lnSpc>
        <a:spcBef>
          <a:spcPts val="600"/>
        </a:spcBef>
        <a:buFont typeface="Corbel" pitchFamily="34" charset="0"/>
        <a:buChar char="–"/>
        <a:defRPr lang="zh-TW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300984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08013" y="685801"/>
            <a:ext cx="3962400" cy="3463279"/>
          </a:xfrm>
        </p:spPr>
        <p:txBody>
          <a:bodyPr>
            <a:normAutofit/>
          </a:bodyPr>
          <a:lstStyle/>
          <a:p>
            <a:r>
              <a:rPr lang="zh-TW" altLang="en-US" sz="6600" dirty="0" smtClean="0"/>
              <a:t>醫網打盡</a:t>
            </a:r>
            <a:endParaRPr lang="zh-TW" sz="66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608013" y="4365104"/>
            <a:ext cx="3962400" cy="1807096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M10515022</a:t>
            </a:r>
            <a:r>
              <a:rPr lang="zh-TW" altLang="en-US" dirty="0" smtClean="0"/>
              <a:t> 郭禮維</a:t>
            </a:r>
            <a:endParaRPr lang="en-US" altLang="zh-TW" dirty="0" smtClean="0"/>
          </a:p>
          <a:p>
            <a:r>
              <a:rPr lang="en-US" altLang="zh-TW" dirty="0" smtClean="0"/>
              <a:t>M10515032 </a:t>
            </a:r>
            <a:r>
              <a:rPr lang="zh-TW" altLang="en-US" dirty="0" smtClean="0"/>
              <a:t>韓文欣</a:t>
            </a:r>
            <a:endParaRPr lang="en-US" altLang="zh-TW" dirty="0" smtClean="0"/>
          </a:p>
          <a:p>
            <a:r>
              <a:rPr lang="en-US" altLang="zh-TW" dirty="0" smtClean="0"/>
              <a:t>M10515056</a:t>
            </a:r>
            <a:r>
              <a:rPr lang="zh-TW" altLang="en-US" dirty="0" smtClean="0"/>
              <a:t> 吳彥輝</a:t>
            </a:r>
            <a:endParaRPr lang="en-US" altLang="zh-TW" dirty="0" smtClean="0"/>
          </a:p>
          <a:p>
            <a:r>
              <a:rPr lang="en-US" altLang="zh-TW" dirty="0" smtClean="0"/>
              <a:t>D10509102  </a:t>
            </a:r>
            <a:r>
              <a:rPr lang="zh-TW" altLang="en-US" dirty="0" smtClean="0"/>
              <a:t>童曉瑜</a:t>
            </a:r>
            <a:endParaRPr lang="zh-TW" dirty="0"/>
          </a:p>
        </p:txBody>
      </p:sp>
    </p:spTree>
    <p:extLst>
      <p:ext uri="{BB962C8B-B14F-4D97-AF65-F5344CB8AC3E}">
        <p14:creationId xmlns:p14="http://schemas.microsoft.com/office/powerpoint/2010/main" val="344080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142084" y="2348880"/>
            <a:ext cx="5976664" cy="1440160"/>
          </a:xfrm>
        </p:spPr>
        <p:txBody>
          <a:bodyPr>
            <a:normAutofit/>
          </a:bodyPr>
          <a:lstStyle/>
          <a:p>
            <a:r>
              <a:rPr lang="zh-TW" altLang="en-US" sz="8800" dirty="0" smtClean="0"/>
              <a:t>作品</a:t>
            </a:r>
            <a:r>
              <a:rPr lang="en-US" altLang="zh-TW" sz="8800" dirty="0" smtClean="0"/>
              <a:t>Demo</a:t>
            </a:r>
            <a:endParaRPr lang="zh-TW" sz="8800" dirty="0"/>
          </a:p>
        </p:txBody>
      </p:sp>
    </p:spTree>
    <p:extLst>
      <p:ext uri="{BB962C8B-B14F-4D97-AF65-F5344CB8AC3E}">
        <p14:creationId xmlns:p14="http://schemas.microsoft.com/office/powerpoint/2010/main" val="3163156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25860" y="1916832"/>
            <a:ext cx="10009112" cy="1224136"/>
          </a:xfrm>
        </p:spPr>
        <p:txBody>
          <a:bodyPr/>
          <a:lstStyle/>
          <a:p>
            <a:r>
              <a:rPr lang="en-US" altLang="zh-TW" dirty="0"/>
              <a:t>Thank you for your </a:t>
            </a:r>
            <a:r>
              <a:rPr lang="en-US" altLang="zh-TW" dirty="0" smtClean="0"/>
              <a:t>attention.</a:t>
            </a:r>
            <a:endParaRPr lang="zh-TW" dirty="0"/>
          </a:p>
        </p:txBody>
      </p:sp>
    </p:spTree>
    <p:extLst>
      <p:ext uri="{BB962C8B-B14F-4D97-AF65-F5344CB8AC3E}">
        <p14:creationId xmlns:p14="http://schemas.microsoft.com/office/powerpoint/2010/main" val="3717689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標題 12"/>
          <p:cNvSpPr>
            <a:spLocks noGrp="1"/>
          </p:cNvSpPr>
          <p:nvPr>
            <p:ph type="title"/>
          </p:nvPr>
        </p:nvSpPr>
        <p:spPr>
          <a:xfrm>
            <a:off x="1269875" y="548680"/>
            <a:ext cx="9577065" cy="1066800"/>
          </a:xfrm>
        </p:spPr>
        <p:txBody>
          <a:bodyPr/>
          <a:lstStyle/>
          <a:p>
            <a:r>
              <a:rPr lang="zh-TW" altLang="en-US" dirty="0" smtClean="0"/>
              <a:t>大綱</a:t>
            </a:r>
            <a:endParaRPr lang="zh-TW" dirty="0"/>
          </a:p>
        </p:txBody>
      </p:sp>
      <p:sp>
        <p:nvSpPr>
          <p:cNvPr id="14" name="內容版面配置區 13"/>
          <p:cNvSpPr>
            <a:spLocks noGrp="1"/>
          </p:cNvSpPr>
          <p:nvPr>
            <p:ph idx="1"/>
          </p:nvPr>
        </p:nvSpPr>
        <p:spPr>
          <a:xfrm>
            <a:off x="951627" y="1844824"/>
            <a:ext cx="10287000" cy="2808312"/>
          </a:xfrm>
        </p:spPr>
        <p:txBody>
          <a:bodyPr/>
          <a:lstStyle/>
          <a:p>
            <a:r>
              <a:rPr lang="zh-TW" altLang="en-US" dirty="0" smtClean="0"/>
              <a:t>海選建議</a:t>
            </a:r>
            <a:endParaRPr lang="en-US" altLang="zh-TW" dirty="0" smtClean="0"/>
          </a:p>
          <a:p>
            <a:r>
              <a:rPr lang="zh-TW" altLang="en-US" dirty="0" smtClean="0"/>
              <a:t>最終產品</a:t>
            </a:r>
            <a:r>
              <a:rPr lang="zh-TW" altLang="en-US" dirty="0"/>
              <a:t>功能</a:t>
            </a:r>
            <a:endParaRPr lang="en-US" altLang="zh-TW" dirty="0" smtClean="0"/>
          </a:p>
          <a:p>
            <a:r>
              <a:rPr lang="zh-TW" altLang="en-US" dirty="0" smtClean="0"/>
              <a:t>產品實用性</a:t>
            </a:r>
            <a:endParaRPr lang="en-US" altLang="zh-TW" dirty="0" smtClean="0"/>
          </a:p>
          <a:p>
            <a:r>
              <a:rPr lang="zh-TW" altLang="en-US" dirty="0" smtClean="0"/>
              <a:t>作品</a:t>
            </a:r>
            <a:r>
              <a:rPr lang="en-US" altLang="zh-TW" dirty="0" smtClean="0"/>
              <a:t>Demo</a:t>
            </a:r>
            <a:endParaRPr lang="zh-TW" dirty="0"/>
          </a:p>
        </p:txBody>
      </p:sp>
    </p:spTree>
    <p:extLst>
      <p:ext uri="{BB962C8B-B14F-4D97-AF65-F5344CB8AC3E}">
        <p14:creationId xmlns:p14="http://schemas.microsoft.com/office/powerpoint/2010/main" val="2859045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7908" y="1556792"/>
            <a:ext cx="9020697" cy="4829015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1557908" y="692696"/>
            <a:ext cx="3528392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TW" altLang="en-US" sz="3600" dirty="0" smtClean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海選建議</a:t>
            </a:r>
            <a:endParaRPr lang="zh-TW" altLang="en-US" sz="3600" dirty="0">
              <a:solidFill>
                <a:schemeClr val="accent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08354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66700" y="908720"/>
            <a:ext cx="8229599" cy="1440160"/>
          </a:xfrm>
        </p:spPr>
        <p:txBody>
          <a:bodyPr/>
          <a:lstStyle/>
          <a:p>
            <a:r>
              <a:rPr lang="zh-TW" altLang="en-US" dirty="0"/>
              <a:t>最終產品功能</a:t>
            </a:r>
            <a:r>
              <a:rPr lang="zh-TW" altLang="zh-TW" dirty="0"/>
              <a:t/>
            </a:r>
            <a:br>
              <a:rPr lang="zh-TW" altLang="zh-TW" dirty="0"/>
            </a:br>
            <a:endParaRPr lang="zh-TW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266700" y="2060848"/>
            <a:ext cx="8231187" cy="3096344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800" dirty="0" smtClean="0"/>
              <a:t>使用手冊</a:t>
            </a:r>
            <a:endParaRPr lang="en-US" altLang="zh-TW" sz="2800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800" dirty="0" smtClean="0"/>
              <a:t>線上掛號</a:t>
            </a:r>
            <a:endParaRPr lang="en-US" altLang="zh-TW" sz="2800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800" dirty="0" smtClean="0"/>
              <a:t>尋找醫院</a:t>
            </a:r>
            <a:endParaRPr lang="en-US" altLang="zh-TW" sz="2800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800" dirty="0" smtClean="0"/>
              <a:t>路線規劃</a:t>
            </a:r>
            <a:endParaRPr lang="en-US" altLang="zh-TW" sz="2800" dirty="0" smtClean="0"/>
          </a:p>
        </p:txBody>
      </p:sp>
    </p:spTree>
    <p:extLst>
      <p:ext uri="{BB962C8B-B14F-4D97-AF65-F5344CB8AC3E}">
        <p14:creationId xmlns:p14="http://schemas.microsoft.com/office/powerpoint/2010/main" val="3346579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97868" y="836712"/>
            <a:ext cx="10009112" cy="1066800"/>
          </a:xfrm>
        </p:spPr>
        <p:txBody>
          <a:bodyPr/>
          <a:lstStyle/>
          <a:p>
            <a:r>
              <a:rPr lang="zh-TW" altLang="en-US" dirty="0"/>
              <a:t>功</a:t>
            </a:r>
            <a:r>
              <a:rPr lang="zh-TW" altLang="en-US" dirty="0" smtClean="0"/>
              <a:t>能</a:t>
            </a:r>
            <a:r>
              <a:rPr lang="zh-TW" altLang="en-US" dirty="0" smtClean="0"/>
              <a:t>選擇介面</a:t>
            </a:r>
            <a:endParaRPr lang="zh-TW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2404" y="476672"/>
            <a:ext cx="3440980" cy="6117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111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41884" y="842959"/>
            <a:ext cx="10009112" cy="1066800"/>
          </a:xfrm>
        </p:spPr>
        <p:txBody>
          <a:bodyPr/>
          <a:lstStyle/>
          <a:p>
            <a:r>
              <a:rPr lang="zh-TW" altLang="en-US" dirty="0" smtClean="0"/>
              <a:t>線上掛號</a:t>
            </a:r>
            <a:endParaRPr lang="zh-TW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4402" y="476672"/>
            <a:ext cx="3442883" cy="6120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452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25860" y="836712"/>
            <a:ext cx="10009112" cy="1066800"/>
          </a:xfrm>
        </p:spPr>
        <p:txBody>
          <a:bodyPr/>
          <a:lstStyle/>
          <a:p>
            <a:r>
              <a:rPr lang="zh-TW" altLang="en-US" dirty="0" smtClean="0"/>
              <a:t>尋找醫院</a:t>
            </a:r>
            <a:endParaRPr lang="zh-TW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0396" y="476672"/>
            <a:ext cx="3456384" cy="6144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257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25860" y="836712"/>
            <a:ext cx="10009112" cy="1066800"/>
          </a:xfrm>
        </p:spPr>
        <p:txBody>
          <a:bodyPr/>
          <a:lstStyle/>
          <a:p>
            <a:r>
              <a:rPr lang="zh-TW" altLang="en-US" dirty="0" smtClean="0"/>
              <a:t>路線規劃</a:t>
            </a:r>
            <a:endParaRPr lang="zh-TW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0396" y="404664"/>
            <a:ext cx="3478886" cy="6184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964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標題 12"/>
          <p:cNvSpPr>
            <a:spLocks noGrp="1"/>
          </p:cNvSpPr>
          <p:nvPr>
            <p:ph type="title"/>
          </p:nvPr>
        </p:nvSpPr>
        <p:spPr>
          <a:xfrm>
            <a:off x="621804" y="620688"/>
            <a:ext cx="10971372" cy="1066800"/>
          </a:xfrm>
        </p:spPr>
        <p:txBody>
          <a:bodyPr/>
          <a:lstStyle/>
          <a:p>
            <a:r>
              <a:rPr lang="zh-TW" altLang="en-US" dirty="0" smtClean="0"/>
              <a:t>產品實用性</a:t>
            </a:r>
            <a:endParaRPr lang="zh-TW" dirty="0"/>
          </a:p>
        </p:txBody>
      </p:sp>
      <p:sp>
        <p:nvSpPr>
          <p:cNvPr id="14" name="內容版面配置區 13"/>
          <p:cNvSpPr>
            <a:spLocks noGrp="1"/>
          </p:cNvSpPr>
          <p:nvPr>
            <p:ph idx="1"/>
          </p:nvPr>
        </p:nvSpPr>
        <p:spPr>
          <a:xfrm>
            <a:off x="837828" y="2276872"/>
            <a:ext cx="10287000" cy="2239144"/>
          </a:xfrm>
        </p:spPr>
        <p:txBody>
          <a:bodyPr/>
          <a:lstStyle/>
          <a:p>
            <a:r>
              <a:rPr lang="zh-TW" altLang="en-US" dirty="0" smtClean="0"/>
              <a:t>快速查詢掛號方式</a:t>
            </a:r>
            <a:endParaRPr lang="en-US" altLang="zh-TW" dirty="0" smtClean="0"/>
          </a:p>
          <a:p>
            <a:r>
              <a:rPr lang="zh-TW" altLang="en-US" dirty="0" smtClean="0"/>
              <a:t>緊急時搜尋附近醫院</a:t>
            </a:r>
            <a:endParaRPr lang="en-US" altLang="zh-TW" dirty="0" smtClean="0"/>
          </a:p>
          <a:p>
            <a:r>
              <a:rPr lang="zh-TW" altLang="en-US" dirty="0" smtClean="0"/>
              <a:t>找尋醫院附近休憩場</a:t>
            </a:r>
            <a:r>
              <a:rPr lang="zh-TW" altLang="en-US" dirty="0"/>
              <a:t>所</a:t>
            </a:r>
            <a:endParaRPr lang="zh-TW" dirty="0"/>
          </a:p>
        </p:txBody>
      </p:sp>
    </p:spTree>
    <p:extLst>
      <p:ext uri="{BB962C8B-B14F-4D97-AF65-F5344CB8AC3E}">
        <p14:creationId xmlns:p14="http://schemas.microsoft.com/office/powerpoint/2010/main" val="285699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rketing_16x9">
  <a:themeElements>
    <a:clrScheme name="Marketing_16x9">
      <a:dk1>
        <a:srgbClr val="404040"/>
      </a:dk1>
      <a:lt1>
        <a:sysClr val="window" lastClr="FFFFFF"/>
      </a:lt1>
      <a:dk2>
        <a:srgbClr val="000000"/>
      </a:dk2>
      <a:lt2>
        <a:srgbClr val="A1C1DE"/>
      </a:lt2>
      <a:accent1>
        <a:srgbClr val="39527B"/>
      </a:accent1>
      <a:accent2>
        <a:srgbClr val="528DC2"/>
      </a:accent2>
      <a:accent3>
        <a:srgbClr val="7EA939"/>
      </a:accent3>
      <a:accent4>
        <a:srgbClr val="30AEAB"/>
      </a:accent4>
      <a:accent5>
        <a:srgbClr val="31A962"/>
      </a:accent5>
      <a:accent6>
        <a:srgbClr val="78648E"/>
      </a:accent6>
      <a:hlink>
        <a:srgbClr val="7EA939"/>
      </a:hlink>
      <a:folHlink>
        <a:srgbClr val="7F7F7F"/>
      </a:folHlink>
    </a:clrScheme>
    <a:fontScheme name="Marketing_16x9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4400000" scaled="0"/>
          <a:tileRect/>
        </a:gra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7400000" scaled="0"/>
          <a:tileRect/>
        </a:gradFill>
      </a:bgFillStyleLst>
    </a:fmtScheme>
  </a:themeElements>
  <a:objectDefaults>
    <a:lnDef>
      <a:spPr>
        <a:ln w="127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Marketing_16x9">
      <a:dk1>
        <a:srgbClr val="404040"/>
      </a:dk1>
      <a:lt1>
        <a:sysClr val="window" lastClr="FFFFFF"/>
      </a:lt1>
      <a:dk2>
        <a:srgbClr val="000000"/>
      </a:dk2>
      <a:lt2>
        <a:srgbClr val="A1C1DE"/>
      </a:lt2>
      <a:accent1>
        <a:srgbClr val="39527B"/>
      </a:accent1>
      <a:accent2>
        <a:srgbClr val="528DC2"/>
      </a:accent2>
      <a:accent3>
        <a:srgbClr val="7EA939"/>
      </a:accent3>
      <a:accent4>
        <a:srgbClr val="30AEAB"/>
      </a:accent4>
      <a:accent5>
        <a:srgbClr val="31A962"/>
      </a:accent5>
      <a:accent6>
        <a:srgbClr val="78648E"/>
      </a:accent6>
      <a:hlink>
        <a:srgbClr val="7EA939"/>
      </a:hlink>
      <a:folHlink>
        <a:srgbClr val="7F7F7F"/>
      </a:folHlink>
    </a:clrScheme>
    <a:fontScheme name="Marketing_16x9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Marketing_16x9">
      <a:dk1>
        <a:srgbClr val="404040"/>
      </a:dk1>
      <a:lt1>
        <a:sysClr val="window" lastClr="FFFFFF"/>
      </a:lt1>
      <a:dk2>
        <a:srgbClr val="000000"/>
      </a:dk2>
      <a:lt2>
        <a:srgbClr val="A1C1DE"/>
      </a:lt2>
      <a:accent1>
        <a:srgbClr val="39527B"/>
      </a:accent1>
      <a:accent2>
        <a:srgbClr val="528DC2"/>
      </a:accent2>
      <a:accent3>
        <a:srgbClr val="7EA939"/>
      </a:accent3>
      <a:accent4>
        <a:srgbClr val="30AEAB"/>
      </a:accent4>
      <a:accent5>
        <a:srgbClr val="31A962"/>
      </a:accent5>
      <a:accent6>
        <a:srgbClr val="78648E"/>
      </a:accent6>
      <a:hlink>
        <a:srgbClr val="7EA939"/>
      </a:hlink>
      <a:folHlink>
        <a:srgbClr val="7F7F7F"/>
      </a:folHlink>
    </a:clrScheme>
    <a:fontScheme name="Marketing_16x9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FB72590D-5915-4114-80CA-242FE40836B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玻璃方塊行銷簡報 (寬螢幕)</Template>
  <TotalTime>0</TotalTime>
  <Words>72</Words>
  <Application>Microsoft Office PowerPoint</Application>
  <PresentationFormat>自訂</PresentationFormat>
  <Paragraphs>26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6" baseType="lpstr">
      <vt:lpstr>微軟正黑體</vt:lpstr>
      <vt:lpstr>新細明體</vt:lpstr>
      <vt:lpstr>Arial</vt:lpstr>
      <vt:lpstr>Corbel</vt:lpstr>
      <vt:lpstr>Marketing_16x9</vt:lpstr>
      <vt:lpstr>醫網打盡</vt:lpstr>
      <vt:lpstr>大綱</vt:lpstr>
      <vt:lpstr>PowerPoint 簡報</vt:lpstr>
      <vt:lpstr>最終產品功能 </vt:lpstr>
      <vt:lpstr>功能選擇介面</vt:lpstr>
      <vt:lpstr>線上掛號</vt:lpstr>
      <vt:lpstr>尋找醫院</vt:lpstr>
      <vt:lpstr>路線規劃</vt:lpstr>
      <vt:lpstr>產品實用性</vt:lpstr>
      <vt:lpstr>作品Demo</vt:lpstr>
      <vt:lpstr>Thank you for your attention.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2017-06-08T15:14:04Z</dcterms:created>
  <dcterms:modified xsi:type="dcterms:W3CDTF">2017-06-11T04:44:20Z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TC028010849991</vt:lpwstr>
  </property>
</Properties>
</file>