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2" r:id="rId3"/>
    <p:sldId id="264" r:id="rId4"/>
    <p:sldId id="263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6C5D2-11FF-4BB5-B0BB-32A4F6E6F451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96FA9EBA-09B4-4C1B-9111-B39E19B40A05}">
      <dgm:prSet phldrT="[文字]"/>
      <dgm:spPr/>
      <dgm:t>
        <a:bodyPr/>
        <a:lstStyle/>
        <a:p>
          <a:r>
            <a:rPr lang="en-US" altLang="zh-TW" dirty="0" smtClean="0"/>
            <a:t>Data set</a:t>
          </a:r>
        </a:p>
      </dgm:t>
    </dgm:pt>
    <dgm:pt modelId="{3FB6C84B-33B9-4B8D-BE51-DA811B32B3E7}" type="parTrans" cxnId="{987CC013-5A11-49F6-9CC6-02ECA15B5003}">
      <dgm:prSet/>
      <dgm:spPr/>
      <dgm:t>
        <a:bodyPr/>
        <a:lstStyle/>
        <a:p>
          <a:endParaRPr lang="zh-TW" altLang="en-US"/>
        </a:p>
      </dgm:t>
    </dgm:pt>
    <dgm:pt modelId="{D3AA54E5-A521-4394-83CC-DA7DB3750EB6}" type="sibTrans" cxnId="{987CC013-5A11-49F6-9CC6-02ECA15B5003}">
      <dgm:prSet/>
      <dgm:spPr/>
      <dgm:t>
        <a:bodyPr/>
        <a:lstStyle/>
        <a:p>
          <a:endParaRPr lang="zh-TW" altLang="en-US"/>
        </a:p>
      </dgm:t>
    </dgm:pt>
    <dgm:pt modelId="{6FE07D5E-D39B-4E60-B1AC-A51CC913E790}">
      <dgm:prSet phldrT="[文字]"/>
      <dgm:spPr/>
      <dgm:t>
        <a:bodyPr/>
        <a:lstStyle/>
        <a:p>
          <a:r>
            <a:rPr lang="zh-TW" altLang="en-US" dirty="0" smtClean="0"/>
            <a:t>大專校院校外實習媒合列表</a:t>
          </a:r>
          <a:r>
            <a:rPr lang="en-US" altLang="zh-TW" dirty="0" smtClean="0"/>
            <a:t>.CSV		source:</a:t>
          </a:r>
          <a:r>
            <a:rPr lang="zh-TW" altLang="en-US" dirty="0" smtClean="0"/>
            <a:t>教育部技術及職業教育司</a:t>
          </a:r>
          <a:endParaRPr lang="zh-TW" altLang="en-US" dirty="0"/>
        </a:p>
      </dgm:t>
    </dgm:pt>
    <dgm:pt modelId="{87363F1A-9BAE-4277-B047-A0CCC83E6580}" type="parTrans" cxnId="{18267BFC-E686-4C8B-BA2B-290CC63FBFAB}">
      <dgm:prSet/>
      <dgm:spPr/>
      <dgm:t>
        <a:bodyPr/>
        <a:lstStyle/>
        <a:p>
          <a:endParaRPr lang="zh-TW" altLang="en-US"/>
        </a:p>
      </dgm:t>
    </dgm:pt>
    <dgm:pt modelId="{F46B0775-FB85-4DE1-97D1-38A3C0C0B8DD}" type="sibTrans" cxnId="{18267BFC-E686-4C8B-BA2B-290CC63FBFAB}">
      <dgm:prSet/>
      <dgm:spPr/>
      <dgm:t>
        <a:bodyPr/>
        <a:lstStyle/>
        <a:p>
          <a:endParaRPr lang="zh-TW" altLang="en-US"/>
        </a:p>
      </dgm:t>
    </dgm:pt>
    <dgm:pt modelId="{1CD295FE-0A60-43C9-91A1-9161CBC8FEAC}">
      <dgm:prSet phldrT="[文字]"/>
      <dgm:spPr/>
      <dgm:t>
        <a:bodyPr/>
        <a:lstStyle/>
        <a:p>
          <a:r>
            <a:rPr lang="zh-TW" altLang="en-US" dirty="0" smtClean="0"/>
            <a:t>技職校院課程資源網</a:t>
          </a:r>
          <a:r>
            <a:rPr lang="en-US" altLang="zh-TW" dirty="0" smtClean="0"/>
            <a:t>.CSV			source:</a:t>
          </a:r>
          <a:r>
            <a:rPr lang="zh-TW" altLang="en-US" dirty="0" smtClean="0"/>
            <a:t>教育部技術及職業教育司</a:t>
          </a:r>
          <a:endParaRPr lang="zh-TW" altLang="en-US" dirty="0"/>
        </a:p>
      </dgm:t>
    </dgm:pt>
    <dgm:pt modelId="{E4C86133-8771-48AC-92A8-73408D23FBEC}" type="parTrans" cxnId="{9C30B7CC-AB70-41A5-AD25-138FAB1B7603}">
      <dgm:prSet/>
      <dgm:spPr/>
      <dgm:t>
        <a:bodyPr/>
        <a:lstStyle/>
        <a:p>
          <a:endParaRPr lang="zh-TW" altLang="en-US"/>
        </a:p>
      </dgm:t>
    </dgm:pt>
    <dgm:pt modelId="{A3C86284-EB78-4B86-A729-111186081B4E}" type="sibTrans" cxnId="{9C30B7CC-AB70-41A5-AD25-138FAB1B7603}">
      <dgm:prSet/>
      <dgm:spPr/>
      <dgm:t>
        <a:bodyPr/>
        <a:lstStyle/>
        <a:p>
          <a:endParaRPr lang="zh-TW" altLang="en-US"/>
        </a:p>
      </dgm:t>
    </dgm:pt>
    <dgm:pt modelId="{76A1C5F6-1E57-419B-9A24-D559D84DF1D3}">
      <dgm:prSet phldrT="[文字]"/>
      <dgm:spPr/>
      <dgm:t>
        <a:bodyPr/>
        <a:lstStyle/>
        <a:p>
          <a:r>
            <a:rPr lang="zh-TW" altLang="en-US" dirty="0" smtClean="0"/>
            <a:t>市場對象</a:t>
          </a:r>
          <a:endParaRPr lang="zh-TW" altLang="en-US" dirty="0"/>
        </a:p>
      </dgm:t>
    </dgm:pt>
    <dgm:pt modelId="{25C3AF2D-E83A-4E3E-B1F0-8740DCD0B14A}" type="parTrans" cxnId="{CC7C6212-3655-4A3F-8D68-47257509ECC0}">
      <dgm:prSet/>
      <dgm:spPr/>
      <dgm:t>
        <a:bodyPr/>
        <a:lstStyle/>
        <a:p>
          <a:endParaRPr lang="zh-TW" altLang="en-US"/>
        </a:p>
      </dgm:t>
    </dgm:pt>
    <dgm:pt modelId="{4068F3CE-B5F4-4D7A-ACAA-1F1A456EC360}" type="sibTrans" cxnId="{CC7C6212-3655-4A3F-8D68-47257509ECC0}">
      <dgm:prSet/>
      <dgm:spPr/>
      <dgm:t>
        <a:bodyPr/>
        <a:lstStyle/>
        <a:p>
          <a:endParaRPr lang="zh-TW" altLang="en-US"/>
        </a:p>
      </dgm:t>
    </dgm:pt>
    <dgm:pt modelId="{4D890589-BC65-4DF8-AC57-5F64FCC7F43D}">
      <dgm:prSet phldrT="[文字]"/>
      <dgm:spPr/>
      <dgm:t>
        <a:bodyPr/>
        <a:lstStyle/>
        <a:p>
          <a:r>
            <a:rPr lang="zh-TW" altLang="en-US" dirty="0" smtClean="0"/>
            <a:t>全國各大專院校學生</a:t>
          </a:r>
          <a:endParaRPr lang="zh-TW" altLang="en-US" dirty="0"/>
        </a:p>
      </dgm:t>
    </dgm:pt>
    <dgm:pt modelId="{5CE7E67C-0EB3-495F-AC07-9470D4CBD84E}" type="parTrans" cxnId="{C6AAD62D-3A45-4886-A727-8B5CF212B17F}">
      <dgm:prSet/>
      <dgm:spPr/>
      <dgm:t>
        <a:bodyPr/>
        <a:lstStyle/>
        <a:p>
          <a:endParaRPr lang="zh-TW" altLang="en-US"/>
        </a:p>
      </dgm:t>
    </dgm:pt>
    <dgm:pt modelId="{B750B5D0-B806-48A6-AB9E-15BFBA7594E6}" type="sibTrans" cxnId="{C6AAD62D-3A45-4886-A727-8B5CF212B17F}">
      <dgm:prSet/>
      <dgm:spPr/>
      <dgm:t>
        <a:bodyPr/>
        <a:lstStyle/>
        <a:p>
          <a:endParaRPr lang="zh-TW" altLang="en-US"/>
        </a:p>
      </dgm:t>
    </dgm:pt>
    <dgm:pt modelId="{8658D7E4-5062-4DED-A561-03A7BBD2579F}">
      <dgm:prSet phldrT="[文字]"/>
      <dgm:spPr/>
      <dgm:t>
        <a:bodyPr/>
        <a:lstStyle/>
        <a:p>
          <a:r>
            <a:rPr lang="zh-TW" altLang="en-US" dirty="0" smtClean="0"/>
            <a:t>特色</a:t>
          </a:r>
          <a:endParaRPr lang="zh-TW" altLang="en-US" dirty="0"/>
        </a:p>
      </dgm:t>
    </dgm:pt>
    <dgm:pt modelId="{1DE84F69-5882-4CD1-8C2F-03B4947FB669}" type="parTrans" cxnId="{98D9B88F-65BB-421E-BB57-58662A59FD9F}">
      <dgm:prSet/>
      <dgm:spPr/>
      <dgm:t>
        <a:bodyPr/>
        <a:lstStyle/>
        <a:p>
          <a:endParaRPr lang="zh-TW" altLang="en-US"/>
        </a:p>
      </dgm:t>
    </dgm:pt>
    <dgm:pt modelId="{6DE934BC-8FC8-4E03-B1C7-401ED57D15AA}" type="sibTrans" cxnId="{98D9B88F-65BB-421E-BB57-58662A59FD9F}">
      <dgm:prSet/>
      <dgm:spPr/>
      <dgm:t>
        <a:bodyPr/>
        <a:lstStyle/>
        <a:p>
          <a:endParaRPr lang="zh-TW" altLang="en-US"/>
        </a:p>
      </dgm:t>
    </dgm:pt>
    <dgm:pt modelId="{57BE4182-C88A-4859-BFDF-52BB2D390ABA}">
      <dgm:prSet phldrT="[文字]"/>
      <dgm:spPr/>
      <dgm:t>
        <a:bodyPr/>
        <a:lstStyle/>
        <a:p>
          <a:r>
            <a:rPr lang="zh-TW" altLang="en-US" dirty="0" smtClean="0"/>
            <a:t>提供全國大專院校學生實習機會，使用者可以搜尋本身所相關的科系、專長來尋找實習工作，系統將會智慧推薦相關的各大專院校之課程，提供使用者更加精進技能，並且可以填寫自己的履歷，讓各大企業看見自己的專長。</a:t>
          </a:r>
          <a:endParaRPr lang="zh-TW" altLang="en-US" dirty="0"/>
        </a:p>
      </dgm:t>
    </dgm:pt>
    <dgm:pt modelId="{60FFC03C-29A2-46F1-B34D-3B4C496EA03B}" type="parTrans" cxnId="{68AA2075-C6D7-4331-98AA-68DB1BC8A620}">
      <dgm:prSet/>
      <dgm:spPr/>
      <dgm:t>
        <a:bodyPr/>
        <a:lstStyle/>
        <a:p>
          <a:endParaRPr lang="zh-TW" altLang="en-US"/>
        </a:p>
      </dgm:t>
    </dgm:pt>
    <dgm:pt modelId="{124B8028-6AC3-478E-B6F8-105843A1B765}" type="sibTrans" cxnId="{68AA2075-C6D7-4331-98AA-68DB1BC8A620}">
      <dgm:prSet/>
      <dgm:spPr/>
      <dgm:t>
        <a:bodyPr/>
        <a:lstStyle/>
        <a:p>
          <a:endParaRPr lang="zh-TW" altLang="en-US"/>
        </a:p>
      </dgm:t>
    </dgm:pt>
    <dgm:pt modelId="{FD77750E-EFFA-40C6-A7AE-B7D1D57253DF}" type="pres">
      <dgm:prSet presAssocID="{F646C5D2-11FF-4BB5-B0BB-32A4F6E6F45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00CC0B5-E818-4A75-8283-224FBC064F4E}" type="pres">
      <dgm:prSet presAssocID="{96FA9EBA-09B4-4C1B-9111-B39E19B40A05}" presName="composite" presStyleCnt="0"/>
      <dgm:spPr/>
    </dgm:pt>
    <dgm:pt modelId="{D3088A18-90BD-453C-9415-71FCC6ADDBA6}" type="pres">
      <dgm:prSet presAssocID="{96FA9EBA-09B4-4C1B-9111-B39E19B40A0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B84CF2-BE51-400C-8702-B1F598D82110}" type="pres">
      <dgm:prSet presAssocID="{96FA9EBA-09B4-4C1B-9111-B39E19B40A0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9217D2-1C18-4CAE-B122-75D102535BEF}" type="pres">
      <dgm:prSet presAssocID="{D3AA54E5-A521-4394-83CC-DA7DB3750EB6}" presName="sp" presStyleCnt="0"/>
      <dgm:spPr/>
    </dgm:pt>
    <dgm:pt modelId="{B7F57E65-D508-4425-8BC8-2CCFA7B9E680}" type="pres">
      <dgm:prSet presAssocID="{76A1C5F6-1E57-419B-9A24-D559D84DF1D3}" presName="composite" presStyleCnt="0"/>
      <dgm:spPr/>
    </dgm:pt>
    <dgm:pt modelId="{C639EA21-5595-40E7-BFFA-2B8734339311}" type="pres">
      <dgm:prSet presAssocID="{76A1C5F6-1E57-419B-9A24-D559D84DF1D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C31D63-9D8E-4141-9C37-330605FD613C}" type="pres">
      <dgm:prSet presAssocID="{76A1C5F6-1E57-419B-9A24-D559D84DF1D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5496AE-4AA2-4D64-A13F-DE8510262157}" type="pres">
      <dgm:prSet presAssocID="{4068F3CE-B5F4-4D7A-ACAA-1F1A456EC360}" presName="sp" presStyleCnt="0"/>
      <dgm:spPr/>
    </dgm:pt>
    <dgm:pt modelId="{42B7FBE5-C5BD-4A06-B994-662AE4F0CB41}" type="pres">
      <dgm:prSet presAssocID="{8658D7E4-5062-4DED-A561-03A7BBD2579F}" presName="composite" presStyleCnt="0"/>
      <dgm:spPr/>
    </dgm:pt>
    <dgm:pt modelId="{16F4FD88-71B8-4C0D-A8A7-895AB3559234}" type="pres">
      <dgm:prSet presAssocID="{8658D7E4-5062-4DED-A561-03A7BBD2579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61D9EA5-52AE-4818-BEF7-69698EDBF673}" type="pres">
      <dgm:prSet presAssocID="{8658D7E4-5062-4DED-A561-03A7BBD2579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4677A21-BDCA-4685-9892-1D923F05F183}" type="presOf" srcId="{F646C5D2-11FF-4BB5-B0BB-32A4F6E6F451}" destId="{FD77750E-EFFA-40C6-A7AE-B7D1D57253DF}" srcOrd="0" destOrd="0" presId="urn:microsoft.com/office/officeart/2005/8/layout/chevron2"/>
    <dgm:cxn modelId="{C6AAD62D-3A45-4886-A727-8B5CF212B17F}" srcId="{76A1C5F6-1E57-419B-9A24-D559D84DF1D3}" destId="{4D890589-BC65-4DF8-AC57-5F64FCC7F43D}" srcOrd="0" destOrd="0" parTransId="{5CE7E67C-0EB3-495F-AC07-9470D4CBD84E}" sibTransId="{B750B5D0-B806-48A6-AB9E-15BFBA7594E6}"/>
    <dgm:cxn modelId="{602C274C-8FA4-498E-A5C6-5B424E265D41}" type="presOf" srcId="{1CD295FE-0A60-43C9-91A1-9161CBC8FEAC}" destId="{EEB84CF2-BE51-400C-8702-B1F598D82110}" srcOrd="0" destOrd="1" presId="urn:microsoft.com/office/officeart/2005/8/layout/chevron2"/>
    <dgm:cxn modelId="{18267BFC-E686-4C8B-BA2B-290CC63FBFAB}" srcId="{96FA9EBA-09B4-4C1B-9111-B39E19B40A05}" destId="{6FE07D5E-D39B-4E60-B1AC-A51CC913E790}" srcOrd="0" destOrd="0" parTransId="{87363F1A-9BAE-4277-B047-A0CCC83E6580}" sibTransId="{F46B0775-FB85-4DE1-97D1-38A3C0C0B8DD}"/>
    <dgm:cxn modelId="{E423235C-AD29-4F82-9545-BD855A697189}" type="presOf" srcId="{6FE07D5E-D39B-4E60-B1AC-A51CC913E790}" destId="{EEB84CF2-BE51-400C-8702-B1F598D82110}" srcOrd="0" destOrd="0" presId="urn:microsoft.com/office/officeart/2005/8/layout/chevron2"/>
    <dgm:cxn modelId="{9429EB56-A518-4D73-A897-5A6D17BE4EFF}" type="presOf" srcId="{4D890589-BC65-4DF8-AC57-5F64FCC7F43D}" destId="{D0C31D63-9D8E-4141-9C37-330605FD613C}" srcOrd="0" destOrd="0" presId="urn:microsoft.com/office/officeart/2005/8/layout/chevron2"/>
    <dgm:cxn modelId="{0F54B7D3-1536-4D63-B044-9D5004DBFECC}" type="presOf" srcId="{57BE4182-C88A-4859-BFDF-52BB2D390ABA}" destId="{461D9EA5-52AE-4818-BEF7-69698EDBF673}" srcOrd="0" destOrd="0" presId="urn:microsoft.com/office/officeart/2005/8/layout/chevron2"/>
    <dgm:cxn modelId="{CC7C6212-3655-4A3F-8D68-47257509ECC0}" srcId="{F646C5D2-11FF-4BB5-B0BB-32A4F6E6F451}" destId="{76A1C5F6-1E57-419B-9A24-D559D84DF1D3}" srcOrd="1" destOrd="0" parTransId="{25C3AF2D-E83A-4E3E-B1F0-8740DCD0B14A}" sibTransId="{4068F3CE-B5F4-4D7A-ACAA-1F1A456EC360}"/>
    <dgm:cxn modelId="{E9020E0C-94F8-40C7-A60A-967F63611DB9}" type="presOf" srcId="{76A1C5F6-1E57-419B-9A24-D559D84DF1D3}" destId="{C639EA21-5595-40E7-BFFA-2B8734339311}" srcOrd="0" destOrd="0" presId="urn:microsoft.com/office/officeart/2005/8/layout/chevron2"/>
    <dgm:cxn modelId="{4119E0C8-59E3-4099-AB81-AB4C85FB768A}" type="presOf" srcId="{96FA9EBA-09B4-4C1B-9111-B39E19B40A05}" destId="{D3088A18-90BD-453C-9415-71FCC6ADDBA6}" srcOrd="0" destOrd="0" presId="urn:microsoft.com/office/officeart/2005/8/layout/chevron2"/>
    <dgm:cxn modelId="{98D9B88F-65BB-421E-BB57-58662A59FD9F}" srcId="{F646C5D2-11FF-4BB5-B0BB-32A4F6E6F451}" destId="{8658D7E4-5062-4DED-A561-03A7BBD2579F}" srcOrd="2" destOrd="0" parTransId="{1DE84F69-5882-4CD1-8C2F-03B4947FB669}" sibTransId="{6DE934BC-8FC8-4E03-B1C7-401ED57D15AA}"/>
    <dgm:cxn modelId="{9C30B7CC-AB70-41A5-AD25-138FAB1B7603}" srcId="{96FA9EBA-09B4-4C1B-9111-B39E19B40A05}" destId="{1CD295FE-0A60-43C9-91A1-9161CBC8FEAC}" srcOrd="1" destOrd="0" parTransId="{E4C86133-8771-48AC-92A8-73408D23FBEC}" sibTransId="{A3C86284-EB78-4B86-A729-111186081B4E}"/>
    <dgm:cxn modelId="{68AA2075-C6D7-4331-98AA-68DB1BC8A620}" srcId="{8658D7E4-5062-4DED-A561-03A7BBD2579F}" destId="{57BE4182-C88A-4859-BFDF-52BB2D390ABA}" srcOrd="0" destOrd="0" parTransId="{60FFC03C-29A2-46F1-B34D-3B4C496EA03B}" sibTransId="{124B8028-6AC3-478E-B6F8-105843A1B765}"/>
    <dgm:cxn modelId="{B00C43C0-3ED9-4449-B5B9-9F4D6D526919}" type="presOf" srcId="{8658D7E4-5062-4DED-A561-03A7BBD2579F}" destId="{16F4FD88-71B8-4C0D-A8A7-895AB3559234}" srcOrd="0" destOrd="0" presId="urn:microsoft.com/office/officeart/2005/8/layout/chevron2"/>
    <dgm:cxn modelId="{987CC013-5A11-49F6-9CC6-02ECA15B5003}" srcId="{F646C5D2-11FF-4BB5-B0BB-32A4F6E6F451}" destId="{96FA9EBA-09B4-4C1B-9111-B39E19B40A05}" srcOrd="0" destOrd="0" parTransId="{3FB6C84B-33B9-4B8D-BE51-DA811B32B3E7}" sibTransId="{D3AA54E5-A521-4394-83CC-DA7DB3750EB6}"/>
    <dgm:cxn modelId="{F95D2F92-A67F-4919-8479-F3E3E3483DB9}" type="presParOf" srcId="{FD77750E-EFFA-40C6-A7AE-B7D1D57253DF}" destId="{600CC0B5-E818-4A75-8283-224FBC064F4E}" srcOrd="0" destOrd="0" presId="urn:microsoft.com/office/officeart/2005/8/layout/chevron2"/>
    <dgm:cxn modelId="{FD2ED9AF-DE0B-4142-A0E8-774A2367B89A}" type="presParOf" srcId="{600CC0B5-E818-4A75-8283-224FBC064F4E}" destId="{D3088A18-90BD-453C-9415-71FCC6ADDBA6}" srcOrd="0" destOrd="0" presId="urn:microsoft.com/office/officeart/2005/8/layout/chevron2"/>
    <dgm:cxn modelId="{024E7DC8-D2B3-4A88-8C2D-12085D1913FE}" type="presParOf" srcId="{600CC0B5-E818-4A75-8283-224FBC064F4E}" destId="{EEB84CF2-BE51-400C-8702-B1F598D82110}" srcOrd="1" destOrd="0" presId="urn:microsoft.com/office/officeart/2005/8/layout/chevron2"/>
    <dgm:cxn modelId="{C883F1C7-25C8-415A-9BDA-0B5DBB7C13A6}" type="presParOf" srcId="{FD77750E-EFFA-40C6-A7AE-B7D1D57253DF}" destId="{E69217D2-1C18-4CAE-B122-75D102535BEF}" srcOrd="1" destOrd="0" presId="urn:microsoft.com/office/officeart/2005/8/layout/chevron2"/>
    <dgm:cxn modelId="{DF38B685-1F6C-4C98-923B-8A11192E123C}" type="presParOf" srcId="{FD77750E-EFFA-40C6-A7AE-B7D1D57253DF}" destId="{B7F57E65-D508-4425-8BC8-2CCFA7B9E680}" srcOrd="2" destOrd="0" presId="urn:microsoft.com/office/officeart/2005/8/layout/chevron2"/>
    <dgm:cxn modelId="{3CCBC5BA-25BE-4C88-A91E-9570DC838625}" type="presParOf" srcId="{B7F57E65-D508-4425-8BC8-2CCFA7B9E680}" destId="{C639EA21-5595-40E7-BFFA-2B8734339311}" srcOrd="0" destOrd="0" presId="urn:microsoft.com/office/officeart/2005/8/layout/chevron2"/>
    <dgm:cxn modelId="{8449FB34-9B8E-4CBF-A0A5-6D9B42253303}" type="presParOf" srcId="{B7F57E65-D508-4425-8BC8-2CCFA7B9E680}" destId="{D0C31D63-9D8E-4141-9C37-330605FD613C}" srcOrd="1" destOrd="0" presId="urn:microsoft.com/office/officeart/2005/8/layout/chevron2"/>
    <dgm:cxn modelId="{95D3258E-E03B-4B7C-B397-E19E390A43FA}" type="presParOf" srcId="{FD77750E-EFFA-40C6-A7AE-B7D1D57253DF}" destId="{EC5496AE-4AA2-4D64-A13F-DE8510262157}" srcOrd="3" destOrd="0" presId="urn:microsoft.com/office/officeart/2005/8/layout/chevron2"/>
    <dgm:cxn modelId="{C91E08DC-758E-4FD8-BE97-603F59457952}" type="presParOf" srcId="{FD77750E-EFFA-40C6-A7AE-B7D1D57253DF}" destId="{42B7FBE5-C5BD-4A06-B994-662AE4F0CB41}" srcOrd="4" destOrd="0" presId="urn:microsoft.com/office/officeart/2005/8/layout/chevron2"/>
    <dgm:cxn modelId="{1887A185-E35B-43DF-B510-5D16BA9D9361}" type="presParOf" srcId="{42B7FBE5-C5BD-4A06-B994-662AE4F0CB41}" destId="{16F4FD88-71B8-4C0D-A8A7-895AB3559234}" srcOrd="0" destOrd="0" presId="urn:microsoft.com/office/officeart/2005/8/layout/chevron2"/>
    <dgm:cxn modelId="{C24221DD-520E-444D-811D-2E40ACA64E9A}" type="presParOf" srcId="{42B7FBE5-C5BD-4A06-B994-662AE4F0CB41}" destId="{461D9EA5-52AE-4818-BEF7-69698EDBF6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BACAF6-10D5-46AD-942E-E51A8B02B15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77E55F5C-2AA2-4C0C-9E61-FC290511A094}">
      <dgm:prSet phldrT="[文字]"/>
      <dgm:spPr/>
      <dgm:t>
        <a:bodyPr/>
        <a:lstStyle/>
        <a:p>
          <a:r>
            <a:rPr lang="en-US" altLang="zh-TW" dirty="0" smtClean="0"/>
            <a:t>1.</a:t>
          </a:r>
          <a:r>
            <a:rPr lang="zh-TW" altLang="en-US" dirty="0" smtClean="0"/>
            <a:t>  提供使用者全國各大企業之實習機會。</a:t>
          </a:r>
          <a:endParaRPr lang="zh-TW" altLang="en-US" dirty="0"/>
        </a:p>
      </dgm:t>
    </dgm:pt>
    <dgm:pt modelId="{D1661A3B-62C1-4742-803B-20B055161598}" type="parTrans" cxnId="{E0E2FB42-FB6E-4642-9B8D-ECDC41E4E4A0}">
      <dgm:prSet/>
      <dgm:spPr/>
      <dgm:t>
        <a:bodyPr/>
        <a:lstStyle/>
        <a:p>
          <a:endParaRPr lang="zh-TW" altLang="en-US"/>
        </a:p>
      </dgm:t>
    </dgm:pt>
    <dgm:pt modelId="{DC931B58-3E74-4D03-BCB2-02DC1DEB93EC}" type="sibTrans" cxnId="{E0E2FB42-FB6E-4642-9B8D-ECDC41E4E4A0}">
      <dgm:prSet/>
      <dgm:spPr/>
      <dgm:t>
        <a:bodyPr/>
        <a:lstStyle/>
        <a:p>
          <a:endParaRPr lang="zh-TW" altLang="en-US"/>
        </a:p>
      </dgm:t>
    </dgm:pt>
    <dgm:pt modelId="{F0F86453-B60A-43BC-8EB3-22BF4E396EA3}">
      <dgm:prSet phldrT="[文字]"/>
      <dgm:spPr/>
      <dgm:t>
        <a:bodyPr/>
        <a:lstStyle/>
        <a:p>
          <a:r>
            <a:rPr lang="en-US" altLang="zh-TW" dirty="0" smtClean="0"/>
            <a:t>4.</a:t>
          </a:r>
          <a:r>
            <a:rPr lang="zh-TW" altLang="en-US" dirty="0" smtClean="0"/>
            <a:t> 系統將以使用者的科系專長，智慧選擇全國各大專院校之課程資源，精進技能</a:t>
          </a:r>
          <a:endParaRPr lang="zh-TW" altLang="en-US" dirty="0"/>
        </a:p>
      </dgm:t>
    </dgm:pt>
    <dgm:pt modelId="{34A61BAF-A229-4103-910B-86F84C698A49}" type="parTrans" cxnId="{5E9284D6-4D4D-4145-AC13-331820D7A340}">
      <dgm:prSet/>
      <dgm:spPr/>
      <dgm:t>
        <a:bodyPr/>
        <a:lstStyle/>
        <a:p>
          <a:endParaRPr lang="zh-TW" altLang="en-US"/>
        </a:p>
      </dgm:t>
    </dgm:pt>
    <dgm:pt modelId="{C8FEB134-817D-4DA7-9FCC-0FAD1EC3BBC3}" type="sibTrans" cxnId="{5E9284D6-4D4D-4145-AC13-331820D7A340}">
      <dgm:prSet/>
      <dgm:spPr/>
      <dgm:t>
        <a:bodyPr/>
        <a:lstStyle/>
        <a:p>
          <a:endParaRPr lang="zh-TW" altLang="en-US"/>
        </a:p>
      </dgm:t>
    </dgm:pt>
    <dgm:pt modelId="{023DEC72-5CD9-4AEC-90EF-B6A87D12CA4D}">
      <dgm:prSet phldrT="[文字]"/>
      <dgm:spPr/>
      <dgm:t>
        <a:bodyPr/>
        <a:lstStyle/>
        <a:p>
          <a:r>
            <a:rPr lang="en-US" altLang="zh-TW" dirty="0" smtClean="0"/>
            <a:t>5.</a:t>
          </a:r>
          <a:r>
            <a:rPr lang="zh-TW" altLang="en-US" dirty="0" smtClean="0"/>
            <a:t> 使用者可以填寫履歷，可以被更多企業所關注，能見度更高。</a:t>
          </a:r>
          <a:endParaRPr lang="zh-TW" altLang="en-US" dirty="0"/>
        </a:p>
      </dgm:t>
    </dgm:pt>
    <dgm:pt modelId="{8F97B1CC-2CCF-4283-8BE3-50E91E84AC49}" type="parTrans" cxnId="{C22F3D12-7A69-4CB0-9A07-02BEAD7BBB4C}">
      <dgm:prSet/>
      <dgm:spPr/>
      <dgm:t>
        <a:bodyPr/>
        <a:lstStyle/>
        <a:p>
          <a:endParaRPr lang="zh-TW" altLang="en-US"/>
        </a:p>
      </dgm:t>
    </dgm:pt>
    <dgm:pt modelId="{F9007A2E-EABA-4353-90AD-60648A951C19}" type="sibTrans" cxnId="{C22F3D12-7A69-4CB0-9A07-02BEAD7BBB4C}">
      <dgm:prSet/>
      <dgm:spPr/>
      <dgm:t>
        <a:bodyPr/>
        <a:lstStyle/>
        <a:p>
          <a:endParaRPr lang="zh-TW" altLang="en-US"/>
        </a:p>
      </dgm:t>
    </dgm:pt>
    <dgm:pt modelId="{BAE68BD9-C442-4282-A2F1-A992F4B0281C}">
      <dgm:prSet/>
      <dgm:spPr/>
      <dgm:t>
        <a:bodyPr/>
        <a:lstStyle/>
        <a:p>
          <a:r>
            <a:rPr lang="en-US" altLang="zh-TW" dirty="0" smtClean="0"/>
            <a:t>2.</a:t>
          </a:r>
          <a:r>
            <a:rPr lang="zh-TW" altLang="en-US" dirty="0" smtClean="0"/>
            <a:t> 使用者可以條件搜尋或是關鍵字搜尋相關實習工作，尋找最適合自己的實習職缺。</a:t>
          </a:r>
          <a:endParaRPr lang="en-US" altLang="zh-TW" dirty="0" smtClean="0"/>
        </a:p>
      </dgm:t>
    </dgm:pt>
    <dgm:pt modelId="{8A565E07-A760-4108-BAC5-2BBBB9EF94D8}" type="parTrans" cxnId="{73298FD9-8547-4CFB-AD6E-359C192348D1}">
      <dgm:prSet/>
      <dgm:spPr/>
      <dgm:t>
        <a:bodyPr/>
        <a:lstStyle/>
        <a:p>
          <a:endParaRPr lang="zh-TW" altLang="en-US"/>
        </a:p>
      </dgm:t>
    </dgm:pt>
    <dgm:pt modelId="{4248931C-2C3F-4CCE-8A4A-EA863BA02F69}" type="sibTrans" cxnId="{73298FD9-8547-4CFB-AD6E-359C192348D1}">
      <dgm:prSet/>
      <dgm:spPr/>
      <dgm:t>
        <a:bodyPr/>
        <a:lstStyle/>
        <a:p>
          <a:endParaRPr lang="zh-TW" altLang="en-US"/>
        </a:p>
      </dgm:t>
    </dgm:pt>
    <dgm:pt modelId="{DB42EC07-678A-4E7F-9199-E50B90DBCB70}">
      <dgm:prSet/>
      <dgm:spPr/>
      <dgm:t>
        <a:bodyPr/>
        <a:lstStyle/>
        <a:p>
          <a:r>
            <a:rPr lang="en-US" altLang="zh-TW" dirty="0" smtClean="0"/>
            <a:t>3.</a:t>
          </a:r>
          <a:r>
            <a:rPr lang="zh-TW" altLang="en-US" dirty="0" smtClean="0"/>
            <a:t> 系統將會根據使用者之科系專長，智慧推薦相關類別之實習機會。</a:t>
          </a:r>
          <a:endParaRPr lang="zh-TW" altLang="en-US" dirty="0"/>
        </a:p>
      </dgm:t>
    </dgm:pt>
    <dgm:pt modelId="{A6C1028F-07CB-4D90-B90A-53784853E67F}" type="parTrans" cxnId="{6809CC2A-2DDD-40DB-BA43-E36C18872509}">
      <dgm:prSet/>
      <dgm:spPr/>
      <dgm:t>
        <a:bodyPr/>
        <a:lstStyle/>
        <a:p>
          <a:endParaRPr lang="zh-TW" altLang="en-US"/>
        </a:p>
      </dgm:t>
    </dgm:pt>
    <dgm:pt modelId="{FEF09535-3BFB-4377-A1C6-A7E2E2D2E1CF}" type="sibTrans" cxnId="{6809CC2A-2DDD-40DB-BA43-E36C18872509}">
      <dgm:prSet/>
      <dgm:spPr/>
      <dgm:t>
        <a:bodyPr/>
        <a:lstStyle/>
        <a:p>
          <a:endParaRPr lang="zh-TW" altLang="en-US"/>
        </a:p>
      </dgm:t>
    </dgm:pt>
    <dgm:pt modelId="{FA0DF5A9-32AA-4185-94E0-CEC4FC395F78}" type="pres">
      <dgm:prSet presAssocID="{A3BACAF6-10D5-46AD-942E-E51A8B02B15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EDF57FBB-5495-41C4-8475-93CD828E0DE9}" type="pres">
      <dgm:prSet presAssocID="{A3BACAF6-10D5-46AD-942E-E51A8B02B15D}" presName="Name1" presStyleCnt="0"/>
      <dgm:spPr/>
    </dgm:pt>
    <dgm:pt modelId="{677976B0-DAB1-4CB1-AE48-A259095B176E}" type="pres">
      <dgm:prSet presAssocID="{A3BACAF6-10D5-46AD-942E-E51A8B02B15D}" presName="cycle" presStyleCnt="0"/>
      <dgm:spPr/>
    </dgm:pt>
    <dgm:pt modelId="{035D100E-3CFD-4210-BE5A-9A334E77320D}" type="pres">
      <dgm:prSet presAssocID="{A3BACAF6-10D5-46AD-942E-E51A8B02B15D}" presName="srcNode" presStyleLbl="node1" presStyleIdx="0" presStyleCnt="5"/>
      <dgm:spPr/>
    </dgm:pt>
    <dgm:pt modelId="{90E40FD3-E8CF-4075-AFD2-D8467FE89918}" type="pres">
      <dgm:prSet presAssocID="{A3BACAF6-10D5-46AD-942E-E51A8B02B15D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70428571-0328-48DE-B138-B8C1F378FE47}" type="pres">
      <dgm:prSet presAssocID="{A3BACAF6-10D5-46AD-942E-E51A8B02B15D}" presName="extraNode" presStyleLbl="node1" presStyleIdx="0" presStyleCnt="5"/>
      <dgm:spPr/>
    </dgm:pt>
    <dgm:pt modelId="{A3DB1454-06AE-4E5D-88D4-75BDC6A6195B}" type="pres">
      <dgm:prSet presAssocID="{A3BACAF6-10D5-46AD-942E-E51A8B02B15D}" presName="dstNode" presStyleLbl="node1" presStyleIdx="0" presStyleCnt="5"/>
      <dgm:spPr/>
    </dgm:pt>
    <dgm:pt modelId="{C477A983-1D92-401B-A6CD-3357A98B4ED5}" type="pres">
      <dgm:prSet presAssocID="{77E55F5C-2AA2-4C0C-9E61-FC290511A09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03CEAB-752C-44ED-B9C1-678A2DD7017F}" type="pres">
      <dgm:prSet presAssocID="{77E55F5C-2AA2-4C0C-9E61-FC290511A094}" presName="accent_1" presStyleCnt="0"/>
      <dgm:spPr/>
    </dgm:pt>
    <dgm:pt modelId="{BDE1AD5E-82BC-4DA5-9B5F-694965E65A9B}" type="pres">
      <dgm:prSet presAssocID="{77E55F5C-2AA2-4C0C-9E61-FC290511A094}" presName="accentRepeatNode" presStyleLbl="solidFgAcc1" presStyleIdx="0" presStyleCnt="5"/>
      <dgm:spPr/>
    </dgm:pt>
    <dgm:pt modelId="{524F2E72-5366-4DB4-B53D-16083B2772EC}" type="pres">
      <dgm:prSet presAssocID="{BAE68BD9-C442-4282-A2F1-A992F4B0281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B11075-FD7A-4A22-B20F-9720EB2B66A0}" type="pres">
      <dgm:prSet presAssocID="{BAE68BD9-C442-4282-A2F1-A992F4B0281C}" presName="accent_2" presStyleCnt="0"/>
      <dgm:spPr/>
    </dgm:pt>
    <dgm:pt modelId="{A1304EE1-36E3-4A90-92DC-4DD34F729051}" type="pres">
      <dgm:prSet presAssocID="{BAE68BD9-C442-4282-A2F1-A992F4B0281C}" presName="accentRepeatNode" presStyleLbl="solidFgAcc1" presStyleIdx="1" presStyleCnt="5"/>
      <dgm:spPr/>
    </dgm:pt>
    <dgm:pt modelId="{76F2AA19-6668-431E-BC0B-2AA12AF93E42}" type="pres">
      <dgm:prSet presAssocID="{DB42EC07-678A-4E7F-9199-E50B90DBCB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D182AD-8551-4428-A9FE-0C7CA0A732C5}" type="pres">
      <dgm:prSet presAssocID="{DB42EC07-678A-4E7F-9199-E50B90DBCB70}" presName="accent_3" presStyleCnt="0"/>
      <dgm:spPr/>
    </dgm:pt>
    <dgm:pt modelId="{6FD0F93D-26F6-4E34-AA73-A3CF69785CD2}" type="pres">
      <dgm:prSet presAssocID="{DB42EC07-678A-4E7F-9199-E50B90DBCB70}" presName="accentRepeatNode" presStyleLbl="solidFgAcc1" presStyleIdx="2" presStyleCnt="5"/>
      <dgm:spPr/>
    </dgm:pt>
    <dgm:pt modelId="{4610E44B-8AA2-4AA9-8CC5-151578FD2270}" type="pres">
      <dgm:prSet presAssocID="{F0F86453-B60A-43BC-8EB3-22BF4E396EA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6606B6-1227-4789-AF29-961448E4AE0F}" type="pres">
      <dgm:prSet presAssocID="{F0F86453-B60A-43BC-8EB3-22BF4E396EA3}" presName="accent_4" presStyleCnt="0"/>
      <dgm:spPr/>
    </dgm:pt>
    <dgm:pt modelId="{EEC48370-B9CE-4FB0-9F17-5F9BED078ED9}" type="pres">
      <dgm:prSet presAssocID="{F0F86453-B60A-43BC-8EB3-22BF4E396EA3}" presName="accentRepeatNode" presStyleLbl="solidFgAcc1" presStyleIdx="3" presStyleCnt="5"/>
      <dgm:spPr/>
    </dgm:pt>
    <dgm:pt modelId="{AF2A2DD8-4C81-403D-8706-AF989327CECC}" type="pres">
      <dgm:prSet presAssocID="{023DEC72-5CD9-4AEC-90EF-B6A87D12CA4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CA2208A-787B-4216-A9D6-40EFAD9678DE}" type="pres">
      <dgm:prSet presAssocID="{023DEC72-5CD9-4AEC-90EF-B6A87D12CA4D}" presName="accent_5" presStyleCnt="0"/>
      <dgm:spPr/>
    </dgm:pt>
    <dgm:pt modelId="{94DB89B0-431F-4D72-9556-D32C15BE80BE}" type="pres">
      <dgm:prSet presAssocID="{023DEC72-5CD9-4AEC-90EF-B6A87D12CA4D}" presName="accentRepeatNode" presStyleLbl="solidFgAcc1" presStyleIdx="4" presStyleCnt="5"/>
      <dgm:spPr/>
    </dgm:pt>
  </dgm:ptLst>
  <dgm:cxnLst>
    <dgm:cxn modelId="{E0E2FB42-FB6E-4642-9B8D-ECDC41E4E4A0}" srcId="{A3BACAF6-10D5-46AD-942E-E51A8B02B15D}" destId="{77E55F5C-2AA2-4C0C-9E61-FC290511A094}" srcOrd="0" destOrd="0" parTransId="{D1661A3B-62C1-4742-803B-20B055161598}" sibTransId="{DC931B58-3E74-4D03-BCB2-02DC1DEB93EC}"/>
    <dgm:cxn modelId="{E2EEF3EE-EA3B-4DD8-8B26-82418BCC68DB}" type="presOf" srcId="{023DEC72-5CD9-4AEC-90EF-B6A87D12CA4D}" destId="{AF2A2DD8-4C81-403D-8706-AF989327CECC}" srcOrd="0" destOrd="0" presId="urn:microsoft.com/office/officeart/2008/layout/VerticalCurvedList"/>
    <dgm:cxn modelId="{106110AD-BA85-446A-B1B4-4E8D5F48B7F9}" type="presOf" srcId="{DB42EC07-678A-4E7F-9199-E50B90DBCB70}" destId="{76F2AA19-6668-431E-BC0B-2AA12AF93E42}" srcOrd="0" destOrd="0" presId="urn:microsoft.com/office/officeart/2008/layout/VerticalCurvedList"/>
    <dgm:cxn modelId="{B6CE2B59-02C5-4357-8239-BA0E66641E9F}" type="presOf" srcId="{DC931B58-3E74-4D03-BCB2-02DC1DEB93EC}" destId="{90E40FD3-E8CF-4075-AFD2-D8467FE89918}" srcOrd="0" destOrd="0" presId="urn:microsoft.com/office/officeart/2008/layout/VerticalCurvedList"/>
    <dgm:cxn modelId="{7DCBAE80-C927-47D5-AC6A-E416E53C16D7}" type="presOf" srcId="{A3BACAF6-10D5-46AD-942E-E51A8B02B15D}" destId="{FA0DF5A9-32AA-4185-94E0-CEC4FC395F78}" srcOrd="0" destOrd="0" presId="urn:microsoft.com/office/officeart/2008/layout/VerticalCurvedList"/>
    <dgm:cxn modelId="{7421C33A-3678-4470-939D-D163295E7616}" type="presOf" srcId="{F0F86453-B60A-43BC-8EB3-22BF4E396EA3}" destId="{4610E44B-8AA2-4AA9-8CC5-151578FD2270}" srcOrd="0" destOrd="0" presId="urn:microsoft.com/office/officeart/2008/layout/VerticalCurvedList"/>
    <dgm:cxn modelId="{25EA626B-554A-4714-973A-B9EC0A98166E}" type="presOf" srcId="{BAE68BD9-C442-4282-A2F1-A992F4B0281C}" destId="{524F2E72-5366-4DB4-B53D-16083B2772EC}" srcOrd="0" destOrd="0" presId="urn:microsoft.com/office/officeart/2008/layout/VerticalCurvedList"/>
    <dgm:cxn modelId="{73298FD9-8547-4CFB-AD6E-359C192348D1}" srcId="{A3BACAF6-10D5-46AD-942E-E51A8B02B15D}" destId="{BAE68BD9-C442-4282-A2F1-A992F4B0281C}" srcOrd="1" destOrd="0" parTransId="{8A565E07-A760-4108-BAC5-2BBBB9EF94D8}" sibTransId="{4248931C-2C3F-4CCE-8A4A-EA863BA02F69}"/>
    <dgm:cxn modelId="{C22F3D12-7A69-4CB0-9A07-02BEAD7BBB4C}" srcId="{A3BACAF6-10D5-46AD-942E-E51A8B02B15D}" destId="{023DEC72-5CD9-4AEC-90EF-B6A87D12CA4D}" srcOrd="4" destOrd="0" parTransId="{8F97B1CC-2CCF-4283-8BE3-50E91E84AC49}" sibTransId="{F9007A2E-EABA-4353-90AD-60648A951C19}"/>
    <dgm:cxn modelId="{5E9284D6-4D4D-4145-AC13-331820D7A340}" srcId="{A3BACAF6-10D5-46AD-942E-E51A8B02B15D}" destId="{F0F86453-B60A-43BC-8EB3-22BF4E396EA3}" srcOrd="3" destOrd="0" parTransId="{34A61BAF-A229-4103-910B-86F84C698A49}" sibTransId="{C8FEB134-817D-4DA7-9FCC-0FAD1EC3BBC3}"/>
    <dgm:cxn modelId="{D5BD9803-4DC9-4545-BD2A-EBB6D2500855}" type="presOf" srcId="{77E55F5C-2AA2-4C0C-9E61-FC290511A094}" destId="{C477A983-1D92-401B-A6CD-3357A98B4ED5}" srcOrd="0" destOrd="0" presId="urn:microsoft.com/office/officeart/2008/layout/VerticalCurvedList"/>
    <dgm:cxn modelId="{6809CC2A-2DDD-40DB-BA43-E36C18872509}" srcId="{A3BACAF6-10D5-46AD-942E-E51A8B02B15D}" destId="{DB42EC07-678A-4E7F-9199-E50B90DBCB70}" srcOrd="2" destOrd="0" parTransId="{A6C1028F-07CB-4D90-B90A-53784853E67F}" sibTransId="{FEF09535-3BFB-4377-A1C6-A7E2E2D2E1CF}"/>
    <dgm:cxn modelId="{74BA4C56-A5E7-4D04-8072-6B5CDD9EA575}" type="presParOf" srcId="{FA0DF5A9-32AA-4185-94E0-CEC4FC395F78}" destId="{EDF57FBB-5495-41C4-8475-93CD828E0DE9}" srcOrd="0" destOrd="0" presId="urn:microsoft.com/office/officeart/2008/layout/VerticalCurvedList"/>
    <dgm:cxn modelId="{34B29B74-038B-4AC4-98A5-04F2A4C7B759}" type="presParOf" srcId="{EDF57FBB-5495-41C4-8475-93CD828E0DE9}" destId="{677976B0-DAB1-4CB1-AE48-A259095B176E}" srcOrd="0" destOrd="0" presId="urn:microsoft.com/office/officeart/2008/layout/VerticalCurvedList"/>
    <dgm:cxn modelId="{08D343C9-68B9-442E-AD03-D7B0923A21A5}" type="presParOf" srcId="{677976B0-DAB1-4CB1-AE48-A259095B176E}" destId="{035D100E-3CFD-4210-BE5A-9A334E77320D}" srcOrd="0" destOrd="0" presId="urn:microsoft.com/office/officeart/2008/layout/VerticalCurvedList"/>
    <dgm:cxn modelId="{BAF9FEE8-EC51-4731-925F-F6BD66B6A557}" type="presParOf" srcId="{677976B0-DAB1-4CB1-AE48-A259095B176E}" destId="{90E40FD3-E8CF-4075-AFD2-D8467FE89918}" srcOrd="1" destOrd="0" presId="urn:microsoft.com/office/officeart/2008/layout/VerticalCurvedList"/>
    <dgm:cxn modelId="{C0BF6F7A-9839-4BF1-8071-615C6E33201A}" type="presParOf" srcId="{677976B0-DAB1-4CB1-AE48-A259095B176E}" destId="{70428571-0328-48DE-B138-B8C1F378FE47}" srcOrd="2" destOrd="0" presId="urn:microsoft.com/office/officeart/2008/layout/VerticalCurvedList"/>
    <dgm:cxn modelId="{18289A80-2330-4708-B52D-1CA67F063532}" type="presParOf" srcId="{677976B0-DAB1-4CB1-AE48-A259095B176E}" destId="{A3DB1454-06AE-4E5D-88D4-75BDC6A6195B}" srcOrd="3" destOrd="0" presId="urn:microsoft.com/office/officeart/2008/layout/VerticalCurvedList"/>
    <dgm:cxn modelId="{1DCB09BC-A070-4EC7-99CA-F3764C5DB607}" type="presParOf" srcId="{EDF57FBB-5495-41C4-8475-93CD828E0DE9}" destId="{C477A983-1D92-401B-A6CD-3357A98B4ED5}" srcOrd="1" destOrd="0" presId="urn:microsoft.com/office/officeart/2008/layout/VerticalCurvedList"/>
    <dgm:cxn modelId="{C7B609BE-350D-4177-9E63-673BAE0BA543}" type="presParOf" srcId="{EDF57FBB-5495-41C4-8475-93CD828E0DE9}" destId="{5503CEAB-752C-44ED-B9C1-678A2DD7017F}" srcOrd="2" destOrd="0" presId="urn:microsoft.com/office/officeart/2008/layout/VerticalCurvedList"/>
    <dgm:cxn modelId="{793D7BB2-3BC8-4A5D-83C9-1CE0E8640987}" type="presParOf" srcId="{5503CEAB-752C-44ED-B9C1-678A2DD7017F}" destId="{BDE1AD5E-82BC-4DA5-9B5F-694965E65A9B}" srcOrd="0" destOrd="0" presId="urn:microsoft.com/office/officeart/2008/layout/VerticalCurvedList"/>
    <dgm:cxn modelId="{4E61F040-7FF4-4978-B7F1-EBD5325CE1B9}" type="presParOf" srcId="{EDF57FBB-5495-41C4-8475-93CD828E0DE9}" destId="{524F2E72-5366-4DB4-B53D-16083B2772EC}" srcOrd="3" destOrd="0" presId="urn:microsoft.com/office/officeart/2008/layout/VerticalCurvedList"/>
    <dgm:cxn modelId="{623C86A8-3203-4A50-877A-8AF53FC9479B}" type="presParOf" srcId="{EDF57FBB-5495-41C4-8475-93CD828E0DE9}" destId="{B1B11075-FD7A-4A22-B20F-9720EB2B66A0}" srcOrd="4" destOrd="0" presId="urn:microsoft.com/office/officeart/2008/layout/VerticalCurvedList"/>
    <dgm:cxn modelId="{8EE27C93-EA2D-4FBF-B53F-21E474AE870A}" type="presParOf" srcId="{B1B11075-FD7A-4A22-B20F-9720EB2B66A0}" destId="{A1304EE1-36E3-4A90-92DC-4DD34F729051}" srcOrd="0" destOrd="0" presId="urn:microsoft.com/office/officeart/2008/layout/VerticalCurvedList"/>
    <dgm:cxn modelId="{9878F34B-FF30-4472-96A1-BE63883BAAEA}" type="presParOf" srcId="{EDF57FBB-5495-41C4-8475-93CD828E0DE9}" destId="{76F2AA19-6668-431E-BC0B-2AA12AF93E42}" srcOrd="5" destOrd="0" presId="urn:microsoft.com/office/officeart/2008/layout/VerticalCurvedList"/>
    <dgm:cxn modelId="{472BF7B4-A6D5-433D-9071-C5EB022909E3}" type="presParOf" srcId="{EDF57FBB-5495-41C4-8475-93CD828E0DE9}" destId="{0AD182AD-8551-4428-A9FE-0C7CA0A732C5}" srcOrd="6" destOrd="0" presId="urn:microsoft.com/office/officeart/2008/layout/VerticalCurvedList"/>
    <dgm:cxn modelId="{2FD420A4-6AD6-4822-B0D5-BF18FDEB2B5B}" type="presParOf" srcId="{0AD182AD-8551-4428-A9FE-0C7CA0A732C5}" destId="{6FD0F93D-26F6-4E34-AA73-A3CF69785CD2}" srcOrd="0" destOrd="0" presId="urn:microsoft.com/office/officeart/2008/layout/VerticalCurvedList"/>
    <dgm:cxn modelId="{E60A46CB-2973-4B76-AA05-76FAB69C7C54}" type="presParOf" srcId="{EDF57FBB-5495-41C4-8475-93CD828E0DE9}" destId="{4610E44B-8AA2-4AA9-8CC5-151578FD2270}" srcOrd="7" destOrd="0" presId="urn:microsoft.com/office/officeart/2008/layout/VerticalCurvedList"/>
    <dgm:cxn modelId="{70984EEB-AFCB-4BE1-B8D6-60038D95B9A6}" type="presParOf" srcId="{EDF57FBB-5495-41C4-8475-93CD828E0DE9}" destId="{5A6606B6-1227-4789-AF29-961448E4AE0F}" srcOrd="8" destOrd="0" presId="urn:microsoft.com/office/officeart/2008/layout/VerticalCurvedList"/>
    <dgm:cxn modelId="{CFA56117-6E50-4A54-B284-7C091044C5E7}" type="presParOf" srcId="{5A6606B6-1227-4789-AF29-961448E4AE0F}" destId="{EEC48370-B9CE-4FB0-9F17-5F9BED078ED9}" srcOrd="0" destOrd="0" presId="urn:microsoft.com/office/officeart/2008/layout/VerticalCurvedList"/>
    <dgm:cxn modelId="{3089AEC0-6FFD-4FD5-B8C2-F53E9127B8D1}" type="presParOf" srcId="{EDF57FBB-5495-41C4-8475-93CD828E0DE9}" destId="{AF2A2DD8-4C81-403D-8706-AF989327CECC}" srcOrd="9" destOrd="0" presId="urn:microsoft.com/office/officeart/2008/layout/VerticalCurvedList"/>
    <dgm:cxn modelId="{C85348B3-597A-4BC7-B3B0-B4539835AD4D}" type="presParOf" srcId="{EDF57FBB-5495-41C4-8475-93CD828E0DE9}" destId="{FCA2208A-787B-4216-A9D6-40EFAD9678DE}" srcOrd="10" destOrd="0" presId="urn:microsoft.com/office/officeart/2008/layout/VerticalCurvedList"/>
    <dgm:cxn modelId="{A7241CF8-D5C5-4245-950A-1B14EBC86735}" type="presParOf" srcId="{FCA2208A-787B-4216-A9D6-40EFAD9678DE}" destId="{94DB89B0-431F-4D72-9556-D32C15BE80B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4B6F01-A15C-4184-820E-348AD7C3FE21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4C0B8C12-8305-4F7F-B06E-109628CD5FA8}">
      <dgm:prSet phldrT="[文字]"/>
      <dgm:spPr/>
      <dgm:t>
        <a:bodyPr/>
        <a:lstStyle/>
        <a:p>
          <a:r>
            <a:rPr lang="en-US" altLang="zh-TW" dirty="0" smtClean="0"/>
            <a:t>1. </a:t>
          </a:r>
          <a:r>
            <a:rPr lang="zh-TW" altLang="en-US" dirty="0" smtClean="0"/>
            <a:t>讓企業刊登實習職缺需求，快速尋找適合公司的人才 。</a:t>
          </a:r>
          <a:endParaRPr lang="zh-TW" altLang="en-US" dirty="0"/>
        </a:p>
      </dgm:t>
    </dgm:pt>
    <dgm:pt modelId="{10666C3A-5CE7-4FCB-B351-8B29F416E44D}" type="parTrans" cxnId="{121C1031-AA66-4CC2-84DB-1A5541AF330E}">
      <dgm:prSet/>
      <dgm:spPr/>
      <dgm:t>
        <a:bodyPr/>
        <a:lstStyle/>
        <a:p>
          <a:endParaRPr lang="zh-TW" altLang="en-US"/>
        </a:p>
      </dgm:t>
    </dgm:pt>
    <dgm:pt modelId="{E1E57AD9-A1F0-4C45-A204-F84DF3EC51EB}" type="sibTrans" cxnId="{121C1031-AA66-4CC2-84DB-1A5541AF330E}">
      <dgm:prSet/>
      <dgm:spPr/>
      <dgm:t>
        <a:bodyPr/>
        <a:lstStyle/>
        <a:p>
          <a:endParaRPr lang="zh-TW" altLang="en-US"/>
        </a:p>
      </dgm:t>
    </dgm:pt>
    <dgm:pt modelId="{2C0142D2-D310-42EB-87E4-831F5199E83C}">
      <dgm:prSet phldrT="[文字]"/>
      <dgm:spPr/>
      <dgm:t>
        <a:bodyPr/>
        <a:lstStyle/>
        <a:p>
          <a:r>
            <a:rPr lang="en-US" altLang="zh-TW" dirty="0" smtClean="0"/>
            <a:t>2.</a:t>
          </a:r>
          <a:r>
            <a:rPr lang="zh-TW" altLang="en-US" dirty="0" smtClean="0"/>
            <a:t> 提供各大專院校實習管道，讓學校與企業更加緊密。</a:t>
          </a:r>
          <a:endParaRPr lang="zh-TW" altLang="en-US" dirty="0"/>
        </a:p>
      </dgm:t>
    </dgm:pt>
    <dgm:pt modelId="{C0A3EDFF-705D-4142-8F6B-FDD4E2AB1EF2}" type="parTrans" cxnId="{71F97B50-9670-417C-89E0-7451A71043C4}">
      <dgm:prSet/>
      <dgm:spPr/>
      <dgm:t>
        <a:bodyPr/>
        <a:lstStyle/>
        <a:p>
          <a:endParaRPr lang="zh-TW" altLang="en-US"/>
        </a:p>
      </dgm:t>
    </dgm:pt>
    <dgm:pt modelId="{737DE2C4-1A9B-47BA-92AB-DB1E6C02DE53}" type="sibTrans" cxnId="{71F97B50-9670-417C-89E0-7451A71043C4}">
      <dgm:prSet/>
      <dgm:spPr/>
      <dgm:t>
        <a:bodyPr/>
        <a:lstStyle/>
        <a:p>
          <a:endParaRPr lang="zh-TW" altLang="en-US"/>
        </a:p>
      </dgm:t>
    </dgm:pt>
    <dgm:pt modelId="{990120CD-3149-4B44-A9F0-136E86565AFA}">
      <dgm:prSet phldrT="[文字]"/>
      <dgm:spPr/>
      <dgm:t>
        <a:bodyPr/>
        <a:lstStyle/>
        <a:p>
          <a:r>
            <a:rPr lang="en-US" altLang="zh-TW" dirty="0" smtClean="0"/>
            <a:t>3.</a:t>
          </a:r>
          <a:r>
            <a:rPr lang="zh-TW" altLang="en-US" dirty="0" smtClean="0"/>
            <a:t> 提供政府更多產學實習合作之計畫，提高就業機率。</a:t>
          </a:r>
          <a:endParaRPr lang="zh-TW" altLang="en-US" dirty="0"/>
        </a:p>
      </dgm:t>
    </dgm:pt>
    <dgm:pt modelId="{4E209CE0-518E-4520-8E75-B4076B4008C3}" type="parTrans" cxnId="{7DEC764D-E911-4CBF-ABEE-482692261270}">
      <dgm:prSet/>
      <dgm:spPr/>
      <dgm:t>
        <a:bodyPr/>
        <a:lstStyle/>
        <a:p>
          <a:endParaRPr lang="zh-TW" altLang="en-US"/>
        </a:p>
      </dgm:t>
    </dgm:pt>
    <dgm:pt modelId="{ABBFDB7F-9315-47F2-A29A-3937495D1FB4}" type="sibTrans" cxnId="{7DEC764D-E911-4CBF-ABEE-482692261270}">
      <dgm:prSet/>
      <dgm:spPr/>
      <dgm:t>
        <a:bodyPr/>
        <a:lstStyle/>
        <a:p>
          <a:endParaRPr lang="zh-TW" altLang="en-US"/>
        </a:p>
      </dgm:t>
    </dgm:pt>
    <dgm:pt modelId="{F44AA2A4-E324-4D5F-8108-D32EACB2DFC5}" type="pres">
      <dgm:prSet presAssocID="{144B6F01-A15C-4184-820E-348AD7C3FE21}" presName="linearFlow" presStyleCnt="0">
        <dgm:presLayoutVars>
          <dgm:dir/>
          <dgm:resizeHandles val="exact"/>
        </dgm:presLayoutVars>
      </dgm:prSet>
      <dgm:spPr/>
    </dgm:pt>
    <dgm:pt modelId="{2F968FAD-08CC-4988-A4B9-DB86A9017CD6}" type="pres">
      <dgm:prSet presAssocID="{4C0B8C12-8305-4F7F-B06E-109628CD5FA8}" presName="composite" presStyleCnt="0"/>
      <dgm:spPr/>
    </dgm:pt>
    <dgm:pt modelId="{A39ACB6A-D219-4808-805A-E8A8BD8EB261}" type="pres">
      <dgm:prSet presAssocID="{4C0B8C12-8305-4F7F-B06E-109628CD5FA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FC523B7B-94CC-4964-8A72-6A42D55C95B4}" type="pres">
      <dgm:prSet presAssocID="{4C0B8C12-8305-4F7F-B06E-109628CD5FA8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0BF413-5135-4DAB-B7BE-B10BB8155091}" type="pres">
      <dgm:prSet presAssocID="{E1E57AD9-A1F0-4C45-A204-F84DF3EC51EB}" presName="spacing" presStyleCnt="0"/>
      <dgm:spPr/>
    </dgm:pt>
    <dgm:pt modelId="{CF5DF06E-2063-4F13-B732-704935DD51E7}" type="pres">
      <dgm:prSet presAssocID="{2C0142D2-D310-42EB-87E4-831F5199E83C}" presName="composite" presStyleCnt="0"/>
      <dgm:spPr/>
    </dgm:pt>
    <dgm:pt modelId="{874E0F29-AA3B-4D45-93FE-04843CF632D6}" type="pres">
      <dgm:prSet presAssocID="{2C0142D2-D310-42EB-87E4-831F5199E83C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88646A7C-F473-4CB1-AC0B-06B82E8FFB6D}" type="pres">
      <dgm:prSet presAssocID="{2C0142D2-D310-42EB-87E4-831F5199E83C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EFB75AA-2298-48DC-B0EC-5E588C521846}" type="pres">
      <dgm:prSet presAssocID="{737DE2C4-1A9B-47BA-92AB-DB1E6C02DE53}" presName="spacing" presStyleCnt="0"/>
      <dgm:spPr/>
    </dgm:pt>
    <dgm:pt modelId="{9A04C919-9F39-4920-8649-30AAB1746D82}" type="pres">
      <dgm:prSet presAssocID="{990120CD-3149-4B44-A9F0-136E86565AFA}" presName="composite" presStyleCnt="0"/>
      <dgm:spPr/>
    </dgm:pt>
    <dgm:pt modelId="{88B7835D-4498-4AC9-AC1F-92ABC1BAA782}" type="pres">
      <dgm:prSet presAssocID="{990120CD-3149-4B44-A9F0-136E86565AFA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60136F-1FD3-4F45-B62C-FBDB902CAA03}" type="pres">
      <dgm:prSet presAssocID="{990120CD-3149-4B44-A9F0-136E86565AFA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7335237-9561-4FD3-913F-F83524D7BAA5}" type="presOf" srcId="{144B6F01-A15C-4184-820E-348AD7C3FE21}" destId="{F44AA2A4-E324-4D5F-8108-D32EACB2DFC5}" srcOrd="0" destOrd="0" presId="urn:microsoft.com/office/officeart/2005/8/layout/vList3"/>
    <dgm:cxn modelId="{7DEC764D-E911-4CBF-ABEE-482692261270}" srcId="{144B6F01-A15C-4184-820E-348AD7C3FE21}" destId="{990120CD-3149-4B44-A9F0-136E86565AFA}" srcOrd="2" destOrd="0" parTransId="{4E209CE0-518E-4520-8E75-B4076B4008C3}" sibTransId="{ABBFDB7F-9315-47F2-A29A-3937495D1FB4}"/>
    <dgm:cxn modelId="{C55405DA-4CFD-4DAA-AEB0-495CB48D5B20}" type="presOf" srcId="{2C0142D2-D310-42EB-87E4-831F5199E83C}" destId="{88646A7C-F473-4CB1-AC0B-06B82E8FFB6D}" srcOrd="0" destOrd="0" presId="urn:microsoft.com/office/officeart/2005/8/layout/vList3"/>
    <dgm:cxn modelId="{71F97B50-9670-417C-89E0-7451A71043C4}" srcId="{144B6F01-A15C-4184-820E-348AD7C3FE21}" destId="{2C0142D2-D310-42EB-87E4-831F5199E83C}" srcOrd="1" destOrd="0" parTransId="{C0A3EDFF-705D-4142-8F6B-FDD4E2AB1EF2}" sibTransId="{737DE2C4-1A9B-47BA-92AB-DB1E6C02DE53}"/>
    <dgm:cxn modelId="{8485FE19-D179-404B-A389-1E5DEB6D7D47}" type="presOf" srcId="{990120CD-3149-4B44-A9F0-136E86565AFA}" destId="{BA60136F-1FD3-4F45-B62C-FBDB902CAA03}" srcOrd="0" destOrd="0" presId="urn:microsoft.com/office/officeart/2005/8/layout/vList3"/>
    <dgm:cxn modelId="{CC9EA213-D644-4D98-A095-E76E6A570899}" type="presOf" srcId="{4C0B8C12-8305-4F7F-B06E-109628CD5FA8}" destId="{FC523B7B-94CC-4964-8A72-6A42D55C95B4}" srcOrd="0" destOrd="0" presId="urn:microsoft.com/office/officeart/2005/8/layout/vList3"/>
    <dgm:cxn modelId="{121C1031-AA66-4CC2-84DB-1A5541AF330E}" srcId="{144B6F01-A15C-4184-820E-348AD7C3FE21}" destId="{4C0B8C12-8305-4F7F-B06E-109628CD5FA8}" srcOrd="0" destOrd="0" parTransId="{10666C3A-5CE7-4FCB-B351-8B29F416E44D}" sibTransId="{E1E57AD9-A1F0-4C45-A204-F84DF3EC51EB}"/>
    <dgm:cxn modelId="{A1FD2CA9-0295-4E46-A740-BA0F8B63A736}" type="presParOf" srcId="{F44AA2A4-E324-4D5F-8108-D32EACB2DFC5}" destId="{2F968FAD-08CC-4988-A4B9-DB86A9017CD6}" srcOrd="0" destOrd="0" presId="urn:microsoft.com/office/officeart/2005/8/layout/vList3"/>
    <dgm:cxn modelId="{66D411F8-3259-4694-B584-DA6000D437E9}" type="presParOf" srcId="{2F968FAD-08CC-4988-A4B9-DB86A9017CD6}" destId="{A39ACB6A-D219-4808-805A-E8A8BD8EB261}" srcOrd="0" destOrd="0" presId="urn:microsoft.com/office/officeart/2005/8/layout/vList3"/>
    <dgm:cxn modelId="{7463DBEF-6A37-45D8-BE90-35E616A10618}" type="presParOf" srcId="{2F968FAD-08CC-4988-A4B9-DB86A9017CD6}" destId="{FC523B7B-94CC-4964-8A72-6A42D55C95B4}" srcOrd="1" destOrd="0" presId="urn:microsoft.com/office/officeart/2005/8/layout/vList3"/>
    <dgm:cxn modelId="{788DB480-979F-4053-9A60-0E565BBBAE4B}" type="presParOf" srcId="{F44AA2A4-E324-4D5F-8108-D32EACB2DFC5}" destId="{D30BF413-5135-4DAB-B7BE-B10BB8155091}" srcOrd="1" destOrd="0" presId="urn:microsoft.com/office/officeart/2005/8/layout/vList3"/>
    <dgm:cxn modelId="{A34CD133-6F80-4C7A-8FB8-AA076994D0B5}" type="presParOf" srcId="{F44AA2A4-E324-4D5F-8108-D32EACB2DFC5}" destId="{CF5DF06E-2063-4F13-B732-704935DD51E7}" srcOrd="2" destOrd="0" presId="urn:microsoft.com/office/officeart/2005/8/layout/vList3"/>
    <dgm:cxn modelId="{CBB1E03B-BD40-4D02-9204-7B7DBD4356C3}" type="presParOf" srcId="{CF5DF06E-2063-4F13-B732-704935DD51E7}" destId="{874E0F29-AA3B-4D45-93FE-04843CF632D6}" srcOrd="0" destOrd="0" presId="urn:microsoft.com/office/officeart/2005/8/layout/vList3"/>
    <dgm:cxn modelId="{A5327CBA-97DE-4FDB-8D35-94ECE70D9541}" type="presParOf" srcId="{CF5DF06E-2063-4F13-B732-704935DD51E7}" destId="{88646A7C-F473-4CB1-AC0B-06B82E8FFB6D}" srcOrd="1" destOrd="0" presId="urn:microsoft.com/office/officeart/2005/8/layout/vList3"/>
    <dgm:cxn modelId="{38A90376-3E5F-4F34-8040-1D920CB3821D}" type="presParOf" srcId="{F44AA2A4-E324-4D5F-8108-D32EACB2DFC5}" destId="{3EFB75AA-2298-48DC-B0EC-5E588C521846}" srcOrd="3" destOrd="0" presId="urn:microsoft.com/office/officeart/2005/8/layout/vList3"/>
    <dgm:cxn modelId="{090D296C-C576-49F7-ADA5-265C8164FA04}" type="presParOf" srcId="{F44AA2A4-E324-4D5F-8108-D32EACB2DFC5}" destId="{9A04C919-9F39-4920-8649-30AAB1746D82}" srcOrd="4" destOrd="0" presId="urn:microsoft.com/office/officeart/2005/8/layout/vList3"/>
    <dgm:cxn modelId="{1275E3C0-7E14-4B9B-870B-C69DEE873766}" type="presParOf" srcId="{9A04C919-9F39-4920-8649-30AAB1746D82}" destId="{88B7835D-4498-4AC9-AC1F-92ABC1BAA782}" srcOrd="0" destOrd="0" presId="urn:microsoft.com/office/officeart/2005/8/layout/vList3"/>
    <dgm:cxn modelId="{12B10321-5143-4EB6-B53C-B5664B9EBA46}" type="presParOf" srcId="{9A04C919-9F39-4920-8649-30AAB1746D82}" destId="{BA60136F-1FD3-4F45-B62C-FBDB902CAA0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88A18-90BD-453C-9415-71FCC6ADDBA6}">
      <dsp:nvSpPr>
        <dsp:cNvPr id="0" name=""/>
        <dsp:cNvSpPr/>
      </dsp:nvSpPr>
      <dsp:spPr>
        <a:xfrm rot="5400000">
          <a:off x="-226676" y="226844"/>
          <a:ext cx="1511174" cy="105782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Data set</a:t>
          </a:r>
        </a:p>
      </dsp:txBody>
      <dsp:txXfrm rot="-5400000">
        <a:off x="0" y="529079"/>
        <a:ext cx="1057822" cy="453352"/>
      </dsp:txXfrm>
    </dsp:sp>
    <dsp:sp modelId="{EEB84CF2-BE51-400C-8702-B1F598D82110}">
      <dsp:nvSpPr>
        <dsp:cNvPr id="0" name=""/>
        <dsp:cNvSpPr/>
      </dsp:nvSpPr>
      <dsp:spPr>
        <a:xfrm rot="5400000">
          <a:off x="5439897" y="-4381907"/>
          <a:ext cx="982263" cy="97464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大專校院校外實習媒合列表</a:t>
          </a:r>
          <a:r>
            <a:rPr lang="en-US" altLang="zh-TW" sz="1800" kern="1200" dirty="0" smtClean="0"/>
            <a:t>.CSV		source:</a:t>
          </a:r>
          <a:r>
            <a:rPr lang="zh-TW" altLang="en-US" sz="1800" kern="1200" dirty="0" smtClean="0"/>
            <a:t>教育部技術及職業教育司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技職校院課程資源網</a:t>
          </a:r>
          <a:r>
            <a:rPr lang="en-US" altLang="zh-TW" sz="1800" kern="1200" dirty="0" smtClean="0"/>
            <a:t>.CSV			source:</a:t>
          </a:r>
          <a:r>
            <a:rPr lang="zh-TW" altLang="en-US" sz="1800" kern="1200" dirty="0" smtClean="0"/>
            <a:t>教育部技術及職業教育司</a:t>
          </a:r>
          <a:endParaRPr lang="zh-TW" altLang="en-US" sz="1800" kern="1200" dirty="0"/>
        </a:p>
      </dsp:txBody>
      <dsp:txXfrm rot="-5400000">
        <a:off x="1057822" y="48118"/>
        <a:ext cx="9698464" cy="886363"/>
      </dsp:txXfrm>
    </dsp:sp>
    <dsp:sp modelId="{C639EA21-5595-40E7-BFFA-2B8734339311}">
      <dsp:nvSpPr>
        <dsp:cNvPr id="0" name=""/>
        <dsp:cNvSpPr/>
      </dsp:nvSpPr>
      <dsp:spPr>
        <a:xfrm rot="5400000">
          <a:off x="-226676" y="1542631"/>
          <a:ext cx="1511174" cy="1057822"/>
        </a:xfrm>
        <a:prstGeom prst="chevron">
          <a:avLst/>
        </a:prstGeom>
        <a:solidFill>
          <a:schemeClr val="accent2">
            <a:hueOff val="1799994"/>
            <a:satOff val="-925"/>
            <a:lumOff val="-2353"/>
            <a:alphaOff val="0"/>
          </a:schemeClr>
        </a:solidFill>
        <a:ln w="19050" cap="flat" cmpd="sng" algn="ctr">
          <a:solidFill>
            <a:schemeClr val="accent2">
              <a:hueOff val="1799994"/>
              <a:satOff val="-925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市場對象</a:t>
          </a:r>
          <a:endParaRPr lang="zh-TW" altLang="en-US" sz="2000" kern="1200" dirty="0"/>
        </a:p>
      </dsp:txBody>
      <dsp:txXfrm rot="-5400000">
        <a:off x="0" y="1844866"/>
        <a:ext cx="1057822" cy="453352"/>
      </dsp:txXfrm>
    </dsp:sp>
    <dsp:sp modelId="{D0C31D63-9D8E-4141-9C37-330605FD613C}">
      <dsp:nvSpPr>
        <dsp:cNvPr id="0" name=""/>
        <dsp:cNvSpPr/>
      </dsp:nvSpPr>
      <dsp:spPr>
        <a:xfrm rot="5400000">
          <a:off x="5439897" y="-3066119"/>
          <a:ext cx="982263" cy="97464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1799994"/>
              <a:satOff val="-925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全國各大專院校學生</a:t>
          </a:r>
          <a:endParaRPr lang="zh-TW" altLang="en-US" sz="1800" kern="1200" dirty="0"/>
        </a:p>
      </dsp:txBody>
      <dsp:txXfrm rot="-5400000">
        <a:off x="1057822" y="1363906"/>
        <a:ext cx="9698464" cy="886363"/>
      </dsp:txXfrm>
    </dsp:sp>
    <dsp:sp modelId="{16F4FD88-71B8-4C0D-A8A7-895AB3559234}">
      <dsp:nvSpPr>
        <dsp:cNvPr id="0" name=""/>
        <dsp:cNvSpPr/>
      </dsp:nvSpPr>
      <dsp:spPr>
        <a:xfrm rot="5400000">
          <a:off x="-226676" y="2858419"/>
          <a:ext cx="1511174" cy="1057822"/>
        </a:xfrm>
        <a:prstGeom prst="chevron">
          <a:avLst/>
        </a:prstGeom>
        <a:solidFill>
          <a:schemeClr val="accent2">
            <a:hueOff val="3599988"/>
            <a:satOff val="-1850"/>
            <a:lumOff val="-4706"/>
            <a:alphaOff val="0"/>
          </a:schemeClr>
        </a:solidFill>
        <a:ln w="19050" cap="flat" cmpd="sng" algn="ctr">
          <a:solidFill>
            <a:schemeClr val="accent2">
              <a:hueOff val="3599988"/>
              <a:satOff val="-1850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特色</a:t>
          </a:r>
          <a:endParaRPr lang="zh-TW" altLang="en-US" sz="2000" kern="1200" dirty="0"/>
        </a:p>
      </dsp:txBody>
      <dsp:txXfrm rot="-5400000">
        <a:off x="0" y="3160654"/>
        <a:ext cx="1057822" cy="453352"/>
      </dsp:txXfrm>
    </dsp:sp>
    <dsp:sp modelId="{461D9EA5-52AE-4818-BEF7-69698EDBF673}">
      <dsp:nvSpPr>
        <dsp:cNvPr id="0" name=""/>
        <dsp:cNvSpPr/>
      </dsp:nvSpPr>
      <dsp:spPr>
        <a:xfrm rot="5400000">
          <a:off x="5439897" y="-1750332"/>
          <a:ext cx="982263" cy="97464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599988"/>
              <a:satOff val="-1850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提供全國大專院校學生實習機會，使用者可以搜尋本身所相關的科系、專長來尋找實習工作，系統將會智慧推薦相關的各大專院校之課程，提供使用者更加精進技能，並且可以填寫自己的履歷，讓各大企業看見自己的專長。</a:t>
          </a:r>
          <a:endParaRPr lang="zh-TW" altLang="en-US" sz="1800" kern="1200" dirty="0"/>
        </a:p>
      </dsp:txBody>
      <dsp:txXfrm rot="-5400000">
        <a:off x="1057822" y="2679693"/>
        <a:ext cx="9698464" cy="886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40FD3-E8CF-4075-AFD2-D8467FE89918}">
      <dsp:nvSpPr>
        <dsp:cNvPr id="0" name=""/>
        <dsp:cNvSpPr/>
      </dsp:nvSpPr>
      <dsp:spPr>
        <a:xfrm>
          <a:off x="-4840559" y="-741840"/>
          <a:ext cx="5765312" cy="5765312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7A983-1D92-401B-A6CD-3357A98B4ED5}">
      <dsp:nvSpPr>
        <dsp:cNvPr id="0" name=""/>
        <dsp:cNvSpPr/>
      </dsp:nvSpPr>
      <dsp:spPr>
        <a:xfrm>
          <a:off x="404648" y="267516"/>
          <a:ext cx="10832800" cy="5353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54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1.</a:t>
          </a:r>
          <a:r>
            <a:rPr lang="zh-TW" altLang="en-US" sz="2100" kern="1200" dirty="0" smtClean="0"/>
            <a:t>  提供使用者全國各大企業之實習機會。</a:t>
          </a:r>
          <a:endParaRPr lang="zh-TW" altLang="en-US" sz="2100" kern="1200" dirty="0"/>
        </a:p>
      </dsp:txBody>
      <dsp:txXfrm>
        <a:off x="404648" y="267516"/>
        <a:ext cx="10832800" cy="535375"/>
      </dsp:txXfrm>
    </dsp:sp>
    <dsp:sp modelId="{BDE1AD5E-82BC-4DA5-9B5F-694965E65A9B}">
      <dsp:nvSpPr>
        <dsp:cNvPr id="0" name=""/>
        <dsp:cNvSpPr/>
      </dsp:nvSpPr>
      <dsp:spPr>
        <a:xfrm>
          <a:off x="70039" y="200594"/>
          <a:ext cx="669218" cy="6692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F2E72-5366-4DB4-B53D-16083B2772EC}">
      <dsp:nvSpPr>
        <dsp:cNvPr id="0" name=""/>
        <dsp:cNvSpPr/>
      </dsp:nvSpPr>
      <dsp:spPr>
        <a:xfrm>
          <a:off x="788282" y="1070322"/>
          <a:ext cx="10449166" cy="5353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54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2.</a:t>
          </a:r>
          <a:r>
            <a:rPr lang="zh-TW" altLang="en-US" sz="2100" kern="1200" dirty="0" smtClean="0"/>
            <a:t> 使用者可以條件搜尋或是關鍵字搜尋相關實習工作，尋找最適合自己的實習職缺。</a:t>
          </a:r>
          <a:endParaRPr lang="en-US" altLang="zh-TW" sz="2100" kern="1200" dirty="0" smtClean="0"/>
        </a:p>
      </dsp:txBody>
      <dsp:txXfrm>
        <a:off x="788282" y="1070322"/>
        <a:ext cx="10449166" cy="535375"/>
      </dsp:txXfrm>
    </dsp:sp>
    <dsp:sp modelId="{A1304EE1-36E3-4A90-92DC-4DD34F729051}">
      <dsp:nvSpPr>
        <dsp:cNvPr id="0" name=""/>
        <dsp:cNvSpPr/>
      </dsp:nvSpPr>
      <dsp:spPr>
        <a:xfrm>
          <a:off x="453673" y="1003400"/>
          <a:ext cx="669218" cy="6692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2AA19-6668-431E-BC0B-2AA12AF93E42}">
      <dsp:nvSpPr>
        <dsp:cNvPr id="0" name=""/>
        <dsp:cNvSpPr/>
      </dsp:nvSpPr>
      <dsp:spPr>
        <a:xfrm>
          <a:off x="906027" y="1873127"/>
          <a:ext cx="10331421" cy="5353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54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3.</a:t>
          </a:r>
          <a:r>
            <a:rPr lang="zh-TW" altLang="en-US" sz="2100" kern="1200" dirty="0" smtClean="0"/>
            <a:t> 系統將會根據使用者之科系專長，智慧推薦相關類別之實習機會。</a:t>
          </a:r>
          <a:endParaRPr lang="zh-TW" altLang="en-US" sz="2100" kern="1200" dirty="0"/>
        </a:p>
      </dsp:txBody>
      <dsp:txXfrm>
        <a:off x="906027" y="1873127"/>
        <a:ext cx="10331421" cy="535375"/>
      </dsp:txXfrm>
    </dsp:sp>
    <dsp:sp modelId="{6FD0F93D-26F6-4E34-AA73-A3CF69785CD2}">
      <dsp:nvSpPr>
        <dsp:cNvPr id="0" name=""/>
        <dsp:cNvSpPr/>
      </dsp:nvSpPr>
      <dsp:spPr>
        <a:xfrm>
          <a:off x="571418" y="1806206"/>
          <a:ext cx="669218" cy="6692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0E44B-8AA2-4AA9-8CC5-151578FD2270}">
      <dsp:nvSpPr>
        <dsp:cNvPr id="0" name=""/>
        <dsp:cNvSpPr/>
      </dsp:nvSpPr>
      <dsp:spPr>
        <a:xfrm>
          <a:off x="788282" y="2675933"/>
          <a:ext cx="10449166" cy="5353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54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4.</a:t>
          </a:r>
          <a:r>
            <a:rPr lang="zh-TW" altLang="en-US" sz="2100" kern="1200" dirty="0" smtClean="0"/>
            <a:t> 系統將以使用者的科系專長，智慧選擇全國各大專院校之課程資源，精進技能</a:t>
          </a:r>
          <a:endParaRPr lang="zh-TW" altLang="en-US" sz="2100" kern="1200" dirty="0"/>
        </a:p>
      </dsp:txBody>
      <dsp:txXfrm>
        <a:off x="788282" y="2675933"/>
        <a:ext cx="10449166" cy="535375"/>
      </dsp:txXfrm>
    </dsp:sp>
    <dsp:sp modelId="{EEC48370-B9CE-4FB0-9F17-5F9BED078ED9}">
      <dsp:nvSpPr>
        <dsp:cNvPr id="0" name=""/>
        <dsp:cNvSpPr/>
      </dsp:nvSpPr>
      <dsp:spPr>
        <a:xfrm>
          <a:off x="453673" y="2609011"/>
          <a:ext cx="669218" cy="6692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A2DD8-4C81-403D-8706-AF989327CECC}">
      <dsp:nvSpPr>
        <dsp:cNvPr id="0" name=""/>
        <dsp:cNvSpPr/>
      </dsp:nvSpPr>
      <dsp:spPr>
        <a:xfrm>
          <a:off x="404648" y="3478739"/>
          <a:ext cx="10832800" cy="5353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54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5.</a:t>
          </a:r>
          <a:r>
            <a:rPr lang="zh-TW" altLang="en-US" sz="2100" kern="1200" dirty="0" smtClean="0"/>
            <a:t> 使用者可以填寫履歷，可以被更多企業所關注，能見度更高。</a:t>
          </a:r>
          <a:endParaRPr lang="zh-TW" altLang="en-US" sz="2100" kern="1200" dirty="0"/>
        </a:p>
      </dsp:txBody>
      <dsp:txXfrm>
        <a:off x="404648" y="3478739"/>
        <a:ext cx="10832800" cy="535375"/>
      </dsp:txXfrm>
    </dsp:sp>
    <dsp:sp modelId="{94DB89B0-431F-4D72-9556-D32C15BE80BE}">
      <dsp:nvSpPr>
        <dsp:cNvPr id="0" name=""/>
        <dsp:cNvSpPr/>
      </dsp:nvSpPr>
      <dsp:spPr>
        <a:xfrm>
          <a:off x="70039" y="3411817"/>
          <a:ext cx="669218" cy="6692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23B7B-94CC-4964-8A72-6A42D55C95B4}">
      <dsp:nvSpPr>
        <dsp:cNvPr id="0" name=""/>
        <dsp:cNvSpPr/>
      </dsp:nvSpPr>
      <dsp:spPr>
        <a:xfrm rot="10800000">
          <a:off x="2769174" y="494"/>
          <a:ext cx="9844383" cy="115829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777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1. </a:t>
          </a:r>
          <a:r>
            <a:rPr lang="zh-TW" altLang="en-US" sz="2900" kern="1200" dirty="0" smtClean="0"/>
            <a:t>讓企業刊登實習職缺需求，快速尋找適合公司的人才 。</a:t>
          </a:r>
          <a:endParaRPr lang="zh-TW" altLang="en-US" sz="2900" kern="1200" dirty="0"/>
        </a:p>
      </dsp:txBody>
      <dsp:txXfrm rot="10800000">
        <a:off x="3058748" y="494"/>
        <a:ext cx="9554809" cy="1158298"/>
      </dsp:txXfrm>
    </dsp:sp>
    <dsp:sp modelId="{A39ACB6A-D219-4808-805A-E8A8BD8EB261}">
      <dsp:nvSpPr>
        <dsp:cNvPr id="0" name=""/>
        <dsp:cNvSpPr/>
      </dsp:nvSpPr>
      <dsp:spPr>
        <a:xfrm>
          <a:off x="2190025" y="494"/>
          <a:ext cx="1158298" cy="11582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46A7C-F473-4CB1-AC0B-06B82E8FFB6D}">
      <dsp:nvSpPr>
        <dsp:cNvPr id="0" name=""/>
        <dsp:cNvSpPr/>
      </dsp:nvSpPr>
      <dsp:spPr>
        <a:xfrm rot="10800000">
          <a:off x="2769174" y="1448368"/>
          <a:ext cx="9844383" cy="1158298"/>
        </a:xfrm>
        <a:prstGeom prst="homePlate">
          <a:avLst/>
        </a:prstGeom>
        <a:solidFill>
          <a:schemeClr val="accent4">
            <a:hueOff val="2646782"/>
            <a:satOff val="2433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777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2.</a:t>
          </a:r>
          <a:r>
            <a:rPr lang="zh-TW" altLang="en-US" sz="2900" kern="1200" dirty="0" smtClean="0"/>
            <a:t> 提供各大專院校實習管道，讓學校與企業更加緊密。</a:t>
          </a:r>
          <a:endParaRPr lang="zh-TW" altLang="en-US" sz="2900" kern="1200" dirty="0"/>
        </a:p>
      </dsp:txBody>
      <dsp:txXfrm rot="10800000">
        <a:off x="3058748" y="1448368"/>
        <a:ext cx="9554809" cy="1158298"/>
      </dsp:txXfrm>
    </dsp:sp>
    <dsp:sp modelId="{874E0F29-AA3B-4D45-93FE-04843CF632D6}">
      <dsp:nvSpPr>
        <dsp:cNvPr id="0" name=""/>
        <dsp:cNvSpPr/>
      </dsp:nvSpPr>
      <dsp:spPr>
        <a:xfrm>
          <a:off x="2190025" y="1448368"/>
          <a:ext cx="1158298" cy="115829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0136F-1FD3-4F45-B62C-FBDB902CAA03}">
      <dsp:nvSpPr>
        <dsp:cNvPr id="0" name=""/>
        <dsp:cNvSpPr/>
      </dsp:nvSpPr>
      <dsp:spPr>
        <a:xfrm rot="10800000">
          <a:off x="2769174" y="2896241"/>
          <a:ext cx="9844383" cy="1158298"/>
        </a:xfrm>
        <a:prstGeom prst="homePlate">
          <a:avLst/>
        </a:prstGeom>
        <a:solidFill>
          <a:schemeClr val="accent4">
            <a:hueOff val="5293564"/>
            <a:satOff val="4867"/>
            <a:lumOff val="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777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3.</a:t>
          </a:r>
          <a:r>
            <a:rPr lang="zh-TW" altLang="en-US" sz="2900" kern="1200" dirty="0" smtClean="0"/>
            <a:t> 提供政府更多產學實習合作之計畫，提高就業機率。</a:t>
          </a:r>
          <a:endParaRPr lang="zh-TW" altLang="en-US" sz="2900" kern="1200" dirty="0"/>
        </a:p>
      </dsp:txBody>
      <dsp:txXfrm rot="10800000">
        <a:off x="3058748" y="2896241"/>
        <a:ext cx="9554809" cy="1158298"/>
      </dsp:txXfrm>
    </dsp:sp>
    <dsp:sp modelId="{88B7835D-4498-4AC9-AC1F-92ABC1BAA782}">
      <dsp:nvSpPr>
        <dsp:cNvPr id="0" name=""/>
        <dsp:cNvSpPr/>
      </dsp:nvSpPr>
      <dsp:spPr>
        <a:xfrm>
          <a:off x="2190025" y="2896241"/>
          <a:ext cx="1158298" cy="115829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88FF1E6-1AD6-4436-B491-C8FBBF4E552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6CEDC02-55CB-4F20-A2EA-B86AD28A1A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55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1E6-1AD6-4436-B491-C8FBBF4E552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DC02-55CB-4F20-A2EA-B86AD28A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1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1E6-1AD6-4436-B491-C8FBBF4E552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DC02-55CB-4F20-A2EA-B86AD28A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34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1E6-1AD6-4436-B491-C8FBBF4E552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DC02-55CB-4F20-A2EA-B86AD28A1A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2237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1E6-1AD6-4436-B491-C8FBBF4E552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DC02-55CB-4F20-A2EA-B86AD28A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504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1E6-1AD6-4436-B491-C8FBBF4E552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DC02-55CB-4F20-A2EA-B86AD28A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103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1E6-1AD6-4436-B491-C8FBBF4E552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DC02-55CB-4F20-A2EA-B86AD28A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055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1E6-1AD6-4436-B491-C8FBBF4E552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DC02-55CB-4F20-A2EA-B86AD28A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547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1E6-1AD6-4436-B491-C8FBBF4E552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DC02-55CB-4F20-A2EA-B86AD28A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12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1E6-1AD6-4436-B491-C8FBBF4E552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DC02-55CB-4F20-A2EA-B86AD28A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40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1E6-1AD6-4436-B491-C8FBBF4E552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DC02-55CB-4F20-A2EA-B86AD28A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89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1E6-1AD6-4436-B491-C8FBBF4E552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DC02-55CB-4F20-A2EA-B86AD28A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10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1E6-1AD6-4436-B491-C8FBBF4E552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DC02-55CB-4F20-A2EA-B86AD28A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0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1E6-1AD6-4436-B491-C8FBBF4E552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DC02-55CB-4F20-A2EA-B86AD28A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69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1E6-1AD6-4436-B491-C8FBBF4E552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DC02-55CB-4F20-A2EA-B86AD28A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5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1E6-1AD6-4436-B491-C8FBBF4E552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DC02-55CB-4F20-A2EA-B86AD28A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65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1E6-1AD6-4436-B491-C8FBBF4E552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DC02-55CB-4F20-A2EA-B86AD28A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83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88FF1E6-1AD6-4436-B491-C8FBBF4E552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CEDC02-55CB-4F20-A2EA-B86AD28A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57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dirty="0" smtClean="0"/>
              <a:t>雲端運算與服務</a:t>
            </a:r>
            <a:r>
              <a:rPr lang="en-US" altLang="zh-TW" dirty="0" smtClean="0"/>
              <a:t>-</a:t>
            </a:r>
            <a:r>
              <a:rPr lang="zh-TW" altLang="en-US" dirty="0" smtClean="0"/>
              <a:t>期末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徵</a:t>
            </a:r>
            <a:r>
              <a:rPr lang="zh-TW" altLang="en-US" dirty="0" smtClean="0"/>
              <a:t>的就是</a:t>
            </a:r>
            <a:r>
              <a:rPr lang="zh-TW" altLang="en-US" dirty="0"/>
              <a:t>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 rot="21420000">
            <a:off x="6148836" y="3460146"/>
            <a:ext cx="9755187" cy="1864731"/>
          </a:xfrm>
        </p:spPr>
        <p:txBody>
          <a:bodyPr>
            <a:noAutofit/>
          </a:bodyPr>
          <a:lstStyle/>
          <a:p>
            <a:pPr algn="l"/>
            <a:r>
              <a:rPr lang="zh-TW" altLang="en-US" sz="3600" dirty="0" smtClean="0"/>
              <a:t>指導教授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 李漢銘</a:t>
            </a:r>
            <a:endParaRPr lang="en-US" altLang="zh-TW" sz="3600" dirty="0" smtClean="0"/>
          </a:p>
          <a:p>
            <a:pPr algn="l"/>
            <a:r>
              <a:rPr lang="en-US" altLang="zh-TW" sz="3600" dirty="0" smtClean="0"/>
              <a:t>10515047</a:t>
            </a:r>
            <a:r>
              <a:rPr lang="zh-TW" altLang="en-US" sz="3600" dirty="0" smtClean="0"/>
              <a:t> 曾懷恩</a:t>
            </a:r>
            <a:endParaRPr lang="en-US" altLang="zh-TW" sz="3600" dirty="0" smtClean="0"/>
          </a:p>
          <a:p>
            <a:pPr algn="l"/>
            <a:r>
              <a:rPr lang="en-US" altLang="zh-TW" sz="3600" dirty="0" smtClean="0"/>
              <a:t>10515061</a:t>
            </a:r>
            <a:r>
              <a:rPr lang="zh-TW" altLang="en-US" sz="3600" dirty="0" smtClean="0"/>
              <a:t> 陳昱豪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10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徵的就是你  </a:t>
            </a:r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大學是</a:t>
            </a:r>
            <a:r>
              <a:rPr lang="zh-TW" altLang="en-US" dirty="0"/>
              <a:t>進入職場前最後的衝刺階段，如果沒有趁著這個時候補足進入職場前欠缺的技能，畢業後面對求職會突然不知所措，找工作毫無頭緒不知從何著手。透過</a:t>
            </a:r>
            <a:r>
              <a:rPr lang="zh-TW" altLang="en-US" dirty="0">
                <a:solidFill>
                  <a:srgbClr val="FF0000"/>
                </a:solidFill>
              </a:rPr>
              <a:t>實習</a:t>
            </a:r>
            <a:r>
              <a:rPr lang="zh-TW" altLang="en-US" dirty="0"/>
              <a:t>可以在求學時就接觸</a:t>
            </a:r>
            <a:r>
              <a:rPr lang="zh-TW" altLang="en-US" dirty="0">
                <a:solidFill>
                  <a:srgbClr val="FF0000"/>
                </a:solidFill>
              </a:rPr>
              <a:t>職場環境</a:t>
            </a:r>
            <a:r>
              <a:rPr lang="zh-TW" altLang="en-US" dirty="0"/>
              <a:t>，這也是為什麼實習會成為大學生心中認定畢業前必做的事情之</a:t>
            </a:r>
            <a:r>
              <a:rPr lang="zh-TW" altLang="en-US" dirty="0" smtClean="0"/>
              <a:t>一。</a:t>
            </a:r>
            <a:endParaRPr lang="en-US" altLang="zh-TW" dirty="0" smtClean="0"/>
          </a:p>
          <a:p>
            <a:r>
              <a:rPr lang="zh-TW" altLang="en-US" dirty="0"/>
              <a:t>為讓大學生從畢業後可以迅速接軌職場，許多大學院校透過與企業產學合作，鼓勵學生參與企業實習計劃，為自己的求職履歷加分。台灣人壽保險股份有限公司（簡稱「台灣人壽」</a:t>
            </a:r>
            <a:r>
              <a:rPr lang="zh-TW" altLang="en-US" dirty="0" smtClean="0"/>
              <a:t>）啟動</a:t>
            </a:r>
            <a:r>
              <a:rPr lang="zh-TW" altLang="en-US" dirty="0"/>
              <a:t>「</a:t>
            </a:r>
            <a:r>
              <a:rPr lang="en-US" altLang="zh-TW" dirty="0"/>
              <a:t>2017</a:t>
            </a:r>
            <a:r>
              <a:rPr lang="zh-TW" altLang="en-US" dirty="0"/>
              <a:t>大學生暑期企業實習計劃」，喊出以</a:t>
            </a:r>
            <a:r>
              <a:rPr lang="en-US" altLang="zh-TW" dirty="0"/>
              <a:t>KASH</a:t>
            </a:r>
            <a:r>
              <a:rPr lang="zh-TW" altLang="en-US" dirty="0"/>
              <a:t>業務能力培訓課程及輔導考取保險專業證照為優勢，提供多元實習模式，協助畢業生提早加強個人的就業力，以順利與職場接軌。</a:t>
            </a:r>
          </a:p>
        </p:txBody>
      </p:sp>
    </p:spTree>
    <p:extLst>
      <p:ext uri="{BB962C8B-B14F-4D97-AF65-F5344CB8AC3E}">
        <p14:creationId xmlns:p14="http://schemas.microsoft.com/office/powerpoint/2010/main" val="6450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徵的就是你  </a:t>
            </a:r>
            <a:r>
              <a:rPr lang="en-US" altLang="zh-TW" dirty="0" smtClean="0"/>
              <a:t>architecture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01006158"/>
              </p:ext>
            </p:extLst>
          </p:nvPr>
        </p:nvGraphicFramePr>
        <p:xfrm>
          <a:off x="685799" y="2063750"/>
          <a:ext cx="10804237" cy="4143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62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徵的就是你  </a:t>
            </a:r>
            <a:r>
              <a:rPr lang="en-US" altLang="zh-TW" dirty="0" smtClean="0"/>
              <a:t>service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28970907"/>
              </p:ext>
            </p:extLst>
          </p:nvPr>
        </p:nvGraphicFramePr>
        <p:xfrm>
          <a:off x="203199" y="1722004"/>
          <a:ext cx="11296073" cy="4281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3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徵的就是</a:t>
            </a:r>
            <a:r>
              <a:rPr lang="zh-TW" altLang="en-US" dirty="0" smtClean="0"/>
              <a:t>你 </a:t>
            </a:r>
            <a:r>
              <a:rPr lang="en-US" altLang="zh-TW" dirty="0" smtClean="0"/>
              <a:t>Business model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60220820"/>
              </p:ext>
            </p:extLst>
          </p:nvPr>
        </p:nvGraphicFramePr>
        <p:xfrm>
          <a:off x="-1336966" y="1736165"/>
          <a:ext cx="14803584" cy="4055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6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徵</a:t>
            </a:r>
            <a:r>
              <a:rPr lang="zh-TW" altLang="en-US" dirty="0" smtClean="0"/>
              <a:t>的就是你 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1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賽事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142</TotalTime>
  <Words>440</Words>
  <Application>Microsoft Office PowerPoint</Application>
  <PresentationFormat>寬螢幕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Impact</vt:lpstr>
      <vt:lpstr>主要賽事</vt:lpstr>
      <vt:lpstr>雲端運算與服務-期末  徵的就是你</vt:lpstr>
      <vt:lpstr>徵的就是你  Introduction</vt:lpstr>
      <vt:lpstr>徵的就是你  architecture</vt:lpstr>
      <vt:lpstr>徵的就是你  service</vt:lpstr>
      <vt:lpstr>徵的就是你 Business model</vt:lpstr>
      <vt:lpstr>徵的就是你 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雲端運算與服務-期末  徵的就是你</dc:title>
  <dc:creator>user</dc:creator>
  <cp:lastModifiedBy>user</cp:lastModifiedBy>
  <cp:revision>13</cp:revision>
  <dcterms:created xsi:type="dcterms:W3CDTF">2017-06-12T09:13:21Z</dcterms:created>
  <dcterms:modified xsi:type="dcterms:W3CDTF">2017-06-13T06:42:30Z</dcterms:modified>
</cp:coreProperties>
</file>