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l">
              <a:spcBef>
                <a:spcPts val="0"/>
              </a:spcBef>
              <a:buNone/>
            </a:pPr>
            <a:r>
              <a:rPr lang="en"/>
              <a:t>林庭佑 M10515027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何立威 M10515060</a:t>
            </a:r>
          </a:p>
          <a:p>
            <a:pPr indent="457200" lvl="0" rtl="0" algn="l">
              <a:spcBef>
                <a:spcPts val="0"/>
              </a:spcBef>
              <a:buNone/>
            </a:pPr>
            <a:r>
              <a:rPr lang="en"/>
              <a:t>胡斐評 M10515095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李詩恩 M10515100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947" y="2013535"/>
            <a:ext cx="4316125" cy="96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600"/>
              <a:t>Judge’s Comments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lang="en" sz="2600"/>
              <a:t>Introduction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lang="en" sz="2600"/>
              <a:t>System Structure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lang="en" sz="2600"/>
              <a:t>Interface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lang="en" sz="2600"/>
              <a:t>Demo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lang="en" sz="2600"/>
              <a:t>Work Assigned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Judge’s Comments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資料深度不足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缺乏創新性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4B4F56"/>
                </a:solidFill>
                <a:highlight>
                  <a:srgbClr val="F1F0F0"/>
                </a:highlight>
                <a:latin typeface="Arial"/>
                <a:ea typeface="Arial"/>
                <a:cs typeface="Arial"/>
                <a:sym typeface="Arial"/>
              </a:rPr>
              <a:t>想要出遊時卻不知道要去哪裡嗎？查了許多資料卻仍然沒有頭緒嗎？TravelGO 統整幾個政府公認的 Open Data，不論是長時行程還是短時行程，TravelGO 都將為您提供最佳的行程。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Structure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850" y="1225212"/>
            <a:ext cx="524827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Interface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370" y="0"/>
            <a:ext cx="273690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7024" y="0"/>
            <a:ext cx="2728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Demo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 Assigned 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李詩恩：程式流程圖 與 UI 設計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何立威：後端的資料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林庭佑：Algorithm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胡斐評：整合 UI 及 演算法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 for listening!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