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9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" initials="t" lastIdx="1" clrIdx="0">
    <p:extLst>
      <p:ext uri="{19B8F6BF-5375-455C-9EA6-DF929625EA0E}">
        <p15:presenceInfo xmlns:p15="http://schemas.microsoft.com/office/powerpoint/2012/main" userId="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9B192E8-D413-4B29-93CE-DEBF1D435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DBA099-8377-40B3-9C6F-529F5CAA23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B18C-ED80-415D-99D5-91979EF22E24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3D7CC5-02D1-47DD-B153-63E0AB66E8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AB9C13-72A2-42D8-9E79-E12812FC29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0A754-4DE1-4863-89AC-95DCEEF8B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21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BA8F-562A-4C7B-A777-B059F7F498BB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4D0B0-2482-4E65-9912-C291AF0E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45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EDD8E-DC56-4C4A-9922-44334BD76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B9BD5A-27D1-4FA5-8D59-A3B07CDC2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79741F-A9A9-4608-9EF2-9133A658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CDA-41C7-4466-85C2-61B4DD843D53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333F8-B274-439F-9EAC-8C5A1BB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F986F-E0AE-4EEB-94C2-918BF27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9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177BF-52BE-4239-B333-C0254472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29E686-ED42-4A23-B74B-9B0D9F2A5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C7B6C-D4FD-437E-8FED-F85FBB1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8B32-6905-464A-B01E-E86F4270DB39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6AD39-5F68-49C7-9993-CBAEB127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B9714-D02A-4F6F-8D75-E0BDEB5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2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3891EB-20E5-4A66-81C5-BCCD5F1E5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1E5189-4C3E-435C-B6FA-6F35C06F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B80BE-179F-4FB1-AA5F-47136090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86BDA-2A9D-4B3C-89E5-A9BC38048FAD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8D1FE-6063-4336-9836-FC9B670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D80299-0BE7-47F3-9230-C52D8A36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6501B-9175-49CD-9A0B-ADA798DC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42B633-511F-4AB8-BC59-143745A9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C096B-7619-45CE-A39F-3253F935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5D35-1E0E-429E-9432-CF49E4519809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F65B4-7A44-4944-A187-46D4BEA0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36503-EA8E-40E4-9C50-C30D722C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5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B9825-8570-4A57-855E-8AA94ECE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7A73F2-E2B1-4B57-BBC1-607E2C67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BF2D0-1CD3-4D17-8FA1-BBE7B510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216F-E35F-4355-B680-B2AA816EB130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D435A5-03C9-4D59-A1B4-BEA912B4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9B64F-A7DE-4BF2-B395-617D98FD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7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BC628-4B2E-4865-BF8C-7E8883C5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27675-1B71-4642-80EB-C0E750D86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93A4FB-428C-47F4-A199-43D1AD08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81AB7-8536-48CD-AC2A-0E899BB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AC9-1DFC-476C-9348-0C229EEB2C17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3489F6-8AF4-497C-8E52-89D0434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977AF3-6573-474F-8318-2335928C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61CEA-6488-4072-ADF1-C4FC1DB5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A59E38-19DC-4E4F-A44F-40DEF746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3DE432-A7C2-4CB6-AD6D-DE3D0E4D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098FC6-2557-409D-BBE0-BBC54369E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7F7F94-1AB0-4215-848D-D3F76BE7B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FB88F1-AA1F-4446-AC85-494A101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C8F-8B14-4614-83C1-3D22A58C9D75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FDC3B-4F19-4190-9B0B-6FF3752B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06DDBC-466D-4E43-BAC3-056E1CED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98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1F8A3-EDCC-40DB-A1B5-78F083F7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75AADB-788D-4CCF-83F5-37D3CBAB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8CA-6038-4C50-A578-B1BE6B7672FC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0398B9-8394-4421-AC1D-DE74C453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C9051-D006-492A-860F-AF8AB4D7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E94FD4-1D5E-44E9-A788-C862E8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B668-B322-494A-85B5-9DA44B4B178B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5CFEE3-309D-4180-9753-C68AAB6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701208-26E8-4C79-896E-C4B3C656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E4998-4E89-478C-A255-875E15F7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9CB692-14B0-46DD-AD21-B2866632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881C3D-4B09-422B-96E6-BF1DFEC3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8714E-87BE-4E99-889E-80F7284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A97C-269C-4A58-9CE1-B0AEB991C31F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006FB7-095E-4EA1-A442-A916A0DD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E5F02-C5AA-4CDE-B32D-14B4B90B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C47C-862B-4F9F-B90E-F8C58534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52730-7E74-417E-9778-9A9DE5400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9BF418-F9FC-47F4-8A81-7A629ACF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07BEE6-E563-4AA6-B530-E695A3B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D45-B79A-458D-BF15-E289EDAE207B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F73C8F-065B-47A6-943A-F01A67A1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E76C59-19C3-4C03-83F0-0B42FF89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2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19680D-5A18-42F2-BDEC-C3C33742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4C41E-D2AE-4EEF-AE61-5F4DE668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D1D80-55CD-4FA6-874B-CDC38AEA8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1C39-43E9-434A-A1B7-1B3C2B3CAA28}" type="datetime1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C1313-6F45-4F24-82AA-0C69E8667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767A2C-E087-4AE4-BF2B-1A4921C5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3B65-1503-41A3-97F0-3B47AF7804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98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x.x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00820-2408-45E5-9744-70801287A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r="1879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DF63DA-1D77-4B4E-A274-0DC19EF6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356" y="2390833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b="1" dirty="0"/>
              <a:t>Install </a:t>
            </a:r>
            <a:r>
              <a:rPr lang="en-US" altLang="zh-TW" sz="4800" b="1" dirty="0" err="1"/>
              <a:t>Openstack</a:t>
            </a:r>
            <a:r>
              <a:rPr lang="en-US" altLang="zh-TW" sz="4800" b="1" dirty="0"/>
              <a:t> on Ubuntu</a:t>
            </a:r>
            <a:endParaRPr lang="zh-TW" altLang="en-US" sz="4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DA9F9B-AD10-48B7-82DA-D2B031E34FBD}"/>
              </a:ext>
            </a:extLst>
          </p:cNvPr>
          <p:cNvSpPr txBox="1"/>
          <p:nvPr/>
        </p:nvSpPr>
        <p:spPr>
          <a:xfrm>
            <a:off x="1463040" y="4328160"/>
            <a:ext cx="269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M10607515 </a:t>
            </a:r>
            <a:r>
              <a:rPr lang="zh-CN" altLang="en-US" sz="2400" dirty="0"/>
              <a:t>陳韋廷</a:t>
            </a:r>
            <a:endParaRPr lang="en-US" altLang="zh-CN" sz="2400" dirty="0"/>
          </a:p>
          <a:p>
            <a:r>
              <a:rPr lang="en-US" altLang="zh-TW" sz="2400" smtClean="0"/>
              <a:t>M10607506 </a:t>
            </a:r>
            <a:r>
              <a:rPr lang="zh-CN" altLang="en-US" sz="2400" dirty="0"/>
              <a:t>徐偉晉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ACD11E-31A7-448B-9D69-CC02A8A4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731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ACC1C1-B763-488B-B288-D5D1ED55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117004"/>
            <a:ext cx="6930778" cy="43998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If the </a:t>
            </a:r>
            <a:r>
              <a:rPr lang="en-US" altLang="zh-TW" sz="2400" dirty="0" err="1">
                <a:solidFill>
                  <a:schemeClr val="bg1"/>
                </a:solidFill>
              </a:rPr>
              <a:t>devstack</a:t>
            </a:r>
            <a:r>
              <a:rPr lang="en-US" altLang="zh-TW" sz="2400" dirty="0">
                <a:solidFill>
                  <a:schemeClr val="bg1"/>
                </a:solidFill>
              </a:rPr>
              <a:t> has downloaded , you should find this document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    execution command :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</a:rPr>
              <a:t>devstack</a:t>
            </a:r>
            <a:endParaRPr lang="en-US" altLang="zh-TW" sz="2400" dirty="0">
              <a:solidFill>
                <a:srgbClr val="0070C0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BA792-AB96-4916-94DD-FB6A09B5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428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D5C4E1-4EA3-4BF0-9A7D-E7B14C84B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Find </a:t>
            </a:r>
            <a:r>
              <a:rPr lang="en-US" altLang="zh-TW" sz="2400" dirty="0" err="1"/>
              <a:t>local.conf</a:t>
            </a:r>
            <a:r>
              <a:rPr lang="en-US" altLang="zh-TW" sz="2400" dirty="0"/>
              <a:t> in the samples file and copy it into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 file</a:t>
            </a:r>
          </a:p>
          <a:p>
            <a:pPr marL="0" indent="0">
              <a:buNone/>
            </a:pPr>
            <a:r>
              <a:rPr lang="en-US" altLang="zh-TW" sz="2400" dirty="0"/>
              <a:t>execution command 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cp </a:t>
            </a:r>
            <a:r>
              <a:rPr lang="en-US" altLang="zh-TW" sz="2400" dirty="0" err="1">
                <a:solidFill>
                  <a:srgbClr val="0070C0"/>
                </a:solidFill>
              </a:rPr>
              <a:t>local.conf</a:t>
            </a:r>
            <a:r>
              <a:rPr lang="en-US" altLang="zh-TW" sz="2400" dirty="0">
                <a:solidFill>
                  <a:srgbClr val="0070C0"/>
                </a:solidFill>
              </a:rPr>
              <a:t> ../</a:t>
            </a:r>
          </a:p>
          <a:p>
            <a:pPr marL="0" indent="0">
              <a:buNone/>
            </a:pP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BD0825-B9D5-4766-8CFB-697F9CDC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648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63471C-2C15-4083-BA17-6078D85F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7522"/>
          <a:stretch/>
        </p:blipFill>
        <p:spPr>
          <a:xfrm>
            <a:off x="5103126" y="1203062"/>
            <a:ext cx="6778150" cy="38127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b="1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2400" dirty="0"/>
              <a:t>Modify the </a:t>
            </a:r>
            <a:r>
              <a:rPr lang="en-US" altLang="zh-TW" sz="2400" dirty="0" err="1">
                <a:solidFill>
                  <a:srgbClr val="C00000"/>
                </a:solidFill>
              </a:rPr>
              <a:t>local.conf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file in the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execution command :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nano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local.conf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09507C-890B-404D-A845-2DECBBE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12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69429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3BD874-36F4-458D-8A11-DE45C0CE6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" b="2"/>
          <a:stretch/>
        </p:blipFill>
        <p:spPr>
          <a:xfrm>
            <a:off x="5895516" y="1054406"/>
            <a:ext cx="5852770" cy="40119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4330A0-047F-4063-A1C1-837C19BE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9079C-040C-44E6-ACA2-02A3EB8A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Create a </a:t>
            </a:r>
            <a:r>
              <a:rPr lang="en-US" altLang="zh-TW" sz="2400" dirty="0" err="1">
                <a:solidFill>
                  <a:srgbClr val="C00000"/>
                </a:solidFill>
              </a:rPr>
              <a:t>local.conf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file with 4</a:t>
            </a:r>
          </a:p>
          <a:p>
            <a:pPr marL="0" indent="0">
              <a:buNone/>
            </a:pPr>
            <a:r>
              <a:rPr lang="en-US" altLang="zh-TW" sz="2400" dirty="0"/>
              <a:t>    passwords and change the      </a:t>
            </a:r>
          </a:p>
          <a:p>
            <a:pPr marL="0" indent="0">
              <a:buNone/>
            </a:pPr>
            <a:r>
              <a:rPr lang="en-US" altLang="zh-TW" sz="2400" dirty="0"/>
              <a:t>    password what you want.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CAF9EA-276B-4846-8C80-6D501E207CEE}"/>
              </a:ext>
            </a:extLst>
          </p:cNvPr>
          <p:cNvSpPr txBox="1"/>
          <p:nvPr/>
        </p:nvSpPr>
        <p:spPr>
          <a:xfrm>
            <a:off x="6897742" y="5578409"/>
            <a:ext cx="2154818" cy="92333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Four password can be change by the stack user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BD19334-51EF-4DA2-9288-EE34AE750F5C}"/>
              </a:ext>
            </a:extLst>
          </p:cNvPr>
          <p:cNvSpPr/>
          <p:nvPr/>
        </p:nvSpPr>
        <p:spPr>
          <a:xfrm>
            <a:off x="5580554" y="2483791"/>
            <a:ext cx="3149600" cy="868680"/>
          </a:xfrm>
          <a:prstGeom prst="ellipse">
            <a:avLst/>
          </a:prstGeom>
          <a:solidFill>
            <a:schemeClr val="accent1">
              <a:alpha val="6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A680BF0-DE29-4F64-B7DC-BEBAD25ED490}"/>
              </a:ext>
            </a:extLst>
          </p:cNvPr>
          <p:cNvCxnSpPr/>
          <p:nvPr/>
        </p:nvCxnSpPr>
        <p:spPr>
          <a:xfrm>
            <a:off x="7271902" y="3352471"/>
            <a:ext cx="776578" cy="2225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861493-1D74-4AC8-BB44-39D19F7E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13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4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488FFF-C5C8-466B-8B9D-9B874428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660" y="1438835"/>
            <a:ext cx="6133650" cy="36648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585AAF-3767-432D-9738-A4475417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9A7D1-7551-4C51-8B5E-D877C232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4" y="1798807"/>
            <a:ext cx="4064409" cy="2754086"/>
          </a:xfrm>
        </p:spPr>
        <p:txBody>
          <a:bodyPr anchor="t">
            <a:noAutofit/>
          </a:bodyPr>
          <a:lstStyle/>
          <a:p>
            <a:r>
              <a:rPr lang="en-US" altLang="zh-TW" sz="2400" dirty="0"/>
              <a:t>Add host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address and floating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address range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HOST_IP=192.168.X.X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FLOATING_RANGE=192.168.X.X/YOUR RANGE</a:t>
            </a:r>
          </a:p>
          <a:p>
            <a:r>
              <a:rPr lang="en-US" altLang="zh-TW" sz="2400" dirty="0"/>
              <a:t>Finally , we can press </a:t>
            </a:r>
            <a:r>
              <a:rPr lang="en-US" altLang="zh-TW" sz="2400" dirty="0">
                <a:solidFill>
                  <a:srgbClr val="0070C0"/>
                </a:solidFill>
              </a:rPr>
              <a:t>Ctrl + X </a:t>
            </a:r>
            <a:r>
              <a:rPr lang="en-US" altLang="zh-TW" sz="2400" dirty="0"/>
              <a:t>and yes after you already finished to modify and add it.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1D296-F3A7-4165-A8E7-3BDA9B0D2A6C}"/>
              </a:ext>
            </a:extLst>
          </p:cNvPr>
          <p:cNvSpPr/>
          <p:nvPr/>
        </p:nvSpPr>
        <p:spPr>
          <a:xfrm>
            <a:off x="5817660" y="3271262"/>
            <a:ext cx="2452580" cy="65024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525803-BF81-4514-BC5E-0C9CE7FD3A95}"/>
              </a:ext>
            </a:extLst>
          </p:cNvPr>
          <p:cNvSpPr txBox="1"/>
          <p:nvPr/>
        </p:nvSpPr>
        <p:spPr>
          <a:xfrm>
            <a:off x="6069282" y="5233119"/>
            <a:ext cx="220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n w="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Use ipconfig to check  your </a:t>
            </a:r>
            <a:r>
              <a:rPr lang="en-US" altLang="zh-TW" dirty="0" err="1">
                <a:ln w="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host_ip</a:t>
            </a:r>
            <a:r>
              <a:rPr lang="en-US" altLang="zh-TW" dirty="0">
                <a:ln w="0">
                  <a:solidFill>
                    <a:srgbClr val="C00000"/>
                  </a:solidFill>
                </a:ln>
                <a:solidFill>
                  <a:schemeClr val="bg1"/>
                </a:solidFill>
              </a:rPr>
              <a:t> </a:t>
            </a:r>
            <a:endParaRPr lang="zh-TW" altLang="en-US" dirty="0">
              <a:ln w="0">
                <a:solidFill>
                  <a:srgbClr val="C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5E7AB584-7ECB-4949-9D63-7BBA2035DD23}"/>
              </a:ext>
            </a:extLst>
          </p:cNvPr>
          <p:cNvSpPr/>
          <p:nvPr/>
        </p:nvSpPr>
        <p:spPr>
          <a:xfrm>
            <a:off x="6786880" y="3921502"/>
            <a:ext cx="243840" cy="127025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5C8E3FF-5244-4C85-9CB8-01970F88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14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0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2722049-B621-4217-BF8C-34660C811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7" r="9091" b="2567"/>
          <a:stretch/>
        </p:blipFill>
        <p:spPr>
          <a:xfrm>
            <a:off x="-2333" y="10"/>
            <a:ext cx="12191980" cy="6857990"/>
          </a:xfrm>
          <a:prstGeom prst="rect">
            <a:avLst/>
          </a:prstGeom>
        </p:spPr>
      </p:pic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6AD3C4-3D25-4F5F-8DD4-73AF0BB6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Installation Step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0FD30-0210-4154-9038-20E8ACC2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86" y="1450425"/>
            <a:ext cx="4062642" cy="2754086"/>
          </a:xfrm>
        </p:spPr>
        <p:txBody>
          <a:bodyPr anchor="t">
            <a:noAutofit/>
          </a:bodyPr>
          <a:lstStyle/>
          <a:p>
            <a:r>
              <a:rPr lang="en-US" altLang="zh-TW" sz="2400" dirty="0"/>
              <a:t>Start installing </a:t>
            </a:r>
            <a:r>
              <a:rPr lang="en-US" altLang="zh-TW" sz="2400" dirty="0" err="1"/>
              <a:t>openstack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execution command 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  $ ./stack.sh</a:t>
            </a:r>
          </a:p>
          <a:p>
            <a:r>
              <a:rPr lang="en-US" altLang="zh-TW" sz="2400" dirty="0"/>
              <a:t>This installation will take a 30-60 minutes, which depending on the speed of your internet.</a:t>
            </a:r>
          </a:p>
          <a:p>
            <a:pPr marL="0" indent="0">
              <a:buNone/>
            </a:pPr>
            <a:r>
              <a:rPr lang="en-US" altLang="zh-TW" sz="2400" dirty="0"/>
              <a:t>The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 will  install keystone, glance, nova, cinder, neutron, and horizon. 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FF37E6-6015-4DF9-8583-2A5189E3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15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33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9B0D43-A75B-422C-B0EE-AE5A2AC6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00" y="1090069"/>
            <a:ext cx="6107693" cy="41226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CA086EC-A0C7-4F16-AB4D-352293F8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/>
              <a:t>Installation Step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A3BC1-1A8C-4827-881B-08956FE0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The terminal show this following photo after </a:t>
            </a:r>
            <a:r>
              <a:rPr lang="en-US" altLang="zh-TW" sz="2400" dirty="0" err="1"/>
              <a:t>fininshing</a:t>
            </a:r>
            <a:r>
              <a:rPr lang="en-US" altLang="zh-TW" sz="2400" dirty="0"/>
              <a:t> to install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.</a:t>
            </a:r>
          </a:p>
          <a:p>
            <a:endParaRPr lang="zh-TW" altLang="en-US" sz="18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FB1BB-5970-4BBB-9459-7C0EC2E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16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46845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2EFB4-630C-49DC-81CE-135AB87D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67" y="2020724"/>
            <a:ext cx="5372272" cy="355913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Installation Step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20" y="1850300"/>
            <a:ext cx="4128169" cy="3399518"/>
          </a:xfrm>
        </p:spPr>
        <p:txBody>
          <a:bodyPr>
            <a:normAutofit/>
          </a:bodyPr>
          <a:lstStyle/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621AD-A17C-400A-9D5D-39382DFEF1CF}"/>
              </a:ext>
            </a:extLst>
          </p:cNvPr>
          <p:cNvSpPr txBox="1"/>
          <p:nvPr/>
        </p:nvSpPr>
        <p:spPr>
          <a:xfrm>
            <a:off x="578224" y="2599960"/>
            <a:ext cx="4128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Open your browser and type your localhost</a:t>
            </a:r>
          </a:p>
          <a:p>
            <a:endParaRPr lang="en-US" altLang="zh-TW" sz="2400" dirty="0"/>
          </a:p>
          <a:p>
            <a:r>
              <a:rPr lang="en-US" altLang="zh-TW" sz="2400" dirty="0"/>
              <a:t>Enter your account and password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C00000"/>
                </a:solidFill>
              </a:rPr>
              <a:t>Enter </a:t>
            </a:r>
            <a:r>
              <a:rPr lang="en-US" altLang="zh-TW" sz="2400" dirty="0">
                <a:solidFill>
                  <a:srgbClr val="C00000"/>
                </a:solidFill>
                <a:hlinkClick r:id="rId3"/>
              </a:rPr>
              <a:t>http://192.168.X.X</a:t>
            </a:r>
            <a:r>
              <a:rPr lang="en-US" altLang="zh-TW" sz="2400" dirty="0">
                <a:solidFill>
                  <a:srgbClr val="C00000"/>
                </a:solidFill>
              </a:rPr>
              <a:t> into horizon dashboard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E7158-86A0-48FF-9BE9-E5A3137D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17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Installation Step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294411" cy="2754086"/>
          </a:xfrm>
        </p:spPr>
        <p:txBody>
          <a:bodyPr anchor="t">
            <a:normAutofit/>
          </a:bodyPr>
          <a:lstStyle/>
          <a:p>
            <a:r>
              <a:rPr lang="en-US" altLang="zh-TW" sz="2400" dirty="0"/>
              <a:t>Set up the private </a:t>
            </a:r>
            <a:r>
              <a:rPr lang="en-US" altLang="zh-TW" sz="2400" dirty="0" err="1"/>
              <a:t>ip</a:t>
            </a:r>
            <a:r>
              <a:rPr lang="en-US" altLang="zh-TW" sz="2400" dirty="0"/>
              <a:t> and router</a:t>
            </a:r>
          </a:p>
          <a:p>
            <a:endParaRPr lang="en-US" altLang="zh-TW" sz="1600" dirty="0"/>
          </a:p>
          <a:p>
            <a:r>
              <a:rPr lang="en-US" altLang="zh-TW" sz="2400" dirty="0"/>
              <a:t>Building your instance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E06A20-F2C5-413A-8CB2-327E616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7CA51-27C7-40E1-B44E-2A1539ED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94" y="993896"/>
            <a:ext cx="6402337" cy="4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00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006DA-4740-490B-894D-C95042F4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600" y="2302764"/>
            <a:ext cx="5130800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dirty="0"/>
              <a:t>The end</a:t>
            </a:r>
            <a:endParaRPr lang="zh-TW" altLang="en-US" sz="5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738D9A-6070-4212-9064-FB2CDF29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19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0587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3F4012-B679-4BFF-90FC-269BADF7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1223336"/>
            <a:ext cx="4105275" cy="2945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Installation Step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altLang="zh-TW" sz="2400" dirty="0" err="1"/>
              <a:t>Openstack</a:t>
            </a:r>
            <a:r>
              <a:rPr lang="en-US" altLang="zh-TW" sz="2400" dirty="0"/>
              <a:t> website</a:t>
            </a:r>
          </a:p>
          <a:p>
            <a:endParaRPr lang="en-US" altLang="zh-TW" sz="2400" dirty="0">
              <a:solidFill>
                <a:srgbClr val="C00000"/>
              </a:solidFill>
            </a:endParaRPr>
          </a:p>
          <a:p>
            <a:r>
              <a:rPr lang="en-US" altLang="zh-TW" sz="2400" dirty="0">
                <a:solidFill>
                  <a:srgbClr val="C00000"/>
                </a:solidFill>
              </a:rPr>
              <a:t>https://docs.openstack.org/devstack/latest/</a:t>
            </a:r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738BC0-1C31-4125-B563-CFDC1D8C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>
                <a:solidFill>
                  <a:schemeClr val="bg1"/>
                </a:solidFill>
              </a:rPr>
              <a:t>2</a:t>
            </a:fld>
            <a:endParaRPr lang="zh-TW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77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006B64-53D5-47EB-A070-5B9E2070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48" y="839243"/>
            <a:ext cx="7332430" cy="38495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Installation Step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22000" cy="34156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Open terminal in Ubuntu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A9F20B-86EC-4A0E-A6B9-995B799C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3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818646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31A50C6-F24F-48E5-8B8A-358CCD050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2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/>
              <a:t>Installation Step</a:t>
            </a:r>
            <a:endParaRPr lang="zh-TW" altLang="en-US" sz="36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93" y="3707214"/>
            <a:ext cx="4593021" cy="2619839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2400" dirty="0"/>
              <a:t>You can quickly create a news user called stack to run </a:t>
            </a:r>
            <a:r>
              <a:rPr lang="en-US" altLang="zh-TW" sz="2400" dirty="0" err="1"/>
              <a:t>DevStack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execution command :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$ </a:t>
            </a:r>
            <a:r>
              <a:rPr lang="en-US" altLang="zh-TW" sz="2400" dirty="0" err="1">
                <a:solidFill>
                  <a:srgbClr val="C00000"/>
                </a:solidFill>
              </a:rPr>
              <a:t>sudo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 err="1">
                <a:solidFill>
                  <a:srgbClr val="C00000"/>
                </a:solidFill>
              </a:rPr>
              <a:t>useradd</a:t>
            </a:r>
            <a:r>
              <a:rPr lang="en-US" altLang="zh-TW" sz="2400" dirty="0">
                <a:solidFill>
                  <a:srgbClr val="C00000"/>
                </a:solidFill>
              </a:rPr>
              <a:t> -s /bin/bash -d /opt/stack -m stack</a:t>
            </a:r>
          </a:p>
          <a:p>
            <a:r>
              <a:rPr lang="en-US" altLang="zh-TW" sz="2400" dirty="0"/>
              <a:t>Initially, we will add stack user which means I can skip this step.</a:t>
            </a:r>
          </a:p>
          <a:p>
            <a:endParaRPr lang="en-US" altLang="zh-TW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464975-0149-4C0A-93EF-C8CD01B9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8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8A0C63-DC8E-4A6C-BABD-DCB144ED0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5" r="138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/>
              <a:t>Installation Step</a:t>
            </a:r>
            <a:endParaRPr lang="zh-TW" altLang="en-US" sz="36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 fontScale="92500"/>
          </a:bodyPr>
          <a:lstStyle/>
          <a:p>
            <a:r>
              <a:rPr lang="en-US" altLang="zh-TW" sz="2400" dirty="0"/>
              <a:t>The stack user will do something to change your system , so we should give the privilege to this user :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execution command :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$ echo "stack ALL=(ALL) NOPASSWD: ALL" | </a:t>
            </a:r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tee /</a:t>
            </a:r>
            <a:r>
              <a:rPr lang="en-US" altLang="zh-TW" sz="2400" dirty="0" err="1">
                <a:solidFill>
                  <a:srgbClr val="0070C0"/>
                </a:solidFill>
              </a:rPr>
              <a:t>etc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sudoers.d</a:t>
            </a:r>
            <a:r>
              <a:rPr lang="en-US" altLang="zh-TW" sz="2400" dirty="0">
                <a:solidFill>
                  <a:srgbClr val="0070C0"/>
                </a:solidFill>
              </a:rPr>
              <a:t>/stack</a:t>
            </a:r>
          </a:p>
          <a:p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ED2EDE-E9D4-4FDD-81C4-9D58F0DB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5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741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325DF4-6671-4C8C-8430-573C859D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3" y="1509688"/>
            <a:ext cx="6982880" cy="3578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 b="1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apt-get  update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57F036-166A-490B-B6E6-297A0895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6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22256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3B90AF-2BC9-4F43-8F9F-AF7D6A76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17" y="1798321"/>
            <a:ext cx="7205295" cy="26839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0BF96F-C8DD-411D-81F5-E63A9C6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 b="1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A1203-898F-4F31-AF93-6A5DA965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   </a:t>
            </a: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apt-get  upgrade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D64503-1B93-4566-BB77-7AB48770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7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280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0C107C-A81F-4DB9-8E6E-0CA881C1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65523"/>
            <a:ext cx="6250769" cy="37660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</a:t>
            </a: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apt-get install git</a:t>
            </a: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20A9AC-2F56-4083-8B00-DB256AD2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3B65-1503-41A3-97F0-3B47AF7804EC}" type="slidenum">
              <a:rPr lang="zh-TW" altLang="en-US" sz="2000" smtClean="0"/>
              <a:t>8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3376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020DD5-DBA3-48EC-A0CF-62CD9BA5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09315"/>
            <a:ext cx="6250769" cy="30785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FBD225B-4F72-499B-854D-D012F1C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</a:rPr>
              <a:t>Installation Step</a:t>
            </a:r>
            <a:endParaRPr lang="zh-TW" altLang="en-US" sz="2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BF445-859A-4A50-ADFB-559BB340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Download the </a:t>
            </a:r>
            <a:r>
              <a:rPr lang="en-US" altLang="zh-TW" sz="2400" dirty="0" err="1">
                <a:solidFill>
                  <a:schemeClr val="bg1"/>
                </a:solidFill>
              </a:rPr>
              <a:t>Devstack</a:t>
            </a:r>
            <a:r>
              <a:rPr lang="en-US" altLang="zh-TW" sz="2400" dirty="0">
                <a:solidFill>
                  <a:schemeClr val="bg1"/>
                </a:solidFill>
              </a:rPr>
              <a:t> from </a:t>
            </a:r>
            <a:r>
              <a:rPr lang="en-US" altLang="zh-TW" sz="2400" dirty="0" err="1">
                <a:solidFill>
                  <a:schemeClr val="bg1"/>
                </a:solidFill>
              </a:rPr>
              <a:t>Openstack</a:t>
            </a:r>
            <a:r>
              <a:rPr lang="en-US" altLang="zh-TW" sz="2400" dirty="0">
                <a:solidFill>
                  <a:schemeClr val="bg1"/>
                </a:solidFill>
              </a:rPr>
              <a:t> website.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execution command 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$ git clone https://git.openstack.org/openstack-dev/devstack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15F21-DB31-4865-8FB4-2B525713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6211" y="6356350"/>
            <a:ext cx="2743200" cy="365125"/>
          </a:xfrm>
        </p:spPr>
        <p:txBody>
          <a:bodyPr/>
          <a:lstStyle/>
          <a:p>
            <a:fld id="{81D23B65-1503-41A3-97F0-3B47AF7804EC}" type="slidenum">
              <a:rPr lang="zh-TW" altLang="en-US" sz="2000" smtClean="0"/>
              <a:t>9</a:t>
            </a:fld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39915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401</Words>
  <Application>Microsoft Office PowerPoint</Application>
  <PresentationFormat>寬螢幕</PresentationFormat>
  <Paragraphs>98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等线</vt:lpstr>
      <vt:lpstr>新細明體</vt:lpstr>
      <vt:lpstr>Arial</vt:lpstr>
      <vt:lpstr>Calibri</vt:lpstr>
      <vt:lpstr>Calibri Light</vt:lpstr>
      <vt:lpstr>Office 佈景主題</vt:lpstr>
      <vt:lpstr>Install Openstack on Ubuntu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Installation Step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Openstack on Ubuntu</dc:title>
  <dc:creator>thomas</dc:creator>
  <cp:lastModifiedBy>thomas</cp:lastModifiedBy>
  <cp:revision>40</cp:revision>
  <dcterms:created xsi:type="dcterms:W3CDTF">2018-05-10T05:33:43Z</dcterms:created>
  <dcterms:modified xsi:type="dcterms:W3CDTF">2018-05-14T07:45:19Z</dcterms:modified>
</cp:coreProperties>
</file>