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C2346F0-E513-4442-B3C9-577C6131FA63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B32FE0B-E874-49A8-87CF-3291AC2FEE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37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6F0-E513-4442-B3C9-577C6131FA63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FE0B-E874-49A8-87CF-3291AC2FE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21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6F0-E513-4442-B3C9-577C6131FA63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FE0B-E874-49A8-87CF-3291AC2FEE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931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6F0-E513-4442-B3C9-577C6131FA63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FE0B-E874-49A8-87CF-3291AC2FEE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60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6F0-E513-4442-B3C9-577C6131FA63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FE0B-E874-49A8-87CF-3291AC2FE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124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6F0-E513-4442-B3C9-577C6131FA63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FE0B-E874-49A8-87CF-3291AC2FEE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182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6F0-E513-4442-B3C9-577C6131FA63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FE0B-E874-49A8-87CF-3291AC2FEE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413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6F0-E513-4442-B3C9-577C6131FA63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FE0B-E874-49A8-87CF-3291AC2FEE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894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6F0-E513-4442-B3C9-577C6131FA63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FE0B-E874-49A8-87CF-3291AC2FEE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6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6F0-E513-4442-B3C9-577C6131FA63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FE0B-E874-49A8-87CF-3291AC2FE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29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6F0-E513-4442-B3C9-577C6131FA63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FE0B-E874-49A8-87CF-3291AC2FEE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79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6F0-E513-4442-B3C9-577C6131FA63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FE0B-E874-49A8-87CF-3291AC2FE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7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6F0-E513-4442-B3C9-577C6131FA63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FE0B-E874-49A8-87CF-3291AC2FEE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0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6F0-E513-4442-B3C9-577C6131FA63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FE0B-E874-49A8-87CF-3291AC2FEE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77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6F0-E513-4442-B3C9-577C6131FA63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FE0B-E874-49A8-87CF-3291AC2FE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5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6F0-E513-4442-B3C9-577C6131FA63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FE0B-E874-49A8-87CF-3291AC2FEE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8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46F0-E513-4442-B3C9-577C6131FA63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FE0B-E874-49A8-87CF-3291AC2FE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95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2346F0-E513-4442-B3C9-577C6131FA63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32FE0B-E874-49A8-87CF-3291AC2FE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33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kitblog.com/openstack-%E9%85%8D%E7%BD%AE%E8%A4%87%E9%9B%9C%E5%88%B0%E3%80%8C%E8%B7%8C%E6%B8%A3%E3%80%8D%EF%BC%81rdo-%E6%87%B6%E4%BA%BA%E5%8C%85%E8%A7%A3%E6%B1%BA%E4%B8%80%E5%88%87%E7%85%A9%E6%83%B1-%E7%B0%A1/" TargetMode="External"/><Relationship Id="rId2" Type="http://schemas.openxmlformats.org/officeDocument/2006/relationships/hyperlink" Target="https://kairen.gitbooks.io/openstack-liberty/content/openstack-resourc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tp.tc.edu.tw/Linux/CentOS/7/isos/x86_64/CentOS-7-x86_64-DVD-1804.iso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雲端運算與服務</a:t>
            </a:r>
            <a:br>
              <a:rPr lang="en-US" altLang="zh-TW" dirty="0">
                <a:latin typeface="+mj-ea"/>
              </a:rPr>
            </a:br>
            <a:r>
              <a:rPr lang="en-US" altLang="zh-TW" sz="3600" dirty="0">
                <a:latin typeface="+mj-ea"/>
              </a:rPr>
              <a:t>Homework 2</a:t>
            </a:r>
            <a:endParaRPr lang="zh-TW" altLang="en-US" sz="3600" dirty="0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組員：</a:t>
            </a:r>
            <a:r>
              <a:rPr lang="en-US" altLang="zh-TW" dirty="0">
                <a:latin typeface="+mj-ea"/>
                <a:ea typeface="+mj-ea"/>
              </a:rPr>
              <a:t>M10607504</a:t>
            </a:r>
            <a:r>
              <a:rPr lang="zh-TW" altLang="en-US" dirty="0">
                <a:latin typeface="+mj-ea"/>
                <a:ea typeface="+mj-ea"/>
              </a:rPr>
              <a:t> 林新皓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>
                <a:latin typeface="+mj-ea"/>
                <a:ea typeface="+mj-ea"/>
              </a:rPr>
              <a:t>            M10607512 </a:t>
            </a:r>
            <a:r>
              <a:rPr lang="zh-TW" altLang="en-US" dirty="0">
                <a:latin typeface="+mj-ea"/>
                <a:ea typeface="+mj-ea"/>
              </a:rPr>
              <a:t>葉冠麟</a:t>
            </a:r>
            <a:endParaRPr lang="en-US" altLang="zh-TW" dirty="0">
              <a:latin typeface="+mj-ea"/>
              <a:ea typeface="+mj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7852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1321250"/>
            <a:ext cx="9601196" cy="3318936"/>
          </a:xfrm>
        </p:spPr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安裝</a:t>
            </a:r>
            <a:r>
              <a:rPr lang="en-US" altLang="zh-TW" dirty="0">
                <a:latin typeface="+mj-ea"/>
                <a:ea typeface="+mj-ea"/>
              </a:rPr>
              <a:t>Single Node</a:t>
            </a:r>
          </a:p>
          <a:p>
            <a:pPr marL="0" indent="0">
              <a:buNone/>
            </a:pPr>
            <a:r>
              <a:rPr lang="en-US" altLang="zh-TW" dirty="0">
                <a:latin typeface="+mj-ea"/>
                <a:ea typeface="+mj-ea"/>
              </a:rPr>
              <a:t>   $ </a:t>
            </a:r>
            <a:r>
              <a:rPr lang="en-US" altLang="zh-TW" dirty="0" err="1">
                <a:latin typeface="+mj-ea"/>
                <a:ea typeface="+mj-ea"/>
              </a:rPr>
              <a:t>packstack</a:t>
            </a:r>
            <a:r>
              <a:rPr lang="en-US" altLang="zh-TW" dirty="0">
                <a:latin typeface="+mj-ea"/>
                <a:ea typeface="+mj-ea"/>
              </a:rPr>
              <a:t> --</a:t>
            </a:r>
            <a:r>
              <a:rPr lang="en-US" altLang="zh-TW" dirty="0" err="1">
                <a:latin typeface="+mj-ea"/>
                <a:ea typeface="+mj-ea"/>
              </a:rPr>
              <a:t>allinone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124" y="758239"/>
            <a:ext cx="5462685" cy="534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5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1914377"/>
            <a:ext cx="9601196" cy="3318936"/>
          </a:xfrm>
        </p:spPr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安裝完成</a:t>
            </a:r>
            <a:endParaRPr lang="en-US" altLang="zh-TW" dirty="0">
              <a:latin typeface="+mj-ea"/>
              <a:ea typeface="+mj-ea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39" y="2732898"/>
            <a:ext cx="11025919" cy="22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27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1840240"/>
            <a:ext cx="9601196" cy="3318936"/>
          </a:xfrm>
        </p:spPr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Login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Page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47" y="1002343"/>
            <a:ext cx="4632904" cy="485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5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1902025"/>
            <a:ext cx="9601196" cy="3318936"/>
          </a:xfrm>
        </p:spPr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Single Node Instances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00" y="2468216"/>
            <a:ext cx="10361797" cy="33981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CBD3E48-1AB7-4EE1-98FC-5519AB91626C}"/>
              </a:ext>
            </a:extLst>
          </p:cNvPr>
          <p:cNvSpPr/>
          <p:nvPr/>
        </p:nvSpPr>
        <p:spPr>
          <a:xfrm>
            <a:off x="2604963" y="4644590"/>
            <a:ext cx="8671934" cy="391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241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Reference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https://kairen.gitbooks.io/openstack-liberty/content/openstack-resource.html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https://hkitblog.com/openstack-%E9%85%8D%E7%BD%AE%E8%A4%87%E9%9B%9C%E5%88%B0%E3%80%8C%E8%B7%8C%E6%B8%A3%E3%80%8D%EF%BC%81rdo-%E6%87%B6%E4%BA%BA%E5%8C%85%E8%A7%A3%E6%B1%BA%E4%B8%80%E5%88%87%E7%85%A9%E6%83%B1-%E7%B0%A1/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558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安裝</a:t>
            </a:r>
            <a:r>
              <a:rPr lang="en-US" altLang="zh-TW" dirty="0">
                <a:latin typeface="+mj-ea"/>
              </a:rPr>
              <a:t>CentOS</a:t>
            </a:r>
            <a:endParaRPr lang="zh-TW" altLang="en-US" dirty="0">
              <a:latin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-1" r="76" b="25725"/>
          <a:stretch/>
        </p:blipFill>
        <p:spPr>
          <a:xfrm>
            <a:off x="1774534" y="2098188"/>
            <a:ext cx="8642932" cy="404861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09555AF-0663-4FF8-98AC-64CB0F5C5F7E}"/>
              </a:ext>
            </a:extLst>
          </p:cNvPr>
          <p:cNvSpPr/>
          <p:nvPr/>
        </p:nvSpPr>
        <p:spPr>
          <a:xfrm>
            <a:off x="1774534" y="4290860"/>
            <a:ext cx="4677066" cy="738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51600" y="3708399"/>
            <a:ext cx="4559298" cy="3318936"/>
          </a:xfrm>
        </p:spPr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下載虛擬映像檔</a:t>
            </a:r>
            <a:r>
              <a:rPr lang="en-US" altLang="zh-TW" dirty="0">
                <a:latin typeface="+mj-ea"/>
                <a:ea typeface="+mj-ea"/>
              </a:rPr>
              <a:t>(</a:t>
            </a:r>
            <a:r>
              <a:rPr lang="en-US" altLang="zh-TW" dirty="0">
                <a:latin typeface="+mj-ea"/>
                <a:ea typeface="+mj-ea"/>
                <a:hlinkClick r:id="rId3"/>
              </a:rPr>
              <a:t>http://ftp.tc.edu.tw/Linux/CentOS/7/isos/x86_64/CentOS-7-x86_64-DVD-1804.iso</a:t>
            </a:r>
            <a:r>
              <a:rPr lang="en-US" altLang="zh-TW" dirty="0">
                <a:latin typeface="+mj-ea"/>
                <a:ea typeface="+mj-ea"/>
              </a:rPr>
              <a:t>)</a:t>
            </a:r>
            <a:r>
              <a:rPr lang="zh-TW" altLang="en-US" dirty="0">
                <a:latin typeface="+mj-ea"/>
                <a:ea typeface="+mj-ea"/>
              </a:rPr>
              <a:t>並安裝到虛擬機</a:t>
            </a:r>
            <a:endParaRPr lang="en-US" altLang="zh-TW" dirty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158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324" y="784578"/>
            <a:ext cx="8859552" cy="5288844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1B2BE788-3F6F-4A13-AFAB-33DF1BE77223}"/>
              </a:ext>
            </a:extLst>
          </p:cNvPr>
          <p:cNvSpPr txBox="1"/>
          <p:nvPr/>
        </p:nvSpPr>
        <p:spPr>
          <a:xfrm>
            <a:off x="8641678" y="2755901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+mj-ea"/>
                <a:ea typeface="+mj-ea"/>
              </a:rPr>
              <a:t>選擇</a:t>
            </a:r>
            <a:r>
              <a:rPr lang="en-US" altLang="zh-TW" sz="2400" dirty="0">
                <a:latin typeface="+mj-ea"/>
                <a:ea typeface="+mj-ea"/>
              </a:rPr>
              <a:t>GNOME</a:t>
            </a:r>
            <a:r>
              <a:rPr lang="zh-TW" altLang="en-US" sz="2400" dirty="0">
                <a:latin typeface="+mj-ea"/>
                <a:ea typeface="+mj-ea"/>
              </a:rPr>
              <a:t>環境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>
                <a:latin typeface="+mj-ea"/>
                <a:ea typeface="+mj-ea"/>
              </a:rPr>
              <a:t>以便開啟瀏覽器管理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9A76FA-DE8D-4BDC-BD23-BBDCEDE3FCD3}"/>
              </a:ext>
            </a:extLst>
          </p:cNvPr>
          <p:cNvSpPr/>
          <p:nvPr/>
        </p:nvSpPr>
        <p:spPr>
          <a:xfrm>
            <a:off x="5855225" y="2755901"/>
            <a:ext cx="2691875" cy="1042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95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774" y="820753"/>
            <a:ext cx="8748452" cy="5216494"/>
          </a:xfrm>
          <a:prstGeom prst="rect">
            <a:avLst/>
          </a:prstGeom>
        </p:spPr>
      </p:pic>
      <p:sp>
        <p:nvSpPr>
          <p:cNvPr id="7" name="內容版面配置區 5"/>
          <p:cNvSpPr txBox="1">
            <a:spLocks/>
          </p:cNvSpPr>
          <p:nvPr/>
        </p:nvSpPr>
        <p:spPr>
          <a:xfrm>
            <a:off x="3856973" y="2882443"/>
            <a:ext cx="6163849" cy="2015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+mj-ea"/>
                <a:ea typeface="+mj-ea"/>
              </a:rPr>
              <a:t>設定管理者密碼及使用者帳戶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178CF9-ACE1-4B70-9BE1-49A1D0C7A873}"/>
              </a:ext>
            </a:extLst>
          </p:cNvPr>
          <p:cNvSpPr/>
          <p:nvPr/>
        </p:nvSpPr>
        <p:spPr>
          <a:xfrm>
            <a:off x="3404125" y="1330382"/>
            <a:ext cx="6616697" cy="1042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60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81" y="887693"/>
            <a:ext cx="8371608" cy="5082614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264407" y="4310839"/>
            <a:ext cx="4625593" cy="1213661"/>
          </a:xfrm>
        </p:spPr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使用者帳戶設定頁面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A7732D-1683-41C2-AF06-3D891DC7CE4B}"/>
              </a:ext>
            </a:extLst>
          </p:cNvPr>
          <p:cNvSpPr/>
          <p:nvPr/>
        </p:nvSpPr>
        <p:spPr>
          <a:xfrm>
            <a:off x="3750853" y="1408655"/>
            <a:ext cx="4625594" cy="22113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10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1902025"/>
            <a:ext cx="9601196" cy="3318936"/>
          </a:xfrm>
        </p:spPr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安裝完成</a:t>
            </a:r>
            <a:endParaRPr lang="en-US" altLang="zh-TW" dirty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42" y="1084014"/>
            <a:ext cx="7824755" cy="46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6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1883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更新</a:t>
            </a:r>
            <a:r>
              <a:rPr lang="en-US" altLang="zh-TW" dirty="0">
                <a:latin typeface="+mj-ea"/>
                <a:ea typeface="+mj-ea"/>
              </a:rPr>
              <a:t>packet list: $ </a:t>
            </a:r>
            <a:r>
              <a:rPr lang="en-US" altLang="zh-TW" dirty="0" err="1">
                <a:latin typeface="+mj-ea"/>
                <a:ea typeface="+mj-ea"/>
              </a:rPr>
              <a:t>sudo</a:t>
            </a:r>
            <a:r>
              <a:rPr lang="en-US" altLang="zh-TW" dirty="0">
                <a:latin typeface="+mj-ea"/>
                <a:ea typeface="+mj-ea"/>
              </a:rPr>
              <a:t> yum update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446" y="1951494"/>
            <a:ext cx="6186029" cy="417386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657D51D-70AE-46C2-B456-9128FACEED63}"/>
              </a:ext>
            </a:extLst>
          </p:cNvPr>
          <p:cNvSpPr/>
          <p:nvPr/>
        </p:nvSpPr>
        <p:spPr>
          <a:xfrm>
            <a:off x="2741441" y="1901390"/>
            <a:ext cx="2803415" cy="228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88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OpenStack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2" y="2118521"/>
            <a:ext cx="10134599" cy="3318936"/>
          </a:xfrm>
        </p:spPr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安裝</a:t>
            </a:r>
            <a:r>
              <a:rPr lang="en-US" altLang="zh-TW" dirty="0">
                <a:latin typeface="+mj-ea"/>
                <a:ea typeface="+mj-ea"/>
              </a:rPr>
              <a:t>RDO</a:t>
            </a:r>
            <a:r>
              <a:rPr lang="zh-TW" altLang="en-US" dirty="0">
                <a:latin typeface="+mj-ea"/>
                <a:ea typeface="+mj-ea"/>
              </a:rPr>
              <a:t>套件</a:t>
            </a:r>
            <a:r>
              <a:rPr lang="en-US" altLang="zh-TW" dirty="0">
                <a:latin typeface="+mj-ea"/>
                <a:ea typeface="+mj-ea"/>
              </a:rPr>
              <a:t>:</a:t>
            </a:r>
          </a:p>
          <a:p>
            <a:pPr marL="0" indent="0">
              <a:buNone/>
            </a:pPr>
            <a:r>
              <a:rPr lang="zh-TW" altLang="en-US" dirty="0">
                <a:latin typeface="+mj-ea"/>
                <a:ea typeface="+mj-ea"/>
              </a:rPr>
              <a:t>   </a:t>
            </a:r>
            <a:r>
              <a:rPr lang="en-US" altLang="zh-TW" dirty="0">
                <a:latin typeface="+mj-ea"/>
                <a:ea typeface="+mj-ea"/>
              </a:rPr>
              <a:t>$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s-ES" altLang="zh-TW" dirty="0">
                <a:latin typeface="+mj-ea"/>
                <a:ea typeface="+mj-ea"/>
              </a:rPr>
              <a:t>sudo yum install -y https://rdo.fedorapeople.org/rdo-release.rpm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27879"/>
          <a:stretch/>
        </p:blipFill>
        <p:spPr>
          <a:xfrm>
            <a:off x="2971986" y="3221971"/>
            <a:ext cx="8099329" cy="293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1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1662212"/>
            <a:ext cx="9601196" cy="3546389"/>
          </a:xfrm>
        </p:spPr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安裝</a:t>
            </a:r>
            <a:r>
              <a:rPr lang="en-US" altLang="zh-TW" dirty="0" err="1">
                <a:latin typeface="+mj-ea"/>
                <a:ea typeface="+mj-ea"/>
              </a:rPr>
              <a:t>packstack</a:t>
            </a:r>
            <a:r>
              <a:rPr lang="zh-TW" altLang="en-US" dirty="0">
                <a:latin typeface="+mj-ea"/>
                <a:ea typeface="+mj-ea"/>
              </a:rPr>
              <a:t>套件</a:t>
            </a:r>
            <a:r>
              <a:rPr lang="en-US" altLang="zh-TW" dirty="0">
                <a:latin typeface="+mj-ea"/>
                <a:ea typeface="+mj-ea"/>
              </a:rPr>
              <a:t>: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$ </a:t>
            </a:r>
            <a:r>
              <a:rPr lang="en-US" altLang="zh-TW" dirty="0" err="1">
                <a:latin typeface="+mj-ea"/>
                <a:ea typeface="+mj-ea"/>
              </a:rPr>
              <a:t>sudo</a:t>
            </a:r>
            <a:r>
              <a:rPr lang="en-US" altLang="zh-TW" dirty="0">
                <a:latin typeface="+mj-ea"/>
                <a:ea typeface="+mj-ea"/>
              </a:rPr>
              <a:t> yum install -y </a:t>
            </a:r>
            <a:r>
              <a:rPr lang="en-US" altLang="zh-TW" dirty="0" err="1">
                <a:latin typeface="+mj-ea"/>
                <a:ea typeface="+mj-ea"/>
              </a:rPr>
              <a:t>openstack-packstack</a:t>
            </a:r>
            <a:endParaRPr lang="en-US" altLang="zh-TW" dirty="0">
              <a:latin typeface="+mj-ea"/>
              <a:ea typeface="+mj-ea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907" y="2192900"/>
            <a:ext cx="6876183" cy="390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4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4678</TotalTime>
  <Words>238</Words>
  <Application>Microsoft Office PowerPoint</Application>
  <PresentationFormat>寬螢幕</PresentationFormat>
  <Paragraphs>23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新細明體</vt:lpstr>
      <vt:lpstr>Arial</vt:lpstr>
      <vt:lpstr>Garamond</vt:lpstr>
      <vt:lpstr>有機</vt:lpstr>
      <vt:lpstr>雲端運算與服務 Homework 2</vt:lpstr>
      <vt:lpstr>安裝CentOS</vt:lpstr>
      <vt:lpstr>PowerPoint 簡報</vt:lpstr>
      <vt:lpstr>PowerPoint 簡報</vt:lpstr>
      <vt:lpstr>PowerPoint 簡報</vt:lpstr>
      <vt:lpstr>PowerPoint 簡報</vt:lpstr>
      <vt:lpstr>PowerPoint 簡報</vt:lpstr>
      <vt:lpstr>安裝OpenStack</vt:lpstr>
      <vt:lpstr>PowerPoint 簡報</vt:lpstr>
      <vt:lpstr>PowerPoint 簡報</vt:lpstr>
      <vt:lpstr>PowerPoint 簡報</vt:lpstr>
      <vt:lpstr>PowerPoint 簡報</vt:lpstr>
      <vt:lpstr>PowerPoint 簡報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林七七</cp:lastModifiedBy>
  <cp:revision>37</cp:revision>
  <dcterms:created xsi:type="dcterms:W3CDTF">2018-05-09T09:35:35Z</dcterms:created>
  <dcterms:modified xsi:type="dcterms:W3CDTF">2018-05-12T15:45:23Z</dcterms:modified>
</cp:coreProperties>
</file>