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5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C0CF-FD3F-4FDF-9A00-55578FD2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CA6A7-0F98-C917-2ECD-4AD0046AE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1F52-5711-D950-6AA7-A5AA6FF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C8ED-8819-0FE7-2664-58E2B307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4084-1208-E1F5-5776-19637D35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433F-AF64-8B36-394B-DEC6A882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CDD41-98D5-F006-A377-FCD921984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385A-DB32-8773-D091-E2CE5CA9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8472-F62B-75C0-4253-26CD6150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369D-9D73-AF72-8A39-3B8D82C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D1687-5857-9EA0-EC5E-7457228F0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36C18-8DBF-D3EA-CAC2-ED4568C8A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1E5E8-892A-A465-C3A9-F288866C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4A65-F25D-A8F9-595A-353DDA48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9A65-6293-B0D0-D2B3-1C5FB125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310A-FC58-DFE8-F614-B5D352D1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A41E-2780-D8EF-0F02-0184305D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A10B-8653-2B2B-6849-DE4AA2FC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A112-6EC2-56D0-F914-093AEA33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15FD-E503-76F9-4145-5DED279D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C4A-2EDC-C8BE-6F9A-8FCE7D86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B17AF-9095-C17B-EB64-3909FA05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9B73-9DB1-A199-8BD6-56A4CF44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BECF-B713-169B-4489-0317FCB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525C-EDD3-ABB4-F173-7407D976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7445-8295-AF5B-F0BC-19426BEB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D4DA-1DE7-297B-E15B-D6175129D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B8F61-85A7-B79D-BCD6-4D4C7333B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8341E-673A-7FCE-11B0-D6B7DBB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F615-F48B-B631-D4A6-9AE55FEB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54558-FEC0-D5EB-6EE4-66019005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4BEB-1806-9C61-131B-5763F893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D5D21-A0DF-0FCE-8418-81E2DEBD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64398-CCC1-35A5-F317-A6B1EE20C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79E8-5E1B-5952-124E-8244DDDB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C078-87C0-9933-7932-171C6F45D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3A7BB-C377-39F2-E13B-37094442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E7B4E-54FC-5434-D503-B98153ED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63A50-1245-F2AB-B977-B3A2907A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E43A-FA68-C09E-A80C-1193245C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CE1B3-CC51-2200-FF27-267B156F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163F4-AC3C-3635-63E1-6510D67C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ABDB9-25B3-3EBE-C1F6-C0090F48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BA567-48F6-F596-057C-21C8BBE5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39C5C-E02C-62B8-F8C8-35ED42D4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855C3-0345-4D49-D125-F80FB3BA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9B7F-C2E1-2EE4-B45C-BDDFE06C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FC9E-D6C2-C264-6A0E-F3FBD136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F48C1-D3B4-0962-5591-1499851E6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15883-5F8D-595C-2482-FB05777B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88BC4-87D1-DDE9-F91E-8C81B361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47E9-9A60-A583-8107-865A063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3DB6-FAF3-4627-5FC0-BF03B8B0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DBEE3-F970-741F-9038-3FDF466CC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F88D7-0854-E757-8474-6E8C5FF14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F0FB9-1251-EFF4-6971-E7581642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71F35-E02D-6B85-B82A-080F53A0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A158-B3FC-6E05-09DC-60A7DB21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B1F12-24D8-1594-958D-F031177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80EB3-5115-E97E-ADE9-9CB412FA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3242-E9C1-ACFC-E4B2-C8E2AF609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EE79-7067-4ED8-A11C-F68087F0AC3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00E2-5B2B-B007-2707-3BF90CECD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3791-5400-9708-C7E3-DB62DC6D8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1CCB-7227-4B9D-8513-7EF23917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3A470-BE7B-7EAF-4FBF-1FE764FE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7" t="18813" r="26129" b="11598"/>
          <a:stretch/>
        </p:blipFill>
        <p:spPr>
          <a:xfrm>
            <a:off x="14817" y="-50104"/>
            <a:ext cx="12208289" cy="69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4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A1F88-9D88-9758-F2D4-E345A2C5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4" t="18322" r="27467" b="11823"/>
          <a:stretch/>
        </p:blipFill>
        <p:spPr>
          <a:xfrm>
            <a:off x="0" y="-56367"/>
            <a:ext cx="12192000" cy="68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3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27310-D41F-7CE7-6548-8148EB8D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6" t="18630" r="27877" b="12055"/>
          <a:stretch/>
        </p:blipFill>
        <p:spPr>
          <a:xfrm>
            <a:off x="-4529" y="-8192"/>
            <a:ext cx="12280036" cy="68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Han, Weinong [BSD]</dc:creator>
  <cp:lastModifiedBy>Han, Weinong [BSD]</cp:lastModifiedBy>
  <cp:revision>1</cp:revision>
  <dcterms:created xsi:type="dcterms:W3CDTF">2025-02-13T18:45:32Z</dcterms:created>
  <dcterms:modified xsi:type="dcterms:W3CDTF">2025-02-13T18:50:11Z</dcterms:modified>
</cp:coreProperties>
</file>