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7"/>
    <p:restoredTop sz="94663"/>
  </p:normalViewPr>
  <p:slideViewPr>
    <p:cSldViewPr snapToGrid="0" snapToObjects="1">
      <p:cViewPr varScale="1">
        <p:scale>
          <a:sx n="52" d="100"/>
          <a:sy n="52" d="100"/>
        </p:scale>
        <p:origin x="216" y="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4CBE1-D8D7-D245-94E6-8BA9B1C4A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特征选择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A04B25-4B3B-7C4A-9844-A1ADF2F2F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33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4BB1650-B616-4EFB-9FB7-5D93104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竖排文字占位符 8">
            <a:extLst>
              <a:ext uri="{FF2B5EF4-FFF2-40B4-BE49-F238E27FC236}">
                <a16:creationId xmlns:a16="http://schemas.microsoft.com/office/drawing/2014/main" id="{6745B24B-93E8-7F43-B0FC-63021F6BC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8720" y="1188720"/>
            <a:ext cx="5369029" cy="44805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问题：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搜索空间随特征数量指数级别增加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如何判定特征好坏与否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47C962-A905-4168-832D-BF622B381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527850" y="0"/>
            <a:ext cx="466414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B0CAA55C-9F48-4F94-95AA-563539497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7EB803F-41C2-B64D-9A56-4FEB8774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027" y="1252181"/>
            <a:ext cx="3132162" cy="430245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r>
              <a:rPr kumimoji="1" lang="zh-CN" altLang="en-US" sz="2400" dirty="0">
                <a:solidFill>
                  <a:schemeClr val="bg2"/>
                </a:solidFill>
              </a:rPr>
              <a:t>从训练数据的特征中选择一个子集合</a:t>
            </a: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r>
              <a:rPr kumimoji="1" lang="zh-CN" altLang="en-US" sz="2400" dirty="0">
                <a:solidFill>
                  <a:schemeClr val="bg2"/>
                </a:solidFill>
              </a:rPr>
              <a:t>去除不相关、冗余、甚至负相关的特征</a:t>
            </a: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r>
              <a:rPr kumimoji="1" lang="zh-CN" altLang="en-US" sz="2400" dirty="0">
                <a:solidFill>
                  <a:schemeClr val="bg2"/>
                </a:solidFill>
              </a:rPr>
              <a:t>降低数据维度，提升训练性能</a:t>
            </a:r>
            <a:br>
              <a:rPr kumimoji="1" lang="en-US" altLang="zh-CN" sz="2400" dirty="0">
                <a:solidFill>
                  <a:schemeClr val="bg2"/>
                </a:solidFill>
              </a:rPr>
            </a:br>
            <a:br>
              <a:rPr kumimoji="1" lang="en-US" altLang="zh-CN" sz="2400" dirty="0">
                <a:solidFill>
                  <a:schemeClr val="bg2"/>
                </a:solidFill>
              </a:rPr>
            </a:br>
            <a:endParaRPr kumimoji="1" lang="en-US" altLang="zh-CN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803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598D-D66B-EC4F-9E4D-71E3F13F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特征选择方法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CF5D33-3EC3-3548-BF45-B8080BFC8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zh-CN" altLang="en-US" dirty="0"/>
              <a:t>过滤式</a:t>
            </a:r>
            <a:r>
              <a:rPr lang="en-US" altLang="zh-CN" dirty="0"/>
              <a:t>(</a:t>
            </a:r>
            <a:r>
              <a:rPr lang="en" altLang="zh-CN" dirty="0"/>
              <a:t>filter)</a:t>
            </a:r>
          </a:p>
          <a:p>
            <a:pPr lvl="1"/>
            <a:r>
              <a:rPr lang="zh-CN" altLang="en" dirty="0"/>
              <a:t>将</a:t>
            </a:r>
            <a:r>
              <a:rPr lang="zh-CN" altLang="en-US" dirty="0"/>
              <a:t>特征选择与后续的分类</a:t>
            </a:r>
            <a:r>
              <a:rPr lang="en-US" altLang="zh-CN" dirty="0"/>
              <a:t>/</a:t>
            </a:r>
            <a:r>
              <a:rPr lang="zh-CN" altLang="en-US" dirty="0"/>
              <a:t>回归认为是不相关的任务，直接进行特征筛选工作。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嵌入式</a:t>
            </a:r>
            <a:r>
              <a:rPr lang="en-US" altLang="zh-CN" dirty="0"/>
              <a:t>(</a:t>
            </a:r>
            <a:r>
              <a:rPr lang="en" altLang="zh-CN" dirty="0"/>
              <a:t>embedding)</a:t>
            </a:r>
          </a:p>
          <a:p>
            <a:pPr lvl="1"/>
            <a:r>
              <a:rPr lang="zh-CN" altLang="en" dirty="0"/>
              <a:t>将</a:t>
            </a:r>
            <a:r>
              <a:rPr lang="zh-CN" altLang="en-US" dirty="0"/>
              <a:t>特征选择与后续任务一同进行，学习器训练的过程中自动对特征进行选择。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包裹式</a:t>
            </a:r>
            <a:r>
              <a:rPr lang="en-US" altLang="zh-CN" dirty="0"/>
              <a:t>(</a:t>
            </a:r>
            <a:r>
              <a:rPr lang="en" altLang="zh-CN" dirty="0"/>
              <a:t>wrapper) </a:t>
            </a:r>
          </a:p>
          <a:p>
            <a:pPr lvl="1"/>
            <a:r>
              <a:rPr lang="zh-CN" altLang="en" dirty="0"/>
              <a:t>将</a:t>
            </a:r>
            <a:r>
              <a:rPr lang="zh-CN" altLang="en-US" dirty="0"/>
              <a:t>目标学习器的性能作为特征子集性能的衡量标准，辅以搜索策略进行筛选。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71743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FF6E0-DD76-8F49-9C7C-02B85055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我们做了什么？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844009-D027-D74B-89D4-D138813B3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kumimoji="1" lang="zh-CN" altLang="en-US" dirty="0"/>
              <a:t>实现了 </a:t>
            </a:r>
            <a:r>
              <a:rPr kumimoji="1" lang="en-US" altLang="zh-CN" dirty="0"/>
              <a:t>FSFOA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IFSFOA</a:t>
            </a:r>
            <a:r>
              <a:rPr kumimoji="1" lang="zh-CN" altLang="en-US" dirty="0"/>
              <a:t> 算法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使用数值优化方法进行特征选择： </a:t>
            </a:r>
            <a:r>
              <a:rPr kumimoji="1" lang="en-US" altLang="zh-CN" dirty="0"/>
              <a:t>Lasso</a:t>
            </a:r>
            <a:r>
              <a:rPr kumimoji="1" lang="zh-CN" altLang="en-US" dirty="0"/>
              <a:t>、</a:t>
            </a:r>
            <a:r>
              <a:rPr kumimoji="1" lang="en-US" altLang="zh-CN" dirty="0"/>
              <a:t>GDFS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将随机化与数值进化进行结合：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使用不同数据集、不同基学习器进行测试并分析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427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FBCC9-9BF7-E24B-8FBB-1C7B32CA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FSFOA</a:t>
            </a:r>
            <a:endParaRPr kumimoji="1"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769DB1-37DD-E446-A0B3-DDC824F83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71600" y="1585913"/>
            <a:ext cx="9601200" cy="4281487"/>
          </a:xfrm>
        </p:spPr>
        <p:txBody>
          <a:bodyPr vert="horz"/>
          <a:lstStyle/>
          <a:p>
            <a:r>
              <a:rPr kumimoji="1" lang="zh-CN" altLang="en-US" dirty="0"/>
              <a:t>将解决</a:t>
            </a:r>
            <a:r>
              <a:rPr lang="zh-CN" altLang="en-US" dirty="0"/>
              <a:t>单目标非线性连续搜索空间问题的 </a:t>
            </a:r>
            <a:r>
              <a:rPr lang="en-US" altLang="zh-CN" dirty="0"/>
              <a:t>FOA</a:t>
            </a:r>
            <a:r>
              <a:rPr lang="zh-CN" altLang="en-US" dirty="0"/>
              <a:t> 算法应用在</a:t>
            </a:r>
            <a:r>
              <a:rPr lang="zh-CN" altLang="en-US"/>
              <a:t>离散空间中。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算法流程：</a:t>
            </a:r>
            <a:endParaRPr kumimoji="1" lang="en-US" altLang="zh-CN" dirty="0"/>
          </a:p>
          <a:p>
            <a:pPr marL="987552" lvl="1" indent="-457200">
              <a:buFont typeface="+mj-lt"/>
              <a:buAutoNum type="alphaLcParenR"/>
            </a:pPr>
            <a:r>
              <a:rPr kumimoji="1" lang="zh-CN" altLang="en-US" dirty="0"/>
              <a:t>初始化森林</a:t>
            </a:r>
            <a:endParaRPr kumimoji="1" lang="en-US" altLang="zh-CN" dirty="0"/>
          </a:p>
          <a:p>
            <a:pPr marL="987552" lvl="1" indent="-457200">
              <a:buFont typeface="+mj-lt"/>
              <a:buAutoNum type="alphaLcParenR"/>
            </a:pPr>
            <a:r>
              <a:rPr kumimoji="1" lang="zh-CN" altLang="en-US" dirty="0"/>
              <a:t>局部播种</a:t>
            </a:r>
            <a:endParaRPr kumimoji="1" lang="en-US" altLang="zh-CN" dirty="0"/>
          </a:p>
          <a:p>
            <a:pPr marL="987552" lvl="1" indent="-457200">
              <a:buFont typeface="+mj-lt"/>
              <a:buAutoNum type="alphaLcParenR"/>
            </a:pPr>
            <a:r>
              <a:rPr kumimoji="1" lang="zh-CN" altLang="en-US" dirty="0"/>
              <a:t>先</a:t>
            </a:r>
          </a:p>
        </p:txBody>
      </p:sp>
    </p:spTree>
    <p:extLst>
      <p:ext uri="{BB962C8B-B14F-4D97-AF65-F5344CB8AC3E}">
        <p14:creationId xmlns:p14="http://schemas.microsoft.com/office/powerpoint/2010/main" val="1181050137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171</Words>
  <Application>Microsoft Macintosh PowerPoint</Application>
  <PresentationFormat>宽屏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Franklin Gothic Book</vt:lpstr>
      <vt:lpstr>剪切</vt:lpstr>
      <vt:lpstr>特征选择</vt:lpstr>
      <vt:lpstr>   从训练数据的特征中选择一个子集合  去除不相关、冗余、甚至负相关的特征  降低数据维度，提升训练性能  </vt:lpstr>
      <vt:lpstr>特征选择方法</vt:lpstr>
      <vt:lpstr>我们做了什么？</vt:lpstr>
      <vt:lpstr>FSFOA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特征选择</dc:title>
  <dc:creator>qu710</dc:creator>
  <cp:lastModifiedBy>qu710</cp:lastModifiedBy>
  <cp:revision>71</cp:revision>
  <dcterms:created xsi:type="dcterms:W3CDTF">2019-09-23T08:00:53Z</dcterms:created>
  <dcterms:modified xsi:type="dcterms:W3CDTF">2019-09-23T12:35:58Z</dcterms:modified>
</cp:coreProperties>
</file>