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8" r:id="rId20"/>
    <p:sldId id="282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3"/>
  </p:normalViewPr>
  <p:slideViewPr>
    <p:cSldViewPr snapToGrid="0" snapToObjects="1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周植、胡子木、朱任翔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zh-CN" altLang="en-US" dirty="0"/>
              <a:t>结果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958B1-02F7-4619-9446-D71BE36E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未作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1803</Words>
  <Application>Microsoft Office PowerPoint</Application>
  <PresentationFormat>宽屏</PresentationFormat>
  <Paragraphs>567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华文楷体</vt:lpstr>
      <vt:lpstr>Arial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LassoGA结果</vt:lpstr>
      <vt:lpstr>LassoGA结果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613</cp:revision>
  <dcterms:created xsi:type="dcterms:W3CDTF">2019-09-23T08:00:53Z</dcterms:created>
  <dcterms:modified xsi:type="dcterms:W3CDTF">2019-09-24T06:26:35Z</dcterms:modified>
</cp:coreProperties>
</file>