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提升速度和持续缩减能力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严格使用最终的学习器作为准确度评判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准确率和维度缩减做一个折衷？准确率、维度缩减两步走。</a:t>
            </a:r>
            <a:endParaRPr lang="en-US" altLang="zh-CN" dirty="0"/>
          </a:p>
          <a:p>
            <a:r>
              <a:rPr lang="zh-CN" altLang="en-US" dirty="0"/>
              <a:t>提升速度和持续</a:t>
            </a:r>
            <a:r>
              <a:rPr lang="zh-CN" altLang="en-US"/>
              <a:t>缩减能力。将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降低数据维度，提升训练性能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1126</Words>
  <Application>Microsoft Office PowerPoint</Application>
  <PresentationFormat>宽屏</PresentationFormat>
  <Paragraphs>381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华文楷体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降低数据维度，提升训练性能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Lasso回归</vt:lpstr>
      <vt:lpstr>Lasso结果</vt:lpstr>
      <vt:lpstr>Lasso结果</vt:lpstr>
      <vt:lpstr>GDFS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379</cp:revision>
  <dcterms:created xsi:type="dcterms:W3CDTF">2019-09-23T08:00:53Z</dcterms:created>
  <dcterms:modified xsi:type="dcterms:W3CDTF">2019-09-24T01:22:55Z</dcterms:modified>
</cp:coreProperties>
</file>