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9" r:id="rId18"/>
    <p:sldId id="278" r:id="rId19"/>
    <p:sldId id="280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5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2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7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6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8" name="그림 7" descr="WNP_SOF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87602" y="6339485"/>
            <a:ext cx="1811224" cy="362244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463819" y="6356351"/>
            <a:ext cx="2844800" cy="365125"/>
          </a:xfrm>
        </p:spPr>
        <p:txBody>
          <a:bodyPr/>
          <a:lstStyle/>
          <a:p>
            <a:pPr algn="ctr"/>
            <a:r>
              <a:rPr lang="en-US" altLang="ko-KR" dirty="0" smtClean="0"/>
              <a:t>- </a:t>
            </a:r>
            <a:fld id="{FCFFF496-0B4F-435A-BB35-55D716DC65E0}" type="slidenum">
              <a:rPr lang="ko-KR" altLang="en-US" smtClean="0"/>
              <a:pPr algn="ctr"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5360" y="692696"/>
            <a:ext cx="11617291" cy="1588"/>
          </a:xfrm>
          <a:prstGeom prst="line">
            <a:avLst/>
          </a:prstGeom>
          <a:ln w="190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/>
          <p:nvPr userDrawn="1"/>
        </p:nvSpPr>
        <p:spPr>
          <a:xfrm>
            <a:off x="-920749" y="312518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200" dirty="0" smtClean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35360" y="6237312"/>
            <a:ext cx="11617291" cy="1588"/>
          </a:xfrm>
          <a:prstGeom prst="line">
            <a:avLst/>
          </a:prstGeom>
          <a:ln w="190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WNP_SOF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7791" y="6309320"/>
            <a:ext cx="1713548" cy="362244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35360" y="116633"/>
            <a:ext cx="11617291" cy="504056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431371" y="980728"/>
            <a:ext cx="11425269" cy="51125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3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8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3BAF-6D5A-444B-AF5F-5D629F8F7423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83C2-59CD-439D-99B0-90A5BA36E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s.net/downloads/microsoft/url-rewrit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1" y="2502428"/>
            <a:ext cx="112143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신입 설치 메뉴얼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88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세팅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(1)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1948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widow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설정창을 활성화 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앱 및 기능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-&gt;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프로그램 및 기능을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335360" y="11149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7" y="1394389"/>
            <a:ext cx="6629993" cy="426981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731660" y="3579918"/>
            <a:ext cx="925940" cy="233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3025" y="3357668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254689"/>
            <a:ext cx="6699245" cy="460001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세팅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(2)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94247" y="1254689"/>
            <a:ext cx="4225323" cy="233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프로그램 및 기능을 활성화 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Widow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기능 켜기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/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끄기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600"/>
              <a:t>인터넷 정보 서비스라는 항목이 있습니다</a:t>
            </a:r>
            <a:r>
              <a:rPr lang="en-US" altLang="ko-KR" sz="1600"/>
              <a:t>. (Internet Information Service</a:t>
            </a:r>
            <a:r>
              <a:rPr lang="ko-KR" altLang="en-US" sz="1600"/>
              <a:t>를 줄여서 </a:t>
            </a:r>
            <a:r>
              <a:rPr lang="en-US" altLang="ko-KR" sz="1600"/>
              <a:t>IIS</a:t>
            </a:r>
            <a:r>
              <a:rPr lang="ko-KR" altLang="en-US" sz="1600"/>
              <a:t>라고 합니다</a:t>
            </a:r>
            <a:r>
              <a:rPr lang="en-US" altLang="ko-KR" sz="1600" smtClean="0"/>
              <a:t>.)</a:t>
            </a: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1149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254" y="2336446"/>
            <a:ext cx="1416045" cy="233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80811" y="2151168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89" y="2151168"/>
            <a:ext cx="3427020" cy="312278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8" name="직선 화살표 연결선 7"/>
          <p:cNvCxnSpPr>
            <a:stCxn id="11" idx="2"/>
            <a:endCxn id="3" idx="1"/>
          </p:cNvCxnSpPr>
          <p:nvPr/>
        </p:nvCxnSpPr>
        <p:spPr>
          <a:xfrm>
            <a:off x="1311277" y="2570268"/>
            <a:ext cx="1496412" cy="11422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645088" y="1871768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2983" y="3844924"/>
            <a:ext cx="1416045" cy="165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세팅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(3)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1114989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프로그램 및 기능 변경 사항 목록</a:t>
            </a: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1149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394389"/>
            <a:ext cx="4392979" cy="470519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03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세팅 확인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1114989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IIS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를 검색합니다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IIS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가 실행되면 설치가 완료 되었습니다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4663" y="1402044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9" y="1689100"/>
            <a:ext cx="3902811" cy="382309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8" y="1689100"/>
            <a:ext cx="4034972" cy="382309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3349481" y="1409700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버전 정보 확인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1720310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도움말을 클릭 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인터넷 정보 서비스 정보를 클릭합니다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89100"/>
            <a:ext cx="7032091" cy="42145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239167" y="2202104"/>
            <a:ext cx="589634" cy="1846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67" y="2394395"/>
            <a:ext cx="2085975" cy="11906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203632" y="3307846"/>
            <a:ext cx="2121510" cy="312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3192" y="3212815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1272" y="2062404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400" y="2989707"/>
            <a:ext cx="3019668" cy="265238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44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3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.IIS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 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PHP7.2.19 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설치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2082933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IIS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에서 웹플랫폼 설치관리자를 선택합니다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PHP 7.2.19(X86)(Korean)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을 추가한 후 설치 버튼을 클릭합니다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094137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311408"/>
            <a:ext cx="704850" cy="7715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2" idx="3"/>
          </p:cNvCxnSpPr>
          <p:nvPr/>
        </p:nvCxnSpPr>
        <p:spPr>
          <a:xfrm>
            <a:off x="1308105" y="1697171"/>
            <a:ext cx="613685" cy="8910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43" y="2202103"/>
            <a:ext cx="5446050" cy="360631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169920" y="3741420"/>
            <a:ext cx="4038600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85747" y="3471214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094137"/>
            <a:ext cx="6729198" cy="461655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3. PHP7.2.19 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및 </a:t>
            </a:r>
            <a:r>
              <a:rPr lang="ko-KR" altLang="en-US" sz="2800" b="0" dirty="0" err="1" smtClean="0">
                <a:solidFill>
                  <a:srgbClr val="000000"/>
                </a:solidFill>
                <a:sym typeface="Open Sans"/>
              </a:rPr>
              <a:t>라라벨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 프레임워크 설치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763793"/>
            <a:ext cx="4225323" cy="490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Web Platform Installer 5.1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설치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(https://www.microsoft.com/web/downloads/platform.aspx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- WebPlatformInstaller_x64_en-US.msi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실행하여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설치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기존의 웹 플랫폼 </a:t>
            </a:r>
            <a:r>
              <a:rPr lang="ko-KR" altLang="en-US" sz="1200" dirty="0" err="1">
                <a:solidFill>
                  <a:srgbClr val="000000"/>
                </a:solidFill>
                <a:sym typeface="Open Sans"/>
              </a:rPr>
              <a:t>인스톨러가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 있다면 제거 후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설치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같은 버전이 있다면 설치하지 않아도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됨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현재 파일은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64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비트 버전이므로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32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비트는 상기 웹 사이트에서 다운로드 받을 수 있도록 할 것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01519" y="32919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0008" y="3402412"/>
            <a:ext cx="3657600" cy="237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06" y="2380889"/>
            <a:ext cx="3109340" cy="29318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03420" y="5059391"/>
            <a:ext cx="647700" cy="137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44620" y="4779991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965200"/>
            <a:ext cx="7017941" cy="4699233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3. </a:t>
            </a:r>
            <a:r>
              <a:rPr lang="ko-KR" altLang="en-US" sz="2800" b="0" dirty="0" err="1" smtClean="0">
                <a:solidFill>
                  <a:srgbClr val="000000"/>
                </a:solidFill>
                <a:sym typeface="Open Sans"/>
              </a:rPr>
              <a:t>웹플랫폼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 버전 </a:t>
            </a:r>
            <a:r>
              <a:rPr lang="ko-KR" altLang="en-US" sz="2800" b="0" dirty="0" err="1" smtClean="0">
                <a:solidFill>
                  <a:srgbClr val="000000"/>
                </a:solidFill>
                <a:sym typeface="Open Sans"/>
              </a:rPr>
              <a:t>확인법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763793"/>
            <a:ext cx="4225323" cy="490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윈도우 검색기에서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“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프로그램추가 및 제거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“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선택</a:t>
            </a: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검색기에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“web”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검색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44708" y="4227912"/>
            <a:ext cx="2608292" cy="242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889000"/>
            <a:ext cx="6941740" cy="506730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3.PHP7.2.19 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및 </a:t>
            </a:r>
            <a:r>
              <a:rPr lang="ko-KR" altLang="en-US" sz="2800" b="0" dirty="0" err="1" smtClean="0">
                <a:solidFill>
                  <a:srgbClr val="000000"/>
                </a:solidFill>
                <a:sym typeface="Open Sans"/>
              </a:rPr>
              <a:t>라라벨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 프레임워크 설치</a:t>
            </a: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(2)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763793"/>
            <a:ext cx="4225323" cy="490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윈도우 검색기에서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“</a:t>
            </a:r>
            <a:r>
              <a:rPr lang="en-US" altLang="ko-KR" sz="1200" dirty="0" err="1" smtClean="0">
                <a:solidFill>
                  <a:srgbClr val="000000"/>
                </a:solidFill>
                <a:sym typeface="Open Sans"/>
              </a:rPr>
              <a:t>iis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검색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웹 플랫폼 설치 관리자 클릭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“PHP”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검색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이름순으로 정렬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PHP7.2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버전 이상 다운로드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sym typeface="Open Sans"/>
              </a:rPr>
            </a:b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(7.2.19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버전 받아야하지만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7.2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버전 이상이면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sym typeface="Open Sans"/>
              </a:rPr>
            </a:br>
            <a:r>
              <a:rPr lang="ko-KR" altLang="en-US" sz="1200" dirty="0" err="1" smtClean="0">
                <a:solidFill>
                  <a:srgbClr val="000000"/>
                </a:solidFill>
                <a:sym typeface="Open Sans"/>
              </a:rPr>
              <a:t>상관없는걸로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 판단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sym typeface="Open Sans"/>
              </a:rPr>
            </a:b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생각 보다 오래 걸림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-)</a:t>
            </a: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03126" y="3770712"/>
            <a:ext cx="5245374" cy="2805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094137"/>
            <a:ext cx="6729198" cy="461655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3. PHP7.2.19 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및 </a:t>
            </a:r>
            <a:r>
              <a:rPr lang="ko-KR" altLang="en-US" sz="2800" b="0" dirty="0" err="1" smtClean="0">
                <a:solidFill>
                  <a:srgbClr val="000000"/>
                </a:solidFill>
                <a:sym typeface="Open Sans"/>
              </a:rPr>
              <a:t>라라벨</a:t>
            </a:r>
            <a:r>
              <a:rPr lang="ko-KR" altLang="en-US" sz="2800" b="0" dirty="0" smtClean="0">
                <a:solidFill>
                  <a:srgbClr val="000000"/>
                </a:solidFill>
                <a:sym typeface="Open Sans"/>
              </a:rPr>
              <a:t> 프레임워크 설치</a:t>
            </a:r>
            <a:r>
              <a:rPr lang="en-US" altLang="ko-KR" sz="2800" b="0" dirty="0" smtClean="0">
                <a:solidFill>
                  <a:srgbClr val="000000"/>
                </a:solidFill>
                <a:sym typeface="Open Sans"/>
              </a:rPr>
              <a:t>(3)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763793"/>
            <a:ext cx="4225323" cy="490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URL Rewriter(URL </a:t>
            </a:r>
            <a:r>
              <a:rPr lang="ko-KR" altLang="en-US" sz="1200" dirty="0" err="1">
                <a:solidFill>
                  <a:srgbClr val="000000"/>
                </a:solidFill>
                <a:sym typeface="Open Sans"/>
              </a:rPr>
              <a:t>재작성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설치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  <a:hlinkClick r:id="rId3"/>
              </a:rPr>
              <a:t>https://www.iis.net/downloads/microsoft/url-rewrite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)</a:t>
            </a:r>
            <a:br>
              <a:rPr lang="en-US" altLang="ko-KR" sz="1200" dirty="0" smtClean="0">
                <a:solidFill>
                  <a:srgbClr val="000000"/>
                </a:solidFill>
                <a:sym typeface="Open Sans"/>
              </a:rPr>
            </a:b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-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urlrewrite2.exe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실행하여 설치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sym typeface="Open Sans"/>
              </a:rPr>
              <a:t>     </a:t>
            </a:r>
            <a:r>
              <a:rPr lang="ko-KR" altLang="en-US" sz="1200" dirty="0" smtClean="0">
                <a:solidFill>
                  <a:srgbClr val="000000"/>
                </a:solidFill>
                <a:sym typeface="Open San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설치 후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IIS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"URL </a:t>
            </a:r>
            <a:r>
              <a:rPr lang="ko-KR" altLang="en-US" sz="1200" dirty="0" err="1">
                <a:solidFill>
                  <a:srgbClr val="000000"/>
                </a:solidFill>
                <a:sym typeface="Open Sans"/>
              </a:rPr>
              <a:t>재작성</a:t>
            </a:r>
            <a:r>
              <a:rPr lang="en-US" altLang="ko-KR" sz="1200" dirty="0">
                <a:solidFill>
                  <a:srgbClr val="000000"/>
                </a:solidFill>
                <a:sym typeface="Open Sans"/>
              </a:rPr>
              <a:t>" </a:t>
            </a:r>
            <a:r>
              <a:rPr lang="ko-KR" altLang="en-US" sz="1200" dirty="0">
                <a:solidFill>
                  <a:srgbClr val="000000"/>
                </a:solidFill>
                <a:sym typeface="Open Sans"/>
              </a:rPr>
              <a:t>항목이 있는지 확인할 것</a:t>
            </a: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200" dirty="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01519" y="3126454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9414" y="3234960"/>
            <a:ext cx="3657600" cy="237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14" y="3689906"/>
            <a:ext cx="3822700" cy="21292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06950" y="4873260"/>
            <a:ext cx="261314" cy="302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758" y="1392085"/>
            <a:ext cx="112143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목차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758" y="2233341"/>
            <a:ext cx="112143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1.Heidi SQL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758" y="3074597"/>
            <a:ext cx="112143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2.Visual Code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7015" y="2115509"/>
            <a:ext cx="234949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3</a:t>
            </a:r>
            <a:r>
              <a:rPr lang="en-US" altLang="ko-KR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.IIS </a:t>
            </a:r>
            <a:r>
              <a:rPr lang="ko-KR" altLang="en-US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세팅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015" y="3074597"/>
            <a:ext cx="27268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4</a:t>
            </a:r>
            <a:r>
              <a:rPr lang="en-US" altLang="ko-KR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.notepad++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014" y="3915853"/>
            <a:ext cx="27268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5.SVN </a:t>
            </a:r>
            <a:r>
              <a:rPr lang="ko-KR" altLang="en-US" sz="320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sym typeface="Open Sans"/>
              </a:rPr>
              <a:t>설치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Y헤드라인M" pitchFamily="18" charset="-127"/>
              <a:ea typeface="HY헤드라인M" pitchFamily="18" charset="-127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7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4.Notepad++ 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설치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727328" y="2082933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notepad-plus-plus.org/downloads/v7.8.2/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접속하여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/>
            </a:r>
            <a:br>
              <a:rPr lang="en-US" altLang="ko-KR" sz="1600" smtClean="0">
                <a:solidFill>
                  <a:srgbClr val="000000"/>
                </a:solidFill>
                <a:sym typeface="Open Sans"/>
              </a:rPr>
            </a:b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다운로드 버튼을 클릭합니다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094137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5" y="1373537"/>
            <a:ext cx="7032625" cy="422897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95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5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. SVN </a:t>
            </a:r>
            <a:r>
              <a:rPr lang="ko-KR" altLang="en-US" sz="2800" b="0" smtClean="0">
                <a:solidFill>
                  <a:srgbClr val="000000"/>
                </a:solidFill>
                <a:sym typeface="Open Sans"/>
              </a:rPr>
              <a:t>설치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28928" y="2663504"/>
            <a:ext cx="4225323" cy="57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tortorise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파일 설치 후</a:t>
            </a: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project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만들 폴더 만든후 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/>
            </a:r>
            <a:br>
              <a:rPr lang="en-US" altLang="ko-KR" sz="1600" smtClean="0">
                <a:solidFill>
                  <a:srgbClr val="000000"/>
                </a:solidFill>
                <a:sym typeface="Open Sans"/>
              </a:rPr>
            </a:b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마우스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 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오른쪽 클릭하여 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check out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 </a:t>
            </a:r>
            <a:endParaRPr lang="en-US" altLang="ko-KR" sz="1600" smtClean="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 URL of repository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에는 서버 주소를 입력한후 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check out 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받을 프로젝트를 받아오고 난후 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ok</a:t>
            </a:r>
            <a:r>
              <a:rPr lang="ko-KR" altLang="en-US" sz="1600" smtClean="0">
                <a:solidFill>
                  <a:srgbClr val="000000"/>
                </a:solidFill>
                <a:sym typeface="Open Sans"/>
              </a:rPr>
              <a:t>버튼을 클릭시 완료 됩니다</a:t>
            </a:r>
            <a:r>
              <a:rPr lang="en-US" altLang="ko-KR" sz="16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600">
              <a:solidFill>
                <a:srgbClr val="000000"/>
              </a:solidFill>
              <a:sym typeface="Open Sans"/>
            </a:endParaRPr>
          </a:p>
          <a:p>
            <a:pPr marL="342900" indent="-342900" defTabSz="825500" latin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ko-KR" sz="160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094137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7" y="1373537"/>
            <a:ext cx="6569076" cy="437412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20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1.Heidi SQL(1)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3406"/>
            <a:ext cx="6927589" cy="42628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8831" y="3843580"/>
            <a:ext cx="2082376" cy="232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126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1.www.heidisql.com/download.php </a:t>
            </a:r>
            <a:r>
              <a:rPr lang="ko-KR" altLang="en-US" sz="2800" smtClean="0">
                <a:solidFill>
                  <a:srgbClr val="000000"/>
                </a:solidFill>
                <a:sym typeface="Open Sans"/>
              </a:rPr>
              <a:t>접속한 후 </a:t>
            </a: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Install combined </a:t>
            </a:r>
            <a:r>
              <a:rPr lang="ko-KR" altLang="en-US" sz="2800" smtClean="0">
                <a:solidFill>
                  <a:srgbClr val="000000"/>
                </a:solidFill>
                <a:sym typeface="Open Sans"/>
              </a:rPr>
              <a:t>클릭 합니다</a:t>
            </a: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>
                <a:solidFill>
                  <a:srgbClr val="000000"/>
                </a:solidFill>
                <a:sym typeface="Open Sans"/>
              </a:rPr>
              <a:t> </a:t>
            </a: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 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91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1.Heidi SQL(2)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3218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설치된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HEidiSQL.exe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를 클릭합니다</a:t>
            </a:r>
            <a:r>
              <a:rPr lang="en-US" altLang="ko-KR" sz="180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2.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언어를 선택합니다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 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3.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설치가 나올떄 까지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NEXT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를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  <a:endParaRPr lang="ko-KR" altLang="en-US" sz="1800" b="0" dirty="0">
              <a:solidFill>
                <a:srgbClr val="000000"/>
              </a:solidFill>
              <a:sym typeface="Open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0" y="1464239"/>
            <a:ext cx="2819400" cy="14382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05" y="1728786"/>
            <a:ext cx="742950" cy="7334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0" name="타원 9"/>
          <p:cNvSpPr/>
          <p:nvPr/>
        </p:nvSpPr>
        <p:spPr>
          <a:xfrm>
            <a:off x="619910" y="146423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446692" y="118483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7" y="3431689"/>
            <a:ext cx="3359075" cy="196373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457307" y="3206828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smtClean="0">
                <a:solidFill>
                  <a:srgbClr val="000000"/>
                </a:solidFill>
                <a:sym typeface="Open Sans"/>
              </a:rPr>
              <a:t>1.Heidi SQL(3)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425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신규 버튼을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2.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호스트명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/IP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에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192.168.0.10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을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입력합니다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3.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담당자에게 암호를 요청하여 맞는 암호를 입력합니다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 smtClean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4.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세션을 클릭한후 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F2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를 눌러 이름을 변경합니다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641080" y="132453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43155" y="132453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8" y="1603939"/>
            <a:ext cx="3324225" cy="235743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856328" y="3784600"/>
            <a:ext cx="375572" cy="17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97" y="1603940"/>
            <a:ext cx="3060700" cy="235743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4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7" y="1464239"/>
            <a:ext cx="6683545" cy="426346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2.Visual Studio Code(1)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425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 code.visialstudio.com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을 접속합니다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2. window x64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버전으로 설치 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  <a:endParaRPr lang="en-US" altLang="ko-KR" sz="1800" b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8432" y="12546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55028" y="4673600"/>
            <a:ext cx="2077372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58477" y="4508500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63" y="1394389"/>
            <a:ext cx="4714875" cy="36480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2.Visual Studio Code(2)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425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 VSCode.exe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을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2.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계약에 동의함 클릭 후 다음 버튼을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.(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설치 버튼 나올때 까지 다음 버튼을 클릭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)</a:t>
            </a:r>
            <a:endParaRPr lang="en-US" altLang="ko-KR" sz="1800" b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8432" y="12546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1136" y="4139636"/>
            <a:ext cx="1080508" cy="254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88113" y="3974536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27" y="1534089"/>
            <a:ext cx="762000" cy="7334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5" y="1534089"/>
            <a:ext cx="6510685" cy="435871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2.Visual Studio Code(3)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425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 Visual Studio Code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실행합니다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endParaRPr lang="en-US" altLang="ko-KR" sz="1800" b="0">
              <a:solidFill>
                <a:srgbClr val="000000"/>
              </a:solidFill>
              <a:sym typeface="Open Sans"/>
            </a:endParaRPr>
          </a:p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2. Extentions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아이콘을 클릭합니다</a:t>
            </a: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588432" y="12546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9115" y="2962839"/>
            <a:ext cx="325785" cy="250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2565" y="282313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2800" b="0" smtClean="0">
                <a:solidFill>
                  <a:srgbClr val="000000"/>
                </a:solidFill>
                <a:sym typeface="Open Sans"/>
              </a:rPr>
              <a:t>2.Visual Studio Code(4)</a:t>
            </a:r>
            <a:endParaRPr lang="ko-KR" altLang="en-US" sz="2800" b="0" dirty="0">
              <a:solidFill>
                <a:srgbClr val="000000"/>
              </a:solidFill>
              <a:sym typeface="Open San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02475" y="763793"/>
            <a:ext cx="0" cy="5335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6"/>
          <p:cNvSpPr txBox="1">
            <a:spLocks/>
          </p:cNvSpPr>
          <p:nvPr/>
        </p:nvSpPr>
        <p:spPr>
          <a:xfrm>
            <a:off x="7865078" y="832979"/>
            <a:ext cx="3921254" cy="4259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defTabSz="825500" latin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0" smtClean="0">
                <a:solidFill>
                  <a:srgbClr val="000000"/>
                </a:solidFill>
                <a:sym typeface="Open Sans"/>
              </a:rPr>
              <a:t>1. Extentions  </a:t>
            </a:r>
            <a:r>
              <a:rPr lang="ko-KR" altLang="en-US" sz="1800" b="0" smtClean="0">
                <a:solidFill>
                  <a:srgbClr val="000000"/>
                </a:solidFill>
                <a:sym typeface="Open Sans"/>
              </a:rPr>
              <a:t>다운로드 목록</a:t>
            </a:r>
            <a:endParaRPr lang="en-US" altLang="ko-KR" sz="1800" b="0" smtClean="0">
              <a:solidFill>
                <a:srgbClr val="000000"/>
              </a:solidFill>
              <a:sym typeface="Open San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35360" y="1114989"/>
            <a:ext cx="267895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7" y="1394389"/>
            <a:ext cx="2013873" cy="41338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57" y="1394389"/>
            <a:ext cx="2109493" cy="413384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107" y="1394389"/>
            <a:ext cx="2181766" cy="413384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25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512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1.Heidi SQL(1)</vt:lpstr>
      <vt:lpstr>1.Heidi SQL(2)</vt:lpstr>
      <vt:lpstr>1.Heidi SQL(3)</vt:lpstr>
      <vt:lpstr>2.Visual Studio Code(1)</vt:lpstr>
      <vt:lpstr>2.Visual Studio Code(2)</vt:lpstr>
      <vt:lpstr>2.Visual Studio Code(3)</vt:lpstr>
      <vt:lpstr>2.Visual Studio Code(4)</vt:lpstr>
      <vt:lpstr>3.IIS세팅(1)</vt:lpstr>
      <vt:lpstr>3.IIS세팅(2)</vt:lpstr>
      <vt:lpstr>3.IIS세팅(3)</vt:lpstr>
      <vt:lpstr>3.IIS세팅 확인</vt:lpstr>
      <vt:lpstr>3.IIS버전 정보 확인</vt:lpstr>
      <vt:lpstr>3.IIS PHP7.2.19 설치</vt:lpstr>
      <vt:lpstr>3. PHP7.2.19 및 라라벨 프레임워크 설치</vt:lpstr>
      <vt:lpstr>3. 웹플랫폼 버전 확인법</vt:lpstr>
      <vt:lpstr>3.PHP7.2.19 및 라라벨 프레임워크 설치(2)</vt:lpstr>
      <vt:lpstr>3. PHP7.2.19 및 라라벨 프레임워크 설치(3)</vt:lpstr>
      <vt:lpstr>4.Notepad++ 설치</vt:lpstr>
      <vt:lpstr>5. SVN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ASUS</cp:lastModifiedBy>
  <cp:revision>26</cp:revision>
  <dcterms:created xsi:type="dcterms:W3CDTF">2018-06-22T10:37:57Z</dcterms:created>
  <dcterms:modified xsi:type="dcterms:W3CDTF">2020-09-21T01:33:40Z</dcterms:modified>
</cp:coreProperties>
</file>