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9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262"/>
    <a:srgbClr val="4A6982"/>
    <a:srgbClr val="EDE59D"/>
    <a:srgbClr val="DED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3284"/>
  </p:normalViewPr>
  <p:slideViewPr>
    <p:cSldViewPr snapToGrid="0">
      <p:cViewPr varScale="1">
        <p:scale>
          <a:sx n="66" d="100"/>
          <a:sy n="66" d="100"/>
        </p:scale>
        <p:origin x="-8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8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木先生iPPT1">
    <p:bg>
      <p:bgPr>
        <a:solidFill>
          <a:srgbClr val="F5F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12456" y="5262109"/>
            <a:ext cx="4818743" cy="540284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  <a:cs typeface="MF YaYuan (Noncommercial)" charset="-122"/>
              </a:rPr>
              <a:t> 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  <a:cs typeface="MF YaYuan (Noncommercial)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979310" y="3865334"/>
            <a:ext cx="10515600" cy="989469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+mj-ea"/>
                <a:cs typeface="FZYingBiXingShu-S16S" charset="-122"/>
              </a:rPr>
              <a:t>特朗普访华与中美关系</a:t>
            </a:r>
            <a:endParaRPr lang="da-DK" altLang="zh-CN" sz="5400" dirty="0" smtClean="0">
              <a:latin typeface="+mj-ea"/>
              <a:cs typeface="FZYingBiXingShu-S16S" charset="-122"/>
            </a:endParaRPr>
          </a:p>
        </p:txBody>
      </p:sp>
      <p:sp>
        <p:nvSpPr>
          <p:cNvPr id="4" name="标题 1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997243" y="5532251"/>
            <a:ext cx="2497667" cy="989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a-DK" altLang="zh-CN" sz="2400" dirty="0" smtClean="0">
              <a:solidFill>
                <a:srgbClr val="E96262"/>
              </a:solidFill>
              <a:latin typeface="Yuppy SC" charset="-122"/>
              <a:ea typeface="Yuppy SC" charset="-122"/>
              <a:cs typeface="Yuppy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2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23241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中国方面对美态度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127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41599"/>
            <a:ext cx="3593961" cy="194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778500" y="957161"/>
            <a:ext cx="4749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中国方面：国家相当重视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特朗普首次访华，中国方面十分重视。中国国家主席习近平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日在人民大会堂会见美国国务卿</a:t>
            </a:r>
            <a:r>
              <a:rPr lang="zh-CN" altLang="en-US" dirty="0" smtClean="0"/>
              <a:t>蒂勒森时</a:t>
            </a:r>
            <a:r>
              <a:rPr lang="zh-CN" altLang="en-US" dirty="0"/>
              <a:t>指出，当前，中美关系总体稳定发展。我同特朗普总统保持着良好沟通。双方工作团队要按照两国元首达成的共识，牢牢把握中美关系大方向，相互尊重、互利互惠，聚焦合作、妥处分歧，推动两国关系行稳致</a:t>
            </a:r>
            <a:r>
              <a:rPr lang="zh-CN" altLang="en-US" dirty="0" smtClean="0"/>
              <a:t>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习近平还说，中方高度重视特朗普总统将于今年</a:t>
            </a:r>
            <a:r>
              <a:rPr lang="en-US" altLang="zh-CN" dirty="0"/>
              <a:t>11</a:t>
            </a:r>
            <a:r>
              <a:rPr lang="zh-CN" altLang="en-US" dirty="0"/>
              <a:t>月对中国进行的国事访问。我期待着同他共同规划和推进中美关系未来发展。双方工作团队要共同努力、密切合作，确保访问成为一次成功的、特殊的访问。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74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4900" y="863600"/>
            <a:ext cx="480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英国</a:t>
            </a:r>
            <a:r>
              <a:rPr lang="zh-CN" altLang="en-US" sz="2800" dirty="0" smtClean="0"/>
              <a:t>首相让路</a:t>
            </a:r>
            <a:endParaRPr lang="en-US" altLang="zh-CN" sz="2800" dirty="0"/>
          </a:p>
          <a:p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迎接特朗普，中国方面叫停了英国首相的访华之行。 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 smtClean="0"/>
              <a:t>据</a:t>
            </a:r>
            <a:r>
              <a:rPr lang="zh-CN" altLang="en-US" dirty="0"/>
              <a:t>英国天空卫视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日报道称，唐宁街已经开始安排首相特雷莎</a:t>
            </a:r>
            <a:r>
              <a:rPr lang="en-US" altLang="zh-CN" dirty="0"/>
              <a:t>·</a:t>
            </a:r>
            <a:r>
              <a:rPr lang="zh-CN" altLang="en-US" dirty="0"/>
              <a:t>梅（</a:t>
            </a:r>
            <a:r>
              <a:rPr lang="en-US" altLang="zh-CN" dirty="0"/>
              <a:t>Theresa May</a:t>
            </a:r>
            <a:r>
              <a:rPr lang="zh-CN" altLang="en-US" dirty="0"/>
              <a:t>）和商业领袖</a:t>
            </a:r>
            <a:r>
              <a:rPr lang="en-US" altLang="zh-CN" dirty="0"/>
              <a:t>11</a:t>
            </a:r>
            <a:r>
              <a:rPr lang="zh-CN" altLang="en-US" dirty="0"/>
              <a:t>月份对中国的访问。 但是由于北京选择将美国总统特朗普放在首要位置，特雷莎</a:t>
            </a:r>
            <a:r>
              <a:rPr lang="en-US" altLang="zh-CN" dirty="0"/>
              <a:t>·</a:t>
            </a:r>
            <a:r>
              <a:rPr lang="zh-CN" altLang="en-US" dirty="0"/>
              <a:t>梅被迫推迟了期待已久的对华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天空</a:t>
            </a:r>
            <a:r>
              <a:rPr lang="zh-CN" altLang="en-US" dirty="0"/>
              <a:t>卫视获悉，唐宁街的官员们一直都在为</a:t>
            </a:r>
            <a:r>
              <a:rPr lang="en-US" altLang="zh-CN" dirty="0"/>
              <a:t>11</a:t>
            </a:r>
            <a:r>
              <a:rPr lang="zh-CN" altLang="en-US" dirty="0"/>
              <a:t>月份的访问出谋划策，许多商业领袖被通知，他们有可能同特雷莎</a:t>
            </a:r>
            <a:r>
              <a:rPr lang="en-US" altLang="zh-CN" dirty="0"/>
              <a:t>·</a:t>
            </a:r>
            <a:r>
              <a:rPr lang="zh-CN" altLang="en-US" dirty="0"/>
              <a:t>梅同行。 消息人士还说，这次访问原定于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日那一周。但是他们表示，本周早些时候，访问被推迟了，因为中国政府通知唐宁街说，在离特朗普亚洲行如此之近的日期，无法招待</a:t>
            </a:r>
            <a:r>
              <a:rPr lang="zh-CN" altLang="en-US" dirty="0" smtClean="0"/>
              <a:t>她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1947863"/>
            <a:ext cx="503120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6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俄国</a:t>
            </a:r>
            <a:r>
              <a:rPr lang="zh-CN" altLang="en-US" dirty="0"/>
              <a:t>总理</a:t>
            </a:r>
            <a:r>
              <a:rPr lang="zh-CN" altLang="en-US" dirty="0" smtClean="0"/>
              <a:t>“暖场”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6000" y="5253949"/>
            <a:ext cx="10305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16801" y="2197101"/>
            <a:ext cx="294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应国务院总理李克强邀请，俄罗斯联邦政府总理德米特里</a:t>
            </a:r>
            <a:r>
              <a:rPr lang="en-US" altLang="zh-CN" sz="2000" dirty="0"/>
              <a:t>·</a:t>
            </a:r>
            <a:r>
              <a:rPr lang="zh-CN" altLang="en-US" sz="2000" dirty="0"/>
              <a:t>阿纳托利耶维奇</a:t>
            </a:r>
            <a:r>
              <a:rPr lang="en-US" altLang="zh-CN" sz="2000" dirty="0"/>
              <a:t>·</a:t>
            </a:r>
            <a:r>
              <a:rPr lang="zh-CN" altLang="en-US" sz="2000" dirty="0" smtClean="0"/>
              <a:t>梅德韦杰夫于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31</a:t>
            </a:r>
            <a:r>
              <a:rPr lang="zh-CN" altLang="en-US" sz="2000" dirty="0"/>
              <a:t>日至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2</a:t>
            </a:r>
            <a:r>
              <a:rPr lang="zh-CN" altLang="en-US" sz="2000" dirty="0"/>
              <a:t>日对中国进行正式访问。李克</a:t>
            </a:r>
            <a:r>
              <a:rPr lang="zh-CN" altLang="en-US" sz="2000" dirty="0" smtClean="0"/>
              <a:t>强总理同</a:t>
            </a:r>
            <a:r>
              <a:rPr lang="zh-CN" altLang="en-US" sz="2000" dirty="0"/>
              <a:t>梅德韦杰夫总理举行中俄总理第二十二次定期会晤。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43" y="1389019"/>
            <a:ext cx="5196891" cy="394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03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0300" y="2666999"/>
            <a:ext cx="420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    亲 历 历 史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95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4" y="1243398"/>
            <a:ext cx="6492996" cy="433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94700" y="1423557"/>
            <a:ext cx="2019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日下午，美国总统</a:t>
            </a:r>
            <a:r>
              <a:rPr lang="zh-CN" altLang="en-US" dirty="0" smtClean="0"/>
              <a:t>特朗普抵达</a:t>
            </a:r>
            <a:r>
              <a:rPr lang="zh-CN" altLang="en-US" dirty="0"/>
              <a:t>北京，开始对中国进行国事访问。</a:t>
            </a:r>
            <a:r>
              <a:rPr lang="zh-CN" altLang="en-US" dirty="0" smtClean="0"/>
              <a:t>这是特朗普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年年初</a:t>
            </a:r>
            <a:r>
              <a:rPr lang="zh-CN" altLang="en-US" dirty="0"/>
              <a:t>就任美国总统以来首次访华，也是中共十九大胜利闭幕后中方接待的第一起国事访问。除了全套国事活动，中方还将安排两国元首进行小范围、非正式互动。</a:t>
            </a:r>
          </a:p>
        </p:txBody>
      </p:sp>
    </p:spTree>
    <p:extLst>
      <p:ext uri="{BB962C8B-B14F-4D97-AF65-F5344CB8AC3E}">
        <p14:creationId xmlns:p14="http://schemas.microsoft.com/office/powerpoint/2010/main" val="30389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成果与友谊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900" y="1282700"/>
            <a:ext cx="5829300" cy="42926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特朗普</a:t>
            </a:r>
            <a:r>
              <a:rPr lang="zh-CN" altLang="en-US" dirty="0"/>
              <a:t>访华期间，中美两国领导人将就共同关心的重大问题再次进行战略性沟通，在海湖庄园会晤、汉堡会晤基础上达成新的重要共识，加深相互了解和友谊，促进两国各领域交流与合作，为新时代中美关系发展描绘蓝图。</a:t>
            </a:r>
            <a:endParaRPr lang="en-US" altLang="zh-CN" dirty="0" smtClean="0"/>
          </a:p>
          <a:p>
            <a:r>
              <a:rPr lang="zh-CN" altLang="en-US" dirty="0"/>
              <a:t>美国总统特朗普访华</a:t>
            </a:r>
            <a:r>
              <a:rPr lang="zh-CN" altLang="en-US" dirty="0" smtClean="0"/>
              <a:t>两天内，至少</a:t>
            </a:r>
            <a:r>
              <a:rPr lang="en-US" altLang="zh-CN" dirty="0"/>
              <a:t>10</a:t>
            </a:r>
            <a:r>
              <a:rPr lang="zh-CN" altLang="en-US" dirty="0"/>
              <a:t>次向中国国家主席习近平或中方表示谢意，包括</a:t>
            </a:r>
            <a:r>
              <a:rPr lang="en-US" altLang="zh-CN" dirty="0"/>
              <a:t>9</a:t>
            </a:r>
            <a:r>
              <a:rPr lang="zh-CN" altLang="en-US" dirty="0"/>
              <a:t>日在中美大范围会谈上，特朗普连续</a:t>
            </a:r>
            <a:r>
              <a:rPr lang="en-US" altLang="zh-CN" dirty="0"/>
              <a:t>3</a:t>
            </a:r>
            <a:r>
              <a:rPr lang="zh-CN" altLang="en-US" dirty="0"/>
              <a:t>次感谢习近平的热情接待，又强调对习近平“非常尊重”。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" y="2105024"/>
            <a:ext cx="442718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2535</a:t>
            </a:r>
            <a:r>
              <a:rPr lang="zh-CN" altLang="en-US" dirty="0"/>
              <a:t>亿</a:t>
            </a:r>
            <a:r>
              <a:rPr lang="zh-CN" altLang="en-US" dirty="0" smtClean="0"/>
              <a:t>美元！！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0675"/>
            <a:ext cx="4127500" cy="338002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两场签约仪式</a:t>
            </a:r>
            <a:r>
              <a:rPr lang="zh-CN" altLang="en-US" dirty="0" smtClean="0"/>
              <a:t>上，两国</a:t>
            </a:r>
            <a:r>
              <a:rPr lang="zh-CN" altLang="en-US" dirty="0"/>
              <a:t>企业</a:t>
            </a:r>
            <a:r>
              <a:rPr lang="zh-CN" altLang="en-US" dirty="0" smtClean="0"/>
              <a:t>共</a:t>
            </a:r>
            <a:r>
              <a:rPr lang="zh-CN" altLang="en-US" dirty="0"/>
              <a:t>签署合作项目</a:t>
            </a:r>
            <a:r>
              <a:rPr lang="en-US" altLang="zh-CN" dirty="0"/>
              <a:t>34</a:t>
            </a:r>
            <a:r>
              <a:rPr lang="zh-CN" altLang="en-US" dirty="0"/>
              <a:t>个，金额达到</a:t>
            </a:r>
            <a:r>
              <a:rPr lang="en-US" altLang="zh-CN" dirty="0"/>
              <a:t>2535</a:t>
            </a:r>
            <a:r>
              <a:rPr lang="zh-CN" altLang="en-US" dirty="0"/>
              <a:t>亿美元。双方取得丰硕的商业成果，既有贸易项目，也有双向投资项目；既有货物贸易，也有服务贸易，涉及“一带一路”建设、能源、化工、环保、文化、医药、基础设施、智慧城市等广泛领域。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1590675"/>
            <a:ext cx="5238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2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614</Words>
  <Application>Microsoft Office PowerPoint</Application>
  <PresentationFormat>自定义</PresentationFormat>
  <Paragraphs>25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特朗普访华与中美关系</vt:lpstr>
      <vt:lpstr>PowerPoint 演示文稿</vt:lpstr>
      <vt:lpstr>PowerPoint 演示文稿</vt:lpstr>
      <vt:lpstr>PowerPoint 演示文稿</vt:lpstr>
      <vt:lpstr>俄国总理“暖场”</vt:lpstr>
      <vt:lpstr>PowerPoint 演示文稿</vt:lpstr>
      <vt:lpstr>PowerPoint 演示文稿</vt:lpstr>
      <vt:lpstr>成果与友谊</vt:lpstr>
      <vt:lpstr>2535亿美元！！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世界网络安全</dc:title>
  <dc:creator/>
  <cp:lastModifiedBy>zhrq</cp:lastModifiedBy>
  <cp:revision>270</cp:revision>
  <dcterms:created xsi:type="dcterms:W3CDTF">2015-05-05T08:02:00Z</dcterms:created>
  <dcterms:modified xsi:type="dcterms:W3CDTF">2017-12-05T23:31:15Z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