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57" r:id="rId3"/>
    <p:sldId id="261" r:id="rId4"/>
    <p:sldId id="262" r:id="rId5"/>
    <p:sldId id="263" r:id="rId6"/>
    <p:sldId id="264" r:id="rId7"/>
    <p:sldId id="265" r:id="rId8"/>
    <p:sldId id="266" r:id="rId9"/>
    <p:sldId id="267" r:id="rId10"/>
    <p:sldId id="268" r:id="rId11"/>
    <p:sldId id="269" r:id="rId12"/>
    <p:sldId id="270" r:id="rId13"/>
    <p:sldId id="271" r:id="rId14"/>
    <p:sldId id="272" r:id="rId15"/>
    <p:sldId id="274" r:id="rId16"/>
    <p:sldId id="273"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5" r:id="rId47"/>
    <p:sldId id="304"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Lst>
  <p:sldSz cx="12192000" cy="6858000"/>
  <p:notesSz cx="6858000" cy="9144000"/>
  <p:defaultTex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D935"/>
    <a:srgbClr val="A5C2E0"/>
    <a:srgbClr val="E19BC2"/>
    <a:srgbClr val="FE9374"/>
    <a:srgbClr val="FDC340"/>
    <a:srgbClr val="FCAF00"/>
    <a:srgbClr val="F1EB00"/>
    <a:srgbClr val="BBDE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2913" autoAdjust="0"/>
  </p:normalViewPr>
  <p:slideViewPr>
    <p:cSldViewPr snapToGrid="0">
      <p:cViewPr varScale="1">
        <p:scale>
          <a:sx n="47" d="100"/>
          <a:sy n="47" d="100"/>
        </p:scale>
        <p:origin x="2035" y="38"/>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649628-C50D-46DE-95D1-F56F8CDDF837}" type="datetimeFigureOut">
              <a:rPr lang="zh-CN" altLang="en-US" smtClean="0"/>
              <a:t>2019/6/5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BBB7F9-0B98-41FF-B268-342E760C73C4}" type="slidenum">
              <a:rPr lang="zh-CN" altLang="en-US" smtClean="0"/>
              <a:t>‹#›</a:t>
            </a:fld>
            <a:endParaRPr lang="zh-CN" altLang="en-US"/>
          </a:p>
        </p:txBody>
      </p:sp>
    </p:spTree>
    <p:extLst>
      <p:ext uri="{BB962C8B-B14F-4D97-AF65-F5344CB8AC3E}">
        <p14:creationId xmlns:p14="http://schemas.microsoft.com/office/powerpoint/2010/main" val="3445922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怎么办？并发控制</a:t>
            </a:r>
          </a:p>
        </p:txBody>
      </p:sp>
      <p:sp>
        <p:nvSpPr>
          <p:cNvPr id="4" name="灯片编号占位符 3"/>
          <p:cNvSpPr>
            <a:spLocks noGrp="1"/>
          </p:cNvSpPr>
          <p:nvPr>
            <p:ph type="sldNum" sz="quarter" idx="10"/>
          </p:nvPr>
        </p:nvSpPr>
        <p:spPr/>
        <p:txBody>
          <a:bodyPr/>
          <a:lstStyle/>
          <a:p>
            <a:fld id="{ACBBB7F9-0B98-41FF-B268-342E760C73C4}" type="slidenum">
              <a:rPr lang="zh-CN" altLang="en-US" smtClean="0"/>
              <a:t>12</a:t>
            </a:fld>
            <a:endParaRPr lang="zh-CN" altLang="en-US"/>
          </a:p>
        </p:txBody>
      </p:sp>
    </p:spTree>
    <p:extLst>
      <p:ext uri="{BB962C8B-B14F-4D97-AF65-F5344CB8AC3E}">
        <p14:creationId xmlns:p14="http://schemas.microsoft.com/office/powerpoint/2010/main" val="2604233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其实是个协议</a:t>
            </a:r>
          </a:p>
        </p:txBody>
      </p:sp>
      <p:sp>
        <p:nvSpPr>
          <p:cNvPr id="4" name="灯片编号占位符 3"/>
          <p:cNvSpPr>
            <a:spLocks noGrp="1"/>
          </p:cNvSpPr>
          <p:nvPr>
            <p:ph type="sldNum" sz="quarter" idx="10"/>
          </p:nvPr>
        </p:nvSpPr>
        <p:spPr/>
        <p:txBody>
          <a:bodyPr/>
          <a:lstStyle/>
          <a:p>
            <a:fld id="{ACBBB7F9-0B98-41FF-B268-342E760C73C4}" type="slidenum">
              <a:rPr lang="zh-CN" altLang="en-US" smtClean="0"/>
              <a:t>17</a:t>
            </a:fld>
            <a:endParaRPr lang="zh-CN" altLang="en-US"/>
          </a:p>
        </p:txBody>
      </p:sp>
    </p:spTree>
    <p:extLst>
      <p:ext uri="{BB962C8B-B14F-4D97-AF65-F5344CB8AC3E}">
        <p14:creationId xmlns:p14="http://schemas.microsoft.com/office/powerpoint/2010/main" val="106289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红绿灯</a:t>
            </a:r>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t>19</a:t>
            </a:fld>
            <a:endParaRPr lang="zh-CN" altLang="en-US"/>
          </a:p>
        </p:txBody>
      </p:sp>
    </p:spTree>
    <p:extLst>
      <p:ext uri="{BB962C8B-B14F-4D97-AF65-F5344CB8AC3E}">
        <p14:creationId xmlns:p14="http://schemas.microsoft.com/office/powerpoint/2010/main" val="416130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总结：有没有发现什么问题？封锁协议越低，并发度越高</a:t>
            </a:r>
          </a:p>
        </p:txBody>
      </p:sp>
      <p:sp>
        <p:nvSpPr>
          <p:cNvPr id="4" name="灯片编号占位符 3"/>
          <p:cNvSpPr>
            <a:spLocks noGrp="1"/>
          </p:cNvSpPr>
          <p:nvPr>
            <p:ph type="sldNum" sz="quarter" idx="10"/>
          </p:nvPr>
        </p:nvSpPr>
        <p:spPr/>
        <p:txBody>
          <a:bodyPr/>
          <a:lstStyle/>
          <a:p>
            <a:fld id="{ACBBB7F9-0B98-41FF-B268-342E760C73C4}" type="slidenum">
              <a:rPr lang="zh-CN" altLang="en-US" smtClean="0"/>
              <a:t>33</a:t>
            </a:fld>
            <a:endParaRPr lang="zh-CN" altLang="en-US"/>
          </a:p>
        </p:txBody>
      </p:sp>
    </p:spTree>
    <p:extLst>
      <p:ext uri="{BB962C8B-B14F-4D97-AF65-F5344CB8AC3E}">
        <p14:creationId xmlns:p14="http://schemas.microsoft.com/office/powerpoint/2010/main" val="1166796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defRPr/>
            </a:pPr>
            <a:r>
              <a:rPr lang="zh-CN" altLang="en-US" dirty="0">
                <a:solidFill>
                  <a:srgbClr val="FFFF00"/>
                </a:solidFill>
                <a:effectLst>
                  <a:outerShdw blurRad="38100" dist="38100" dir="2700000" algn="tl">
                    <a:srgbClr val="C0C0C0"/>
                  </a:outerShdw>
                </a:effectLst>
              </a:rPr>
              <a:t>演示</a:t>
            </a:r>
            <a:r>
              <a:rPr lang="zh-CN" altLang="en-US" dirty="0" smtClean="0">
                <a:solidFill>
                  <a:srgbClr val="FFFF00"/>
                </a:solidFill>
                <a:effectLst>
                  <a:outerShdw blurRad="38100" dist="38100" dir="2700000" algn="tl">
                    <a:srgbClr val="C0C0C0"/>
                  </a:outerShdw>
                </a:effectLst>
              </a:rPr>
              <a:t>一下</a:t>
            </a:r>
            <a:r>
              <a:rPr lang="en-US" altLang="zh-CN" dirty="0" err="1" smtClean="0">
                <a:solidFill>
                  <a:srgbClr val="FFFF00"/>
                </a:solidFill>
                <a:effectLst>
                  <a:outerShdw blurRad="38100" dist="38100" dir="2700000" algn="tl">
                    <a:srgbClr val="C0C0C0"/>
                  </a:outerShdw>
                </a:effectLst>
              </a:rPr>
              <a:t>Mysql</a:t>
            </a:r>
            <a:r>
              <a:rPr lang="zh-CN" altLang="en-US" dirty="0" smtClean="0">
                <a:solidFill>
                  <a:srgbClr val="FFFF00"/>
                </a:solidFill>
                <a:effectLst>
                  <a:outerShdw blurRad="38100" dist="38100" dir="2700000" algn="tl">
                    <a:srgbClr val="C0C0C0"/>
                  </a:outerShdw>
                </a:effectLst>
              </a:rPr>
              <a:t>的</a:t>
            </a:r>
            <a:r>
              <a:rPr lang="zh-CN" altLang="en-US" dirty="0">
                <a:solidFill>
                  <a:srgbClr val="FFFF00"/>
                </a:solidFill>
                <a:effectLst>
                  <a:outerShdw blurRad="38100" dist="38100" dir="2700000" algn="tl">
                    <a:srgbClr val="C0C0C0"/>
                  </a:outerShdw>
                </a:effectLst>
              </a:rPr>
              <a:t>死锁情况</a:t>
            </a:r>
            <a:endParaRPr lang="en-US" altLang="zh-CN" dirty="0">
              <a:solidFill>
                <a:srgbClr val="FFFF00"/>
              </a:solidFill>
              <a:effectLst>
                <a:outerShdw blurRad="38100" dist="38100" dir="2700000" algn="tl">
                  <a:srgbClr val="C0C0C0"/>
                </a:outerShdw>
              </a:effectLst>
            </a:endParaRPr>
          </a:p>
          <a:p>
            <a:pPr eaLnBrk="1" hangingPunct="1">
              <a:lnSpc>
                <a:spcPct val="90000"/>
              </a:lnSpc>
              <a:defRPr/>
            </a:pPr>
            <a:r>
              <a:rPr lang="en-US" altLang="zh-CN" dirty="0" err="1" smtClean="0">
                <a:solidFill>
                  <a:srgbClr val="FFFF00"/>
                </a:solidFill>
                <a:effectLst>
                  <a:outerShdw blurRad="38100" dist="38100" dir="2700000" algn="tl">
                    <a:srgbClr val="C0C0C0"/>
                  </a:outerShdw>
                </a:effectLst>
              </a:rPr>
              <a:t>Mysql</a:t>
            </a:r>
            <a:r>
              <a:rPr lang="zh-CN" altLang="en-US" dirty="0" smtClean="0">
                <a:solidFill>
                  <a:srgbClr val="FFFF00"/>
                </a:solidFill>
                <a:effectLst>
                  <a:outerShdw blurRad="38100" dist="38100" dir="2700000" algn="tl">
                    <a:srgbClr val="C0C0C0"/>
                  </a:outerShdw>
                </a:effectLst>
              </a:rPr>
              <a:t>、</a:t>
            </a:r>
            <a:r>
              <a:rPr lang="en-US" altLang="zh-CN" dirty="0" smtClean="0">
                <a:solidFill>
                  <a:srgbClr val="FFFF00"/>
                </a:solidFill>
                <a:effectLst>
                  <a:outerShdw blurRad="38100" dist="38100" dir="2700000" algn="tl">
                    <a:srgbClr val="C0C0C0"/>
                  </a:outerShdw>
                </a:effectLst>
              </a:rPr>
              <a:t>SQL Server Database Engine</a:t>
            </a:r>
            <a:r>
              <a:rPr lang="zh-CN" altLang="en-US" dirty="0" smtClean="0">
                <a:solidFill>
                  <a:srgbClr val="FFFF00"/>
                </a:solidFill>
                <a:effectLst>
                  <a:outerShdw blurRad="38100" dist="38100" dir="2700000" algn="tl">
                    <a:srgbClr val="C0C0C0"/>
                  </a:outerShdw>
                </a:effectLst>
              </a:rPr>
              <a:t>等自动检测死锁循环。数据库引擎选择一个会话作为死锁牺牲品，然后终止当前事务（出现错误）来打断死锁。</a:t>
            </a:r>
          </a:p>
          <a:p>
            <a:pPr eaLnBrk="1" hangingPunct="1">
              <a:lnSpc>
                <a:spcPct val="90000"/>
              </a:lnSpc>
              <a:defRPr/>
            </a:pPr>
            <a:r>
              <a:rPr lang="zh-CN" altLang="en-US" dirty="0" smtClean="0">
                <a:solidFill>
                  <a:srgbClr val="FFFF00"/>
                </a:solidFill>
                <a:effectLst>
                  <a:outerShdw blurRad="38100" dist="38100" dir="2700000" algn="tl">
                    <a:srgbClr val="C0C0C0"/>
                  </a:outerShdw>
                </a:effectLst>
              </a:rPr>
              <a:t>如果监视器检测到循环依赖关系，通过自动取消其中一个事务来结束死锁。</a:t>
            </a:r>
          </a:p>
          <a:p>
            <a:pPr eaLnBrk="1" hangingPunct="1">
              <a:lnSpc>
                <a:spcPct val="90000"/>
              </a:lnSpc>
              <a:defRPr/>
            </a:pPr>
            <a:r>
              <a:rPr lang="zh-CN" altLang="en-US" dirty="0" smtClean="0">
                <a:solidFill>
                  <a:srgbClr val="FFFF00"/>
                </a:solidFill>
                <a:effectLst>
                  <a:outerShdw blurRad="38100" dist="38100" dir="2700000" algn="tl">
                    <a:srgbClr val="C0C0C0"/>
                  </a:outerShdw>
                </a:effectLst>
              </a:rPr>
              <a:t>在发生死锁的两个事务中，根据事务处理时间的长短作为规则来确定它们的优先级。处理时间长的事务具有较高的优先级，处理时间较短的事务具有较低的优先级。在发生冲突时，保留优先级高的事务，取消优先级低的事务。</a:t>
            </a:r>
          </a:p>
          <a:p>
            <a:pPr eaLnBrk="1" hangingPunct="1">
              <a:lnSpc>
                <a:spcPct val="90000"/>
              </a:lnSpc>
              <a:defRPr/>
            </a:pP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t>41</a:t>
            </a:fld>
            <a:endParaRPr lang="zh-CN" altLang="en-US"/>
          </a:p>
        </p:txBody>
      </p:sp>
    </p:spTree>
    <p:extLst>
      <p:ext uri="{BB962C8B-B14F-4D97-AF65-F5344CB8AC3E}">
        <p14:creationId xmlns:p14="http://schemas.microsoft.com/office/powerpoint/2010/main" val="186340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vl1pPr>
          </a:lstStyle>
          <a:p>
            <a:fld id="{168068BB-17E3-42B7-A147-CB5F31377922}" type="datetime1">
              <a:rPr lang="zh-CN" altLang="en-US" smtClean="0"/>
              <a:t>2019/6/5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E22FB48-3995-40E0-9D7E-DF50111BA269}" type="slidenum">
              <a:rPr lang="zh-CN" altLang="en-US"/>
              <a:pPr/>
              <a:t>‹#›</a:t>
            </a:fld>
            <a:endParaRPr lang="zh-CN" altLang="en-US"/>
          </a:p>
        </p:txBody>
      </p:sp>
    </p:spTree>
    <p:extLst>
      <p:ext uri="{BB962C8B-B14F-4D97-AF65-F5344CB8AC3E}">
        <p14:creationId xmlns:p14="http://schemas.microsoft.com/office/powerpoint/2010/main" val="3399618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6A9107F0-49AB-4585-8531-0800EB706134}" type="datetime1">
              <a:rPr lang="zh-CN" altLang="en-US" smtClean="0"/>
              <a:t>2019/6/5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967B550-5DAF-484A-9553-47DA44B4046C}" type="slidenum">
              <a:rPr lang="zh-CN" altLang="en-US"/>
              <a:pPr/>
              <a:t>‹#›</a:t>
            </a:fld>
            <a:endParaRPr lang="zh-CN" altLang="en-US"/>
          </a:p>
        </p:txBody>
      </p:sp>
    </p:spTree>
    <p:extLst>
      <p:ext uri="{BB962C8B-B14F-4D97-AF65-F5344CB8AC3E}">
        <p14:creationId xmlns:p14="http://schemas.microsoft.com/office/powerpoint/2010/main" val="915811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F814F641-F1B6-48DF-9B1C-3991E104261B}" type="datetime1">
              <a:rPr lang="zh-CN" altLang="en-US" smtClean="0"/>
              <a:t>2019/6/5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43B92C4C-6338-4AB2-B6A2-E676F6F7F171}" type="slidenum">
              <a:rPr lang="zh-CN" altLang="en-US"/>
              <a:pPr/>
              <a:t>‹#›</a:t>
            </a:fld>
            <a:endParaRPr lang="zh-CN" altLang="en-US"/>
          </a:p>
        </p:txBody>
      </p:sp>
    </p:spTree>
    <p:extLst>
      <p:ext uri="{BB962C8B-B14F-4D97-AF65-F5344CB8AC3E}">
        <p14:creationId xmlns:p14="http://schemas.microsoft.com/office/powerpoint/2010/main" val="3039639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59038E62-7DC2-477F-BCDA-57F4B9796151}" type="datetime1">
              <a:rPr lang="zh-CN" altLang="en-US" smtClean="0"/>
              <a:t>2019/6/5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6CC0CD27-C02E-43E2-B3A7-2C9F5C232003}" type="slidenum">
              <a:rPr lang="zh-CN" altLang="en-US"/>
              <a:pPr/>
              <a:t>‹#›</a:t>
            </a:fld>
            <a:endParaRPr lang="zh-CN" altLang="en-US"/>
          </a:p>
        </p:txBody>
      </p:sp>
    </p:spTree>
    <p:extLst>
      <p:ext uri="{BB962C8B-B14F-4D97-AF65-F5344CB8AC3E}">
        <p14:creationId xmlns:p14="http://schemas.microsoft.com/office/powerpoint/2010/main" val="1708902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fld id="{4C58EB04-B74F-490A-8396-68B0B81C24B6}" type="datetime1">
              <a:rPr lang="zh-CN" altLang="en-US" smtClean="0"/>
              <a:t>2019/6/5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2947E0-CF6E-4C9D-9D69-76C0C6E94500}" type="slidenum">
              <a:rPr lang="zh-CN" altLang="en-US"/>
              <a:pPr/>
              <a:t>‹#›</a:t>
            </a:fld>
            <a:endParaRPr lang="zh-CN" altLang="en-US"/>
          </a:p>
        </p:txBody>
      </p:sp>
    </p:spTree>
    <p:extLst>
      <p:ext uri="{BB962C8B-B14F-4D97-AF65-F5344CB8AC3E}">
        <p14:creationId xmlns:p14="http://schemas.microsoft.com/office/powerpoint/2010/main" val="2987020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8DA2E6BE-4CD1-4504-B97C-06A5781EB05A}" type="datetime1">
              <a:rPr lang="zh-CN" altLang="en-US" smtClean="0"/>
              <a:t>2019/6/5</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A272BE42-2029-47E3-BD9B-2F539B27DEE1}" type="slidenum">
              <a:rPr lang="zh-CN" altLang="en-US"/>
              <a:pPr/>
              <a:t>‹#›</a:t>
            </a:fld>
            <a:endParaRPr lang="zh-CN" altLang="en-US"/>
          </a:p>
        </p:txBody>
      </p:sp>
    </p:spTree>
    <p:extLst>
      <p:ext uri="{BB962C8B-B14F-4D97-AF65-F5344CB8AC3E}">
        <p14:creationId xmlns:p14="http://schemas.microsoft.com/office/powerpoint/2010/main" val="405808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F087B482-88B7-435F-A13C-C19E4682F1A3}" type="datetime1">
              <a:rPr lang="zh-CN" altLang="en-US" smtClean="0"/>
              <a:t>2019/6/5</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C82FA598-CE48-4FE9-B070-F75262AA96E4}" type="slidenum">
              <a:rPr lang="zh-CN" altLang="en-US"/>
              <a:pPr/>
              <a:t>‹#›</a:t>
            </a:fld>
            <a:endParaRPr lang="zh-CN" altLang="en-US"/>
          </a:p>
        </p:txBody>
      </p:sp>
    </p:spTree>
    <p:extLst>
      <p:ext uri="{BB962C8B-B14F-4D97-AF65-F5344CB8AC3E}">
        <p14:creationId xmlns:p14="http://schemas.microsoft.com/office/powerpoint/2010/main" val="4021737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6DAB27F6-33F4-4139-B506-BC3F43298B00}" type="datetime1">
              <a:rPr lang="zh-CN" altLang="en-US" smtClean="0"/>
              <a:t>2019/6/5</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1C20FAF6-2FE9-4CCD-9236-1A3CD5281C22}" type="slidenum">
              <a:rPr lang="zh-CN" altLang="en-US"/>
              <a:pPr/>
              <a:t>‹#›</a:t>
            </a:fld>
            <a:endParaRPr lang="zh-CN" altLang="en-US"/>
          </a:p>
        </p:txBody>
      </p:sp>
    </p:spTree>
    <p:extLst>
      <p:ext uri="{BB962C8B-B14F-4D97-AF65-F5344CB8AC3E}">
        <p14:creationId xmlns:p14="http://schemas.microsoft.com/office/powerpoint/2010/main" val="345356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8C23673D-846D-478E-B717-145266FBB345}" type="datetime1">
              <a:rPr lang="zh-CN" altLang="en-US" smtClean="0"/>
              <a:t>2019/6/5</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F74088BC-5FFA-45F6-BC97-BB015332EA66}" type="slidenum">
              <a:rPr lang="zh-CN" altLang="en-US"/>
              <a:pPr/>
              <a:t>‹#›</a:t>
            </a:fld>
            <a:endParaRPr lang="zh-CN" altLang="en-US"/>
          </a:p>
        </p:txBody>
      </p:sp>
    </p:spTree>
    <p:extLst>
      <p:ext uri="{BB962C8B-B14F-4D97-AF65-F5344CB8AC3E}">
        <p14:creationId xmlns:p14="http://schemas.microsoft.com/office/powerpoint/2010/main" val="2243677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fld id="{4FCC3473-B232-4B69-ACE8-5CAEBA6CA593}" type="datetime1">
              <a:rPr lang="zh-CN" altLang="en-US" smtClean="0"/>
              <a:t>2019/6/5</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30BF596-1C38-4E7D-AB1B-96AFDC32A549}" type="slidenum">
              <a:rPr lang="zh-CN" altLang="en-US"/>
              <a:pPr/>
              <a:t>‹#›</a:t>
            </a:fld>
            <a:endParaRPr lang="zh-CN" altLang="en-US"/>
          </a:p>
        </p:txBody>
      </p:sp>
    </p:spTree>
    <p:extLst>
      <p:ext uri="{BB962C8B-B14F-4D97-AF65-F5344CB8AC3E}">
        <p14:creationId xmlns:p14="http://schemas.microsoft.com/office/powerpoint/2010/main" val="661806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fld id="{5AF81D95-C901-4B41-903D-FBA729B8C2E3}" type="datetime1">
              <a:rPr lang="zh-CN" altLang="en-US" smtClean="0"/>
              <a:t>2019/6/5</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2CC65BD0-EC37-4B9B-A84F-C0E4E55ED33F}" type="slidenum">
              <a:rPr lang="zh-CN" altLang="en-US"/>
              <a:pPr/>
              <a:t>‹#›</a:t>
            </a:fld>
            <a:endParaRPr lang="zh-CN" altLang="en-US"/>
          </a:p>
        </p:txBody>
      </p:sp>
    </p:spTree>
    <p:extLst>
      <p:ext uri="{BB962C8B-B14F-4D97-AF65-F5344CB8AC3E}">
        <p14:creationId xmlns:p14="http://schemas.microsoft.com/office/powerpoint/2010/main" val="2208937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E2F0D9">
            <a:alpha val="29999"/>
          </a:srgb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dirty="0"/>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a:t>单击此处编辑母版文本样式</a:t>
            </a:r>
          </a:p>
          <a:p>
            <a:pPr lvl="1"/>
            <a:r>
              <a:rPr lang="zh-CN" altLang="zh-CN" dirty="0"/>
              <a:t>第二级</a:t>
            </a:r>
          </a:p>
          <a:p>
            <a:pPr lvl="2"/>
            <a:r>
              <a:rPr lang="zh-CN" altLang="zh-CN" dirty="0"/>
              <a:t>第三级</a:t>
            </a:r>
          </a:p>
          <a:p>
            <a:pPr lvl="3"/>
            <a:r>
              <a:rPr lang="zh-CN" altLang="zh-CN" dirty="0"/>
              <a:t>第四级</a:t>
            </a:r>
          </a:p>
          <a:p>
            <a:pPr lvl="4"/>
            <a:r>
              <a:rPr lang="zh-CN" altLang="zh-CN" dirty="0"/>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fld id="{F7F89F12-1AC6-49B3-BDC9-E8AF0C41EACF}" type="datetime1">
              <a:rPr lang="zh-CN" altLang="en-US" smtClean="0"/>
              <a:t>2019/6/5</a:t>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defRPr>
            </a:lvl1pPr>
          </a:lstStyle>
          <a:p>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98288E30-4A55-486A-A62B-08E94C446F5B}"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微软雅黑 Light" panose="020B0502040204020203" pitchFamily="34" charset="-122"/>
          <a:ea typeface="微软雅黑 Light" panose="020B0502040204020203" pitchFamily="34" charset="-122"/>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8" name="文本框 49"/>
          <p:cNvSpPr txBox="1">
            <a:spLocks noChangeArrowheads="1"/>
          </p:cNvSpPr>
          <p:nvPr/>
        </p:nvSpPr>
        <p:spPr bwMode="auto">
          <a:xfrm>
            <a:off x="3512634" y="1132929"/>
            <a:ext cx="5943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4800" dirty="0">
                <a:solidFill>
                  <a:srgbClr val="595959"/>
                </a:solidFill>
                <a:latin typeface="微软雅黑" panose="020B0503020204020204" pitchFamily="34" charset="-122"/>
                <a:ea typeface="微软雅黑" panose="020B0503020204020204" pitchFamily="34" charset="-122"/>
              </a:rPr>
              <a:t>第十一章 并发控制</a:t>
            </a:r>
          </a:p>
        </p:txBody>
      </p:sp>
      <p:sp>
        <p:nvSpPr>
          <p:cNvPr id="2" name="灯片编号占位符 1"/>
          <p:cNvSpPr>
            <a:spLocks noGrp="1"/>
          </p:cNvSpPr>
          <p:nvPr>
            <p:ph type="sldNum" sz="quarter" idx="12"/>
          </p:nvPr>
        </p:nvSpPr>
        <p:spPr/>
        <p:txBody>
          <a:bodyPr/>
          <a:lstStyle/>
          <a:p>
            <a:fld id="{F74088BC-5FFA-45F6-BC97-BB015332EA66}" type="slidenum">
              <a:rPr lang="zh-CN" altLang="en-US" smtClean="0"/>
              <a:pPr/>
              <a:t>1</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latin typeface="宋体" panose="02010600030101010101" pitchFamily="2" charset="-122"/>
                <a:ea typeface="宋体" panose="02010600030101010101" pitchFamily="2" charset="-122"/>
              </a:rPr>
              <a:t>污读</a:t>
            </a:r>
            <a:r>
              <a:rPr lang="zh-CN" altLang="en-US" dirty="0"/>
              <a:t>（</a:t>
            </a:r>
            <a:r>
              <a:rPr lang="en-US" altLang="zh-CN" dirty="0"/>
              <a:t>Dirty Read</a:t>
            </a:r>
            <a:r>
              <a:rPr lang="zh-CN" altLang="en-US" dirty="0"/>
              <a:t>）</a:t>
            </a:r>
          </a:p>
        </p:txBody>
      </p:sp>
      <p:sp>
        <p:nvSpPr>
          <p:cNvPr id="3" name="内容占位符 2"/>
          <p:cNvSpPr>
            <a:spLocks noGrp="1"/>
          </p:cNvSpPr>
          <p:nvPr>
            <p:ph idx="1"/>
          </p:nvPr>
        </p:nvSpPr>
        <p:spPr/>
        <p:txBody>
          <a:bodyPr/>
          <a:lstStyle/>
          <a:p>
            <a:r>
              <a:rPr lang="zh-CN" altLang="en-US" dirty="0"/>
              <a:t>事务</a:t>
            </a:r>
            <a:r>
              <a:rPr lang="en-US" altLang="zh-CN" dirty="0"/>
              <a:t>1</a:t>
            </a:r>
            <a:r>
              <a:rPr lang="zh-CN" altLang="en-US" dirty="0"/>
              <a:t>首先修改了某一数据，事务</a:t>
            </a:r>
            <a:r>
              <a:rPr lang="en-US" altLang="zh-CN" dirty="0"/>
              <a:t>2</a:t>
            </a:r>
            <a:r>
              <a:rPr lang="zh-CN" altLang="en-US" dirty="0"/>
              <a:t>读取该数据后事务</a:t>
            </a:r>
            <a:r>
              <a:rPr lang="en-US" altLang="zh-CN" dirty="0"/>
              <a:t>1</a:t>
            </a:r>
            <a:r>
              <a:rPr lang="zh-CN" altLang="en-US" dirty="0"/>
              <a:t>由于某种原因被撤销，这时事务</a:t>
            </a:r>
            <a:r>
              <a:rPr lang="en-US" altLang="zh-CN" dirty="0"/>
              <a:t>1</a:t>
            </a:r>
            <a:r>
              <a:rPr lang="zh-CN" altLang="en-US" dirty="0"/>
              <a:t>将已修改过的数据恢复原值，造成事务</a:t>
            </a:r>
            <a:r>
              <a:rPr lang="en-US" altLang="zh-CN" dirty="0"/>
              <a:t>2</a:t>
            </a:r>
            <a:r>
              <a:rPr lang="zh-CN" altLang="en-US" dirty="0"/>
              <a:t>读到的数据与实际的数据不一致，这种情况称为“</a:t>
            </a:r>
            <a:r>
              <a:rPr lang="zh-CN" altLang="en-US" dirty="0">
                <a:solidFill>
                  <a:schemeClr val="accent6">
                    <a:lumMod val="75000"/>
                  </a:schemeClr>
                </a:solidFill>
              </a:rPr>
              <a:t>污读</a:t>
            </a:r>
            <a:r>
              <a:rPr lang="zh-CN" altLang="en-US" dirty="0"/>
              <a:t>”。</a:t>
            </a:r>
          </a:p>
          <a:p>
            <a:r>
              <a:rPr lang="zh-CN" altLang="en-US" dirty="0"/>
              <a:t>那些尚未提交、随后又被撤销的更新数据称为“</a:t>
            </a:r>
            <a:r>
              <a:rPr lang="zh-CN" altLang="en-US" dirty="0">
                <a:solidFill>
                  <a:schemeClr val="accent6">
                    <a:lumMod val="75000"/>
                  </a:schemeClr>
                </a:solidFill>
              </a:rPr>
              <a:t>脏数据</a:t>
            </a:r>
            <a:r>
              <a:rPr lang="zh-CN" altLang="en-US" dirty="0"/>
              <a:t>”，所以，污读又称“读脏数据”。</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10</a:t>
            </a:fld>
            <a:endParaRPr lang="zh-CN" altLang="en-US"/>
          </a:p>
        </p:txBody>
      </p:sp>
    </p:spTree>
    <p:extLst>
      <p:ext uri="{BB962C8B-B14F-4D97-AF65-F5344CB8AC3E}">
        <p14:creationId xmlns:p14="http://schemas.microsoft.com/office/powerpoint/2010/main" val="12150385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读“脏”数据举例</a:t>
            </a:r>
          </a:p>
        </p:txBody>
      </p:sp>
      <p:sp>
        <p:nvSpPr>
          <p:cNvPr id="3" name="内容占位符 2"/>
          <p:cNvSpPr>
            <a:spLocks noGrp="1"/>
          </p:cNvSpPr>
          <p:nvPr>
            <p:ph idx="1"/>
          </p:nvPr>
        </p:nvSpPr>
        <p:spPr/>
        <p:txBody>
          <a:bodyPr/>
          <a:lstStyle/>
          <a:p>
            <a:endParaRPr lang="zh-CN" altLang="en-US"/>
          </a:p>
        </p:txBody>
      </p:sp>
      <p:grpSp>
        <p:nvGrpSpPr>
          <p:cNvPr id="4" name="Group 3"/>
          <p:cNvGrpSpPr>
            <a:grpSpLocks/>
          </p:cNvGrpSpPr>
          <p:nvPr/>
        </p:nvGrpSpPr>
        <p:grpSpPr bwMode="auto">
          <a:xfrm>
            <a:off x="4276662" y="2064131"/>
            <a:ext cx="3200400" cy="3471863"/>
            <a:chOff x="1344" y="1104"/>
            <a:chExt cx="2016" cy="2187"/>
          </a:xfrm>
        </p:grpSpPr>
        <p:sp>
          <p:nvSpPr>
            <p:cNvPr id="5" name="Rectangle 4"/>
            <p:cNvSpPr>
              <a:spLocks noChangeArrowheads="1"/>
            </p:cNvSpPr>
            <p:nvPr/>
          </p:nvSpPr>
          <p:spPr bwMode="auto">
            <a:xfrm>
              <a:off x="2511" y="1354"/>
              <a:ext cx="849" cy="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buFont typeface="Monotype Sorts" pitchFamily="2" charset="2"/>
                <a:buNone/>
              </a:pPr>
              <a:r>
                <a:rPr lang="zh-CN" altLang="en-US" sz="2800"/>
                <a:t> </a:t>
              </a:r>
              <a:r>
                <a:rPr lang="zh-CN" altLang="en-US" sz="2000"/>
                <a:t> </a:t>
              </a:r>
            </a:p>
            <a:p>
              <a:pPr eaLnBrk="1" hangingPunct="1">
                <a:buFont typeface="Monotype Sorts" pitchFamily="2" charset="2"/>
                <a:buNone/>
              </a:pPr>
              <a:r>
                <a:rPr lang="zh-CN" altLang="en-US" sz="2000"/>
                <a:t> </a:t>
              </a:r>
            </a:p>
            <a:p>
              <a:pPr eaLnBrk="1" hangingPunct="1">
                <a:buFont typeface="Monotype Sorts" pitchFamily="2" charset="2"/>
                <a:buNone/>
              </a:pPr>
              <a:r>
                <a:rPr lang="zh-CN" altLang="en-US" sz="2000"/>
                <a:t> </a:t>
              </a:r>
            </a:p>
            <a:p>
              <a:pPr eaLnBrk="1" hangingPunct="1">
                <a:buFont typeface="Monotype Sorts" pitchFamily="2" charset="2"/>
                <a:buNone/>
              </a:pPr>
              <a:r>
                <a:rPr lang="zh-CN" altLang="en-US" sz="2000"/>
                <a:t>读</a:t>
              </a:r>
              <a:r>
                <a:rPr lang="en-US" altLang="zh-CN" sz="2000"/>
                <a:t>C=200</a:t>
              </a:r>
            </a:p>
            <a:p>
              <a:pPr eaLnBrk="1" hangingPunct="1">
                <a:buFont typeface="Monotype Sorts" pitchFamily="2" charset="2"/>
                <a:buNone/>
              </a:pPr>
              <a:r>
                <a:rPr lang="en-US" altLang="zh-CN" sz="2000"/>
                <a:t> </a:t>
              </a:r>
            </a:p>
            <a:p>
              <a:pPr eaLnBrk="1" hangingPunct="1">
                <a:buFont typeface="Monotype Sorts" pitchFamily="2" charset="2"/>
                <a:buNone/>
              </a:pPr>
              <a:r>
                <a:rPr lang="en-US" altLang="zh-CN" sz="2000"/>
                <a:t> </a:t>
              </a:r>
            </a:p>
            <a:p>
              <a:pPr eaLnBrk="1" hangingPunct="1">
                <a:buFont typeface="Monotype Sorts" pitchFamily="2" charset="2"/>
                <a:buNone/>
              </a:pPr>
              <a:r>
                <a:rPr lang="en-US" altLang="zh-CN" sz="2000"/>
                <a:t> </a:t>
              </a:r>
            </a:p>
            <a:p>
              <a:pPr eaLnBrk="1" hangingPunct="1">
                <a:buFont typeface="Monotype Sorts" pitchFamily="2" charset="2"/>
                <a:buNone/>
              </a:pPr>
              <a:endParaRPr lang="zh-CN" altLang="en-US" sz="2000"/>
            </a:p>
          </p:txBody>
        </p:sp>
        <p:sp>
          <p:nvSpPr>
            <p:cNvPr id="6" name="Rectangle 5"/>
            <p:cNvSpPr>
              <a:spLocks noChangeArrowheads="1"/>
            </p:cNvSpPr>
            <p:nvPr/>
          </p:nvSpPr>
          <p:spPr bwMode="auto">
            <a:xfrm>
              <a:off x="1344" y="1354"/>
              <a:ext cx="1296" cy="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buFont typeface="Monotype Sorts" pitchFamily="2" charset="2"/>
                <a:buNone/>
              </a:pPr>
              <a:r>
                <a:rPr lang="en-US" altLang="zh-CN" sz="2000"/>
                <a:t>① </a:t>
              </a:r>
              <a:r>
                <a:rPr lang="zh-CN" altLang="en-US" sz="2000"/>
                <a:t>读</a:t>
              </a:r>
              <a:r>
                <a:rPr lang="en-US" altLang="zh-CN" sz="2000"/>
                <a:t>C=100</a:t>
              </a:r>
            </a:p>
            <a:p>
              <a:pPr eaLnBrk="1" hangingPunct="1">
                <a:buFont typeface="Monotype Sorts" pitchFamily="2" charset="2"/>
                <a:buNone/>
              </a:pPr>
              <a:r>
                <a:rPr lang="en-US" altLang="zh-CN" sz="2000"/>
                <a:t>     C←C*2</a:t>
              </a:r>
            </a:p>
            <a:p>
              <a:pPr eaLnBrk="1" hangingPunct="1">
                <a:buFont typeface="Monotype Sorts" pitchFamily="2" charset="2"/>
                <a:buNone/>
              </a:pPr>
              <a:r>
                <a:rPr lang="en-US" altLang="zh-CN" sz="2000"/>
                <a:t>     </a:t>
              </a:r>
              <a:r>
                <a:rPr lang="zh-CN" altLang="en-US" sz="2000"/>
                <a:t>写回</a:t>
              </a:r>
              <a:r>
                <a:rPr lang="en-US" altLang="zh-CN" sz="2000"/>
                <a:t>C</a:t>
              </a:r>
            </a:p>
            <a:p>
              <a:pPr eaLnBrk="1" hangingPunct="1">
                <a:buFont typeface="Monotype Sorts" pitchFamily="2" charset="2"/>
                <a:buNone/>
              </a:pPr>
              <a:r>
                <a:rPr lang="en-US" altLang="zh-CN" sz="2000"/>
                <a:t>②   </a:t>
              </a:r>
            </a:p>
            <a:p>
              <a:pPr eaLnBrk="1" hangingPunct="1">
                <a:buFont typeface="Monotype Sorts" pitchFamily="2" charset="2"/>
                <a:buNone/>
              </a:pPr>
              <a:r>
                <a:rPr lang="en-US" altLang="zh-CN" sz="2000"/>
                <a:t> </a:t>
              </a:r>
            </a:p>
            <a:p>
              <a:pPr eaLnBrk="1" hangingPunct="1">
                <a:buFont typeface="Monotype Sorts" pitchFamily="2" charset="2"/>
                <a:buNone/>
              </a:pPr>
              <a:r>
                <a:rPr lang="en-US" altLang="zh-CN" sz="2000"/>
                <a:t> </a:t>
              </a:r>
            </a:p>
            <a:p>
              <a:pPr eaLnBrk="1" hangingPunct="1">
                <a:buFont typeface="Monotype Sorts" pitchFamily="2" charset="2"/>
                <a:buNone/>
              </a:pPr>
              <a:r>
                <a:rPr lang="en-US" altLang="zh-CN" sz="2000"/>
                <a:t>③ ROLLBACK</a:t>
              </a:r>
            </a:p>
            <a:p>
              <a:pPr eaLnBrk="1" hangingPunct="1">
                <a:buFont typeface="Monotype Sorts" pitchFamily="2" charset="2"/>
                <a:buNone/>
              </a:pPr>
              <a:r>
                <a:rPr lang="en-US" altLang="zh-CN" sz="2000"/>
                <a:t>     C</a:t>
              </a:r>
              <a:r>
                <a:rPr lang="zh-CN" altLang="en-US" sz="2000"/>
                <a:t>恢复为</a:t>
              </a:r>
              <a:r>
                <a:rPr lang="en-US" altLang="zh-CN" sz="2000"/>
                <a:t>100</a:t>
              </a:r>
            </a:p>
          </p:txBody>
        </p:sp>
        <p:sp>
          <p:nvSpPr>
            <p:cNvPr id="7" name="Rectangle 6"/>
            <p:cNvSpPr>
              <a:spLocks noChangeArrowheads="1"/>
            </p:cNvSpPr>
            <p:nvPr/>
          </p:nvSpPr>
          <p:spPr bwMode="auto">
            <a:xfrm>
              <a:off x="2511" y="1104"/>
              <a:ext cx="8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buFont typeface="Monotype Sorts" pitchFamily="2" charset="2"/>
                <a:buNone/>
              </a:pPr>
              <a:r>
                <a:rPr lang="en-US" altLang="zh-CN" sz="2000"/>
                <a:t>T</a:t>
              </a:r>
              <a:r>
                <a:rPr lang="en-US" altLang="zh-CN" sz="2000" baseline="-25000"/>
                <a:t>2</a:t>
              </a:r>
            </a:p>
          </p:txBody>
        </p:sp>
        <p:sp>
          <p:nvSpPr>
            <p:cNvPr id="8" name="Rectangle 7"/>
            <p:cNvSpPr>
              <a:spLocks noChangeArrowheads="1"/>
            </p:cNvSpPr>
            <p:nvPr/>
          </p:nvSpPr>
          <p:spPr bwMode="auto">
            <a:xfrm>
              <a:off x="1344" y="1104"/>
              <a:ext cx="11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buFont typeface="Monotype Sorts" pitchFamily="2" charset="2"/>
                <a:buNone/>
              </a:pPr>
              <a:r>
                <a:rPr lang="en-US" altLang="zh-CN" sz="2000"/>
                <a:t>T</a:t>
              </a:r>
              <a:r>
                <a:rPr lang="en-US" altLang="zh-CN" sz="2000" baseline="-25000"/>
                <a:t>1</a:t>
              </a:r>
            </a:p>
          </p:txBody>
        </p:sp>
        <p:sp>
          <p:nvSpPr>
            <p:cNvPr id="9" name="Line 8"/>
            <p:cNvSpPr>
              <a:spLocks noChangeShapeType="1"/>
            </p:cNvSpPr>
            <p:nvPr/>
          </p:nvSpPr>
          <p:spPr bwMode="auto">
            <a:xfrm>
              <a:off x="1344" y="1104"/>
              <a:ext cx="201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0" name="Line 9"/>
            <p:cNvSpPr>
              <a:spLocks noChangeShapeType="1"/>
            </p:cNvSpPr>
            <p:nvPr/>
          </p:nvSpPr>
          <p:spPr bwMode="auto">
            <a:xfrm>
              <a:off x="1344" y="1354"/>
              <a:ext cx="20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1" name="Line 10"/>
            <p:cNvSpPr>
              <a:spLocks noChangeShapeType="1"/>
            </p:cNvSpPr>
            <p:nvPr/>
          </p:nvSpPr>
          <p:spPr bwMode="auto">
            <a:xfrm>
              <a:off x="1344" y="3291"/>
              <a:ext cx="201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2" name="Line 11"/>
            <p:cNvSpPr>
              <a:spLocks noChangeShapeType="1"/>
            </p:cNvSpPr>
            <p:nvPr/>
          </p:nvSpPr>
          <p:spPr bwMode="auto">
            <a:xfrm>
              <a:off x="1344" y="1104"/>
              <a:ext cx="0" cy="218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3" name="Line 12"/>
            <p:cNvSpPr>
              <a:spLocks noChangeShapeType="1"/>
            </p:cNvSpPr>
            <p:nvPr/>
          </p:nvSpPr>
          <p:spPr bwMode="auto">
            <a:xfrm>
              <a:off x="2496" y="1104"/>
              <a:ext cx="0" cy="21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4" name="Line 13"/>
            <p:cNvSpPr>
              <a:spLocks noChangeShapeType="1"/>
            </p:cNvSpPr>
            <p:nvPr/>
          </p:nvSpPr>
          <p:spPr bwMode="auto">
            <a:xfrm>
              <a:off x="3360" y="1104"/>
              <a:ext cx="0" cy="218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15" name="Oval 17"/>
          <p:cNvSpPr>
            <a:spLocks noChangeArrowheads="1"/>
          </p:cNvSpPr>
          <p:nvPr/>
        </p:nvSpPr>
        <p:spPr bwMode="auto">
          <a:xfrm>
            <a:off x="5859399" y="3648456"/>
            <a:ext cx="1871663" cy="504825"/>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sp>
        <p:nvSpPr>
          <p:cNvPr id="16" name="灯片编号占位符 15"/>
          <p:cNvSpPr>
            <a:spLocks noGrp="1"/>
          </p:cNvSpPr>
          <p:nvPr>
            <p:ph type="sldNum" sz="quarter" idx="12"/>
          </p:nvPr>
        </p:nvSpPr>
        <p:spPr/>
        <p:txBody>
          <a:bodyPr/>
          <a:lstStyle/>
          <a:p>
            <a:fld id="{6CC0CD27-C02E-43E2-B3A7-2C9F5C232003}" type="slidenum">
              <a:rPr lang="zh-CN" altLang="en-US" smtClean="0"/>
              <a:pPr/>
              <a:t>11</a:t>
            </a:fld>
            <a:endParaRPr lang="zh-CN" altLang="en-US"/>
          </a:p>
        </p:txBody>
      </p:sp>
    </p:spTree>
    <p:extLst>
      <p:ext uri="{BB962C8B-B14F-4D97-AF65-F5344CB8AC3E}">
        <p14:creationId xmlns:p14="http://schemas.microsoft.com/office/powerpoint/2010/main" val="2333656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结论</a:t>
            </a:r>
          </a:p>
        </p:txBody>
      </p:sp>
      <p:sp>
        <p:nvSpPr>
          <p:cNvPr id="3" name="内容占位符 2"/>
          <p:cNvSpPr>
            <a:spLocks noGrp="1"/>
          </p:cNvSpPr>
          <p:nvPr>
            <p:ph idx="1"/>
          </p:nvPr>
        </p:nvSpPr>
        <p:spPr/>
        <p:txBody>
          <a:bodyPr/>
          <a:lstStyle/>
          <a:p>
            <a:r>
              <a:rPr lang="zh-CN" altLang="en-US" dirty="0"/>
              <a:t>产生上述三类数据不一致性的主要原因就是并发操作破坏了事务的隔离性。</a:t>
            </a:r>
          </a:p>
          <a:p>
            <a:r>
              <a:rPr lang="zh-CN" altLang="en-US" dirty="0"/>
              <a:t>并发控制机制的任务</a:t>
            </a:r>
          </a:p>
          <a:p>
            <a:pPr lvl="1"/>
            <a:r>
              <a:rPr lang="zh-CN" altLang="en-US" dirty="0"/>
              <a:t>对并发操作进行正确调度</a:t>
            </a:r>
          </a:p>
          <a:p>
            <a:pPr lvl="1"/>
            <a:r>
              <a:rPr lang="zh-CN" altLang="en-US" dirty="0"/>
              <a:t>保证事务的隔离性</a:t>
            </a:r>
          </a:p>
          <a:p>
            <a:pPr lvl="1"/>
            <a:r>
              <a:rPr lang="zh-CN" altLang="en-US" dirty="0"/>
              <a:t>保证数据库的一致性</a:t>
            </a:r>
          </a:p>
          <a:p>
            <a:r>
              <a:rPr lang="en-US" altLang="zh-CN" dirty="0"/>
              <a:t>DBMS</a:t>
            </a:r>
            <a:r>
              <a:rPr lang="zh-CN" altLang="en-US" dirty="0"/>
              <a:t>必须提供并发控制机制</a:t>
            </a:r>
          </a:p>
          <a:p>
            <a:r>
              <a:rPr lang="zh-CN" altLang="en-US" dirty="0"/>
              <a:t>并发控制机制是衡量一个</a:t>
            </a:r>
            <a:r>
              <a:rPr lang="en-US" altLang="zh-CN" dirty="0"/>
              <a:t>DBMS</a:t>
            </a:r>
            <a:r>
              <a:rPr lang="zh-CN" altLang="en-US" dirty="0"/>
              <a:t>性能的重要标志之一</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12</a:t>
            </a:fld>
            <a:endParaRPr lang="zh-CN" altLang="en-US"/>
          </a:p>
        </p:txBody>
      </p:sp>
    </p:spTree>
    <p:extLst>
      <p:ext uri="{BB962C8B-B14F-4D97-AF65-F5344CB8AC3E}">
        <p14:creationId xmlns:p14="http://schemas.microsoft.com/office/powerpoint/2010/main" val="41401436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并发控制的类型</a:t>
            </a:r>
          </a:p>
        </p:txBody>
      </p:sp>
      <p:sp>
        <p:nvSpPr>
          <p:cNvPr id="3" name="内容占位符 2"/>
          <p:cNvSpPr>
            <a:spLocks noGrp="1"/>
          </p:cNvSpPr>
          <p:nvPr>
            <p:ph idx="1"/>
          </p:nvPr>
        </p:nvSpPr>
        <p:spPr/>
        <p:txBody>
          <a:bodyPr/>
          <a:lstStyle/>
          <a:p>
            <a:r>
              <a:rPr lang="zh-CN" altLang="en-US" dirty="0"/>
              <a:t>悲观并发控制</a:t>
            </a:r>
            <a:endParaRPr lang="en-US" altLang="zh-CN" dirty="0"/>
          </a:p>
          <a:p>
            <a:pPr lvl="1"/>
            <a:r>
              <a:rPr lang="zh-CN" altLang="en-US" dirty="0"/>
              <a:t>一个锁定系统，可以阻止用户以影响其他用户的方式修改数据。如果用户执行的操作导致应用了某个锁，只有这个锁的所有者释放该锁，其他用户才能执行与该锁冲突的操作。这种方法之所以称为悲观并发控制，是因为它主要用于数据争用激烈的环境中，以及发生并发冲突时用锁保护数据的成本低于回滚事务的成本的环境中。</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13</a:t>
            </a:fld>
            <a:endParaRPr lang="zh-CN" altLang="en-US"/>
          </a:p>
        </p:txBody>
      </p:sp>
    </p:spTree>
    <p:extLst>
      <p:ext uri="{BB962C8B-B14F-4D97-AF65-F5344CB8AC3E}">
        <p14:creationId xmlns:p14="http://schemas.microsoft.com/office/powerpoint/2010/main" val="26124193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并发控制的类型</a:t>
            </a:r>
          </a:p>
        </p:txBody>
      </p:sp>
      <p:sp>
        <p:nvSpPr>
          <p:cNvPr id="3" name="内容占位符 2"/>
          <p:cNvSpPr>
            <a:spLocks noGrp="1"/>
          </p:cNvSpPr>
          <p:nvPr>
            <p:ph idx="1"/>
          </p:nvPr>
        </p:nvSpPr>
        <p:spPr/>
        <p:txBody>
          <a:bodyPr/>
          <a:lstStyle/>
          <a:p>
            <a:r>
              <a:rPr lang="zh-CN" altLang="en-US" dirty="0"/>
              <a:t>乐观并发控制 </a:t>
            </a:r>
            <a:endParaRPr lang="en-US" altLang="zh-CN" dirty="0"/>
          </a:p>
          <a:p>
            <a:pPr lvl="1"/>
            <a:r>
              <a:rPr lang="zh-CN" altLang="en-US" dirty="0"/>
              <a:t>在乐观并发控制中，用户读取数据时不锁定数据。当一个用户更新数据时，系统将进行检查，查看该用户读取数据后其他用户是否又更改了该数据。如果其他用户更新了数据，将产生一个错误。一般情况下，收到错误信息的用户将回滚事务并重新开始。这种方法之所以称为乐观并发控制，是因为它主要用于数据争用较少的环境中，以及回滚事务的成本偶尔高于读取数据时锁定数据的成本的环境中。 </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14</a:t>
            </a:fld>
            <a:endParaRPr lang="zh-CN" altLang="en-US"/>
          </a:p>
        </p:txBody>
      </p:sp>
    </p:spTree>
    <p:extLst>
      <p:ext uri="{BB962C8B-B14F-4D97-AF65-F5344CB8AC3E}">
        <p14:creationId xmlns:p14="http://schemas.microsoft.com/office/powerpoint/2010/main" val="981962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
          <p:cNvGrpSpPr>
            <a:grpSpLocks/>
          </p:cNvGrpSpPr>
          <p:nvPr/>
        </p:nvGrpSpPr>
        <p:grpSpPr bwMode="auto">
          <a:xfrm>
            <a:off x="1150938" y="769938"/>
            <a:ext cx="1792287" cy="1779587"/>
            <a:chOff x="0" y="0"/>
            <a:chExt cx="5237019" cy="5201394"/>
          </a:xfrm>
        </p:grpSpPr>
        <p:sp>
          <p:nvSpPr>
            <p:cNvPr id="4099" name="同心圆 17"/>
            <p:cNvSpPr>
              <a:spLocks/>
            </p:cNvSpPr>
            <p:nvPr/>
          </p:nvSpPr>
          <p:spPr bwMode="auto">
            <a:xfrm>
              <a:off x="603230" y="583300"/>
              <a:ext cx="4057199" cy="4057199"/>
            </a:xfrm>
            <a:custGeom>
              <a:avLst/>
              <a:gdLst>
                <a:gd name="T0" fmla="*/ 0 w 4057199"/>
                <a:gd name="T1" fmla="*/ 2028600 h 4057199"/>
                <a:gd name="T2" fmla="*/ 2028600 w 4057199"/>
                <a:gd name="T3" fmla="*/ 0 h 4057199"/>
                <a:gd name="T4" fmla="*/ 4057200 w 4057199"/>
                <a:gd name="T5" fmla="*/ 2028600 h 4057199"/>
                <a:gd name="T6" fmla="*/ 2028600 w 4057199"/>
                <a:gd name="T7" fmla="*/ 4057200 h 4057199"/>
                <a:gd name="T8" fmla="*/ 0 w 4057199"/>
                <a:gd name="T9" fmla="*/ 2028600 h 4057199"/>
                <a:gd name="T10" fmla="*/ 0 w 4057199"/>
                <a:gd name="T11" fmla="*/ 2028600 h 4057199"/>
                <a:gd name="T12" fmla="*/ 2028600 w 4057199"/>
                <a:gd name="T13" fmla="*/ 4057200 h 4057199"/>
                <a:gd name="T14" fmla="*/ 4057200 w 4057199"/>
                <a:gd name="T15" fmla="*/ 2028600 h 4057199"/>
                <a:gd name="T16" fmla="*/ 2028600 w 4057199"/>
                <a:gd name="T17" fmla="*/ 0 h 4057199"/>
                <a:gd name="T18" fmla="*/ 0 w 4057199"/>
                <a:gd name="T19" fmla="*/ 2028600 h 4057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57199" h="4057199">
                  <a:moveTo>
                    <a:pt x="0" y="2028600"/>
                  </a:moveTo>
                  <a:cubicBezTo>
                    <a:pt x="0" y="908235"/>
                    <a:pt x="908235" y="0"/>
                    <a:pt x="2028600" y="0"/>
                  </a:cubicBezTo>
                  <a:cubicBezTo>
                    <a:pt x="3148965" y="0"/>
                    <a:pt x="4057200" y="908235"/>
                    <a:pt x="4057200" y="2028600"/>
                  </a:cubicBezTo>
                  <a:cubicBezTo>
                    <a:pt x="4057200" y="3148965"/>
                    <a:pt x="3148965" y="4057200"/>
                    <a:pt x="2028600" y="4057200"/>
                  </a:cubicBezTo>
                  <a:cubicBezTo>
                    <a:pt x="908235" y="4057200"/>
                    <a:pt x="0" y="3148965"/>
                    <a:pt x="0" y="2028600"/>
                  </a:cubicBezTo>
                  <a:close/>
                  <a:moveTo>
                    <a:pt x="0" y="2028600"/>
                  </a:moveTo>
                  <a:cubicBezTo>
                    <a:pt x="0" y="3148965"/>
                    <a:pt x="908235" y="4057200"/>
                    <a:pt x="2028600" y="4057200"/>
                  </a:cubicBezTo>
                  <a:cubicBezTo>
                    <a:pt x="3148965" y="4057200"/>
                    <a:pt x="4057200" y="3148965"/>
                    <a:pt x="4057200" y="2028600"/>
                  </a:cubicBezTo>
                  <a:cubicBezTo>
                    <a:pt x="4057200" y="908235"/>
                    <a:pt x="3148965" y="0"/>
                    <a:pt x="2028600" y="0"/>
                  </a:cubicBezTo>
                  <a:cubicBezTo>
                    <a:pt x="908235" y="0"/>
                    <a:pt x="0" y="908235"/>
                    <a:pt x="0" y="2028600"/>
                  </a:cubicBezTo>
                  <a:close/>
                </a:path>
              </a:pathLst>
            </a:custGeom>
            <a:solidFill>
              <a:schemeClr val="accent1"/>
            </a:solidFill>
            <a:ln w="3175" cap="flat" cmpd="sng">
              <a:solidFill>
                <a:srgbClr val="BFBFBF">
                  <a:alpha val="56000"/>
                </a:srgbClr>
              </a:solidFill>
              <a:round/>
              <a:headEnd/>
              <a:tailEnd/>
            </a:ln>
          </p:spPr>
          <p:txBody>
            <a:bodyPr anchor="ctr"/>
            <a:lstStyle/>
            <a:p>
              <a:endParaRPr lang="zh-CN" altLang="en-US"/>
            </a:p>
          </p:txBody>
        </p:sp>
        <p:sp>
          <p:nvSpPr>
            <p:cNvPr id="4100" name="同心圆 18"/>
            <p:cNvSpPr>
              <a:spLocks/>
            </p:cNvSpPr>
            <p:nvPr/>
          </p:nvSpPr>
          <p:spPr bwMode="auto">
            <a:xfrm>
              <a:off x="1280849" y="1259947"/>
              <a:ext cx="2701987" cy="2701987"/>
            </a:xfrm>
            <a:custGeom>
              <a:avLst/>
              <a:gdLst>
                <a:gd name="T0" fmla="*/ 0 w 2701987"/>
                <a:gd name="T1" fmla="*/ 1350994 h 2701987"/>
                <a:gd name="T2" fmla="*/ 1350994 w 2701987"/>
                <a:gd name="T3" fmla="*/ 0 h 2701987"/>
                <a:gd name="T4" fmla="*/ 2701988 w 2701987"/>
                <a:gd name="T5" fmla="*/ 1350994 h 2701987"/>
                <a:gd name="T6" fmla="*/ 1350994 w 2701987"/>
                <a:gd name="T7" fmla="*/ 2701988 h 2701987"/>
                <a:gd name="T8" fmla="*/ 0 w 2701987"/>
                <a:gd name="T9" fmla="*/ 1350994 h 2701987"/>
                <a:gd name="T10" fmla="*/ 0 w 2701987"/>
                <a:gd name="T11" fmla="*/ 1350994 h 2701987"/>
                <a:gd name="T12" fmla="*/ 1350994 w 2701987"/>
                <a:gd name="T13" fmla="*/ 2701988 h 2701987"/>
                <a:gd name="T14" fmla="*/ 2701988 w 2701987"/>
                <a:gd name="T15" fmla="*/ 1350994 h 2701987"/>
                <a:gd name="T16" fmla="*/ 1350994 w 2701987"/>
                <a:gd name="T17" fmla="*/ 0 h 2701987"/>
                <a:gd name="T18" fmla="*/ 0 w 2701987"/>
                <a:gd name="T19" fmla="*/ 1350994 h 270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01987" h="2701987">
                  <a:moveTo>
                    <a:pt x="0" y="1350994"/>
                  </a:moveTo>
                  <a:cubicBezTo>
                    <a:pt x="0" y="604861"/>
                    <a:pt x="604861" y="0"/>
                    <a:pt x="1350994" y="0"/>
                  </a:cubicBezTo>
                  <a:cubicBezTo>
                    <a:pt x="2097127" y="0"/>
                    <a:pt x="2701988" y="604861"/>
                    <a:pt x="2701988" y="1350994"/>
                  </a:cubicBezTo>
                  <a:cubicBezTo>
                    <a:pt x="2701988" y="2097127"/>
                    <a:pt x="2097127" y="2701988"/>
                    <a:pt x="1350994" y="2701988"/>
                  </a:cubicBezTo>
                  <a:cubicBezTo>
                    <a:pt x="604861" y="2701988"/>
                    <a:pt x="0" y="2097127"/>
                    <a:pt x="0" y="1350994"/>
                  </a:cubicBezTo>
                  <a:close/>
                  <a:moveTo>
                    <a:pt x="0" y="1350994"/>
                  </a:moveTo>
                  <a:cubicBezTo>
                    <a:pt x="0" y="2097127"/>
                    <a:pt x="604861" y="2701988"/>
                    <a:pt x="1350994" y="2701988"/>
                  </a:cubicBezTo>
                  <a:cubicBezTo>
                    <a:pt x="2097127" y="2701988"/>
                    <a:pt x="2701988" y="2097127"/>
                    <a:pt x="2701988" y="1350994"/>
                  </a:cubicBezTo>
                  <a:cubicBezTo>
                    <a:pt x="2701988" y="604861"/>
                    <a:pt x="2097127" y="0"/>
                    <a:pt x="1350994" y="0"/>
                  </a:cubicBezTo>
                  <a:cubicBezTo>
                    <a:pt x="604861" y="0"/>
                    <a:pt x="0" y="604861"/>
                    <a:pt x="0" y="1350994"/>
                  </a:cubicBezTo>
                  <a:close/>
                </a:path>
              </a:pathLst>
            </a:custGeom>
            <a:solidFill>
              <a:schemeClr val="accent1"/>
            </a:solidFill>
            <a:ln w="3175" cap="flat" cmpd="sng">
              <a:solidFill>
                <a:srgbClr val="BFBFBF">
                  <a:alpha val="56000"/>
                </a:srgbClr>
              </a:solidFill>
              <a:round/>
              <a:headEnd/>
              <a:tailEnd/>
            </a:ln>
          </p:spPr>
          <p:txBody>
            <a:bodyPr anchor="ctr"/>
            <a:lstStyle/>
            <a:p>
              <a:endParaRPr lang="zh-CN" altLang="en-US"/>
            </a:p>
          </p:txBody>
        </p:sp>
        <p:sp>
          <p:nvSpPr>
            <p:cNvPr id="4101" name="同心圆 19"/>
            <p:cNvSpPr>
              <a:spLocks/>
            </p:cNvSpPr>
            <p:nvPr/>
          </p:nvSpPr>
          <p:spPr bwMode="auto">
            <a:xfrm>
              <a:off x="1669638" y="1650882"/>
              <a:ext cx="1926617" cy="1926617"/>
            </a:xfrm>
            <a:custGeom>
              <a:avLst/>
              <a:gdLst>
                <a:gd name="T0" fmla="*/ 0 w 1926617"/>
                <a:gd name="T1" fmla="*/ 963309 h 1926617"/>
                <a:gd name="T2" fmla="*/ 963309 w 1926617"/>
                <a:gd name="T3" fmla="*/ 0 h 1926617"/>
                <a:gd name="T4" fmla="*/ 1926618 w 1926617"/>
                <a:gd name="T5" fmla="*/ 963309 h 1926617"/>
                <a:gd name="T6" fmla="*/ 963309 w 1926617"/>
                <a:gd name="T7" fmla="*/ 1926618 h 1926617"/>
                <a:gd name="T8" fmla="*/ 0 w 1926617"/>
                <a:gd name="T9" fmla="*/ 963309 h 1926617"/>
                <a:gd name="T10" fmla="*/ 0 w 1926617"/>
                <a:gd name="T11" fmla="*/ 963309 h 1926617"/>
                <a:gd name="T12" fmla="*/ 963309 w 1926617"/>
                <a:gd name="T13" fmla="*/ 1926618 h 1926617"/>
                <a:gd name="T14" fmla="*/ 1926618 w 1926617"/>
                <a:gd name="T15" fmla="*/ 963309 h 1926617"/>
                <a:gd name="T16" fmla="*/ 963309 w 1926617"/>
                <a:gd name="T17" fmla="*/ 0 h 1926617"/>
                <a:gd name="T18" fmla="*/ 0 w 1926617"/>
                <a:gd name="T19" fmla="*/ 963309 h 1926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6617" h="1926617">
                  <a:moveTo>
                    <a:pt x="0" y="963309"/>
                  </a:moveTo>
                  <a:cubicBezTo>
                    <a:pt x="0" y="431288"/>
                    <a:pt x="431288" y="0"/>
                    <a:pt x="963309" y="0"/>
                  </a:cubicBezTo>
                  <a:cubicBezTo>
                    <a:pt x="1495330" y="0"/>
                    <a:pt x="1926618" y="431288"/>
                    <a:pt x="1926618" y="963309"/>
                  </a:cubicBezTo>
                  <a:cubicBezTo>
                    <a:pt x="1926618" y="1495330"/>
                    <a:pt x="1495330" y="1926618"/>
                    <a:pt x="963309" y="1926618"/>
                  </a:cubicBezTo>
                  <a:cubicBezTo>
                    <a:pt x="431288" y="1926618"/>
                    <a:pt x="0" y="1495330"/>
                    <a:pt x="0" y="963309"/>
                  </a:cubicBezTo>
                  <a:close/>
                  <a:moveTo>
                    <a:pt x="0" y="963309"/>
                  </a:moveTo>
                  <a:cubicBezTo>
                    <a:pt x="0" y="1495330"/>
                    <a:pt x="431288" y="1926618"/>
                    <a:pt x="963309" y="1926618"/>
                  </a:cubicBezTo>
                  <a:cubicBezTo>
                    <a:pt x="1495330" y="1926618"/>
                    <a:pt x="1926618" y="1495330"/>
                    <a:pt x="1926618" y="963309"/>
                  </a:cubicBezTo>
                  <a:cubicBezTo>
                    <a:pt x="1926618" y="431288"/>
                    <a:pt x="1495330" y="0"/>
                    <a:pt x="963309" y="0"/>
                  </a:cubicBezTo>
                  <a:cubicBezTo>
                    <a:pt x="431288" y="0"/>
                    <a:pt x="0" y="431288"/>
                    <a:pt x="0" y="963309"/>
                  </a:cubicBezTo>
                  <a:close/>
                </a:path>
              </a:pathLst>
            </a:custGeom>
            <a:solidFill>
              <a:schemeClr val="accent1"/>
            </a:solidFill>
            <a:ln w="3175" cap="flat" cmpd="sng">
              <a:solidFill>
                <a:srgbClr val="BFBFBF">
                  <a:alpha val="56000"/>
                </a:srgbClr>
              </a:solidFill>
              <a:round/>
              <a:headEnd/>
              <a:tailEnd/>
            </a:ln>
          </p:spPr>
          <p:txBody>
            <a:bodyPr anchor="ctr"/>
            <a:lstStyle/>
            <a:p>
              <a:endParaRPr lang="zh-CN" altLang="en-US"/>
            </a:p>
          </p:txBody>
        </p:sp>
        <p:cxnSp>
          <p:nvCxnSpPr>
            <p:cNvPr id="4102" name="直接连接符 21"/>
            <p:cNvCxnSpPr>
              <a:cxnSpLocks noChangeShapeType="1"/>
            </p:cNvCxnSpPr>
            <p:nvPr/>
          </p:nvCxnSpPr>
          <p:spPr bwMode="auto">
            <a:xfrm>
              <a:off x="0" y="359879"/>
              <a:ext cx="5237019"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3" name="直接连接符 23"/>
            <p:cNvCxnSpPr>
              <a:cxnSpLocks noChangeShapeType="1"/>
            </p:cNvCxnSpPr>
            <p:nvPr/>
          </p:nvCxnSpPr>
          <p:spPr bwMode="auto">
            <a:xfrm>
              <a:off x="35626" y="4868883"/>
              <a:ext cx="5177642"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4" name="直接连接符 25"/>
            <p:cNvCxnSpPr>
              <a:cxnSpLocks noChangeShapeType="1"/>
            </p:cNvCxnSpPr>
            <p:nvPr/>
          </p:nvCxnSpPr>
          <p:spPr bwMode="auto">
            <a:xfrm>
              <a:off x="391886" y="35627"/>
              <a:ext cx="0" cy="513014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5" name="直接连接符 27"/>
            <p:cNvCxnSpPr>
              <a:cxnSpLocks noChangeShapeType="1"/>
            </p:cNvCxnSpPr>
            <p:nvPr/>
          </p:nvCxnSpPr>
          <p:spPr bwMode="auto">
            <a:xfrm>
              <a:off x="4880759" y="47502"/>
              <a:ext cx="0" cy="5142016"/>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sp>
          <p:nvSpPr>
            <p:cNvPr id="4106" name="圆角矩形 28"/>
            <p:cNvSpPr>
              <a:spLocks noChangeArrowheads="1"/>
            </p:cNvSpPr>
            <p:nvPr/>
          </p:nvSpPr>
          <p:spPr bwMode="auto">
            <a:xfrm>
              <a:off x="35627" y="35626"/>
              <a:ext cx="5201392" cy="5153891"/>
            </a:xfrm>
            <a:prstGeom prst="roundRect">
              <a:avLst>
                <a:gd name="adj" fmla="val 22565"/>
              </a:avLst>
            </a:prstGeom>
            <a:noFill/>
            <a:ln w="3175" cmpd="sng">
              <a:solidFill>
                <a:srgbClr val="BFBFBF">
                  <a:alpha val="56000"/>
                </a:srgbClr>
              </a:solidFill>
              <a:round/>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cxnSp>
          <p:nvCxnSpPr>
            <p:cNvPr id="4107" name="直接连接符 32"/>
            <p:cNvCxnSpPr>
              <a:cxnSpLocks noChangeShapeType="1"/>
            </p:cNvCxnSpPr>
            <p:nvPr/>
          </p:nvCxnSpPr>
          <p:spPr bwMode="auto">
            <a:xfrm>
              <a:off x="35626" y="0"/>
              <a:ext cx="5153891" cy="5189517"/>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8" name="直接连接符 34"/>
            <p:cNvCxnSpPr>
              <a:cxnSpLocks noChangeShapeType="1"/>
            </p:cNvCxnSpPr>
            <p:nvPr/>
          </p:nvCxnSpPr>
          <p:spPr bwMode="auto">
            <a:xfrm flipV="1">
              <a:off x="35626" y="11877"/>
              <a:ext cx="5189517" cy="5189517"/>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9" name="直接连接符 36"/>
            <p:cNvCxnSpPr>
              <a:cxnSpLocks noChangeShapeType="1"/>
            </p:cNvCxnSpPr>
            <p:nvPr/>
          </p:nvCxnSpPr>
          <p:spPr bwMode="auto">
            <a:xfrm>
              <a:off x="1669638" y="35626"/>
              <a:ext cx="0" cy="5142016"/>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0" name="直接连接符 38"/>
            <p:cNvCxnSpPr>
              <a:cxnSpLocks noChangeShapeType="1"/>
              <a:endCxn id="4106" idx="2"/>
            </p:cNvCxnSpPr>
            <p:nvPr/>
          </p:nvCxnSpPr>
          <p:spPr bwMode="auto">
            <a:xfrm>
              <a:off x="2600697" y="11877"/>
              <a:ext cx="35626" cy="517764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1" name="直接连接符 40"/>
            <p:cNvCxnSpPr>
              <a:cxnSpLocks noChangeShapeType="1"/>
            </p:cNvCxnSpPr>
            <p:nvPr/>
          </p:nvCxnSpPr>
          <p:spPr bwMode="auto">
            <a:xfrm>
              <a:off x="3572505" y="35626"/>
              <a:ext cx="0" cy="5165768"/>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2" name="直接连接符 42"/>
            <p:cNvCxnSpPr>
              <a:cxnSpLocks noChangeShapeType="1"/>
            </p:cNvCxnSpPr>
            <p:nvPr/>
          </p:nvCxnSpPr>
          <p:spPr bwMode="auto">
            <a:xfrm>
              <a:off x="35626" y="1650882"/>
              <a:ext cx="5201393"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3" name="直接连接符 44"/>
            <p:cNvCxnSpPr>
              <a:cxnSpLocks noChangeShapeType="1"/>
              <a:stCxn id="4106" idx="1"/>
              <a:endCxn id="4106" idx="3"/>
            </p:cNvCxnSpPr>
            <p:nvPr/>
          </p:nvCxnSpPr>
          <p:spPr bwMode="auto">
            <a:xfrm>
              <a:off x="35627" y="2612572"/>
              <a:ext cx="5201392"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4" name="直接连接符 46"/>
            <p:cNvCxnSpPr>
              <a:cxnSpLocks noChangeShapeType="1"/>
            </p:cNvCxnSpPr>
            <p:nvPr/>
          </p:nvCxnSpPr>
          <p:spPr bwMode="auto">
            <a:xfrm>
              <a:off x="35626" y="3577499"/>
              <a:ext cx="5189517"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grpSp>
      <p:sp>
        <p:nvSpPr>
          <p:cNvPr id="4115" name="文本框 49"/>
          <p:cNvSpPr txBox="1">
            <a:spLocks noChangeArrowheads="1"/>
          </p:cNvSpPr>
          <p:nvPr/>
        </p:nvSpPr>
        <p:spPr bwMode="auto">
          <a:xfrm>
            <a:off x="1252538" y="1192213"/>
            <a:ext cx="16303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5400">
                <a:solidFill>
                  <a:srgbClr val="595959"/>
                </a:solidFill>
                <a:latin typeface="微软雅黑" panose="020B0503020204020204" pitchFamily="34" charset="-122"/>
                <a:ea typeface="微软雅黑" panose="020B0503020204020204" pitchFamily="34" charset="-122"/>
              </a:rPr>
              <a:t>目录</a:t>
            </a:r>
          </a:p>
        </p:txBody>
      </p:sp>
      <p:sp>
        <p:nvSpPr>
          <p:cNvPr id="4116" name="文本框 1"/>
          <p:cNvSpPr txBox="1">
            <a:spLocks noChangeArrowheads="1"/>
          </p:cNvSpPr>
          <p:nvPr/>
        </p:nvSpPr>
        <p:spPr bwMode="auto">
          <a:xfrm>
            <a:off x="1830387" y="3066566"/>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3200" dirty="0">
                <a:solidFill>
                  <a:schemeClr val="accent6">
                    <a:lumMod val="75000"/>
                  </a:schemeClr>
                </a:solidFill>
              </a:rPr>
              <a:t>1</a:t>
            </a:r>
            <a:endParaRPr lang="zh-CN" altLang="en-US" sz="3200" dirty="0">
              <a:solidFill>
                <a:schemeClr val="accent6">
                  <a:lumMod val="75000"/>
                </a:schemeClr>
              </a:solidFill>
            </a:endParaRPr>
          </a:p>
        </p:txBody>
      </p:sp>
      <p:cxnSp>
        <p:nvCxnSpPr>
          <p:cNvPr id="4117" name="直接连接符 35"/>
          <p:cNvCxnSpPr>
            <a:cxnSpLocks noChangeShapeType="1"/>
          </p:cNvCxnSpPr>
          <p:nvPr/>
        </p:nvCxnSpPr>
        <p:spPr bwMode="auto">
          <a:xfrm flipH="1">
            <a:off x="1900237" y="3211029"/>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4118" name="文本框 7"/>
          <p:cNvSpPr txBox="1">
            <a:spLocks noChangeArrowheads="1"/>
          </p:cNvSpPr>
          <p:nvPr/>
        </p:nvSpPr>
        <p:spPr bwMode="auto">
          <a:xfrm>
            <a:off x="2138362" y="3420579"/>
            <a:ext cx="20653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a:solidFill>
                  <a:schemeClr val="accent6">
                    <a:lumMod val="75000"/>
                  </a:schemeClr>
                </a:solidFill>
                <a:latin typeface="微软雅黑" panose="020B0503020204020204" pitchFamily="34" charset="-122"/>
                <a:ea typeface="微软雅黑" panose="020B0503020204020204" pitchFamily="34" charset="-122"/>
              </a:rPr>
              <a:t>并发控制概述</a:t>
            </a:r>
          </a:p>
        </p:txBody>
      </p:sp>
      <p:sp>
        <p:nvSpPr>
          <p:cNvPr id="4119" name="文本框 27"/>
          <p:cNvSpPr txBox="1">
            <a:spLocks noChangeArrowheads="1"/>
          </p:cNvSpPr>
          <p:nvPr/>
        </p:nvSpPr>
        <p:spPr bwMode="auto">
          <a:xfrm>
            <a:off x="5111750" y="3016250"/>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3200" dirty="0">
                <a:solidFill>
                  <a:schemeClr val="accent6">
                    <a:lumMod val="75000"/>
                  </a:schemeClr>
                </a:solidFill>
              </a:rPr>
              <a:t>2</a:t>
            </a:r>
            <a:endParaRPr lang="zh-CN" altLang="en-US" sz="3200" dirty="0">
              <a:solidFill>
                <a:schemeClr val="accent6">
                  <a:lumMod val="75000"/>
                </a:schemeClr>
              </a:solidFill>
            </a:endParaRPr>
          </a:p>
        </p:txBody>
      </p:sp>
      <p:cxnSp>
        <p:nvCxnSpPr>
          <p:cNvPr id="4120" name="直接连接符 43"/>
          <p:cNvCxnSpPr>
            <a:cxnSpLocks noChangeShapeType="1"/>
          </p:cNvCxnSpPr>
          <p:nvPr/>
        </p:nvCxnSpPr>
        <p:spPr bwMode="auto">
          <a:xfrm flipH="1">
            <a:off x="5183188" y="3160713"/>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4121" name="文本框 7"/>
          <p:cNvSpPr txBox="1">
            <a:spLocks noChangeArrowheads="1"/>
          </p:cNvSpPr>
          <p:nvPr/>
        </p:nvSpPr>
        <p:spPr bwMode="auto">
          <a:xfrm>
            <a:off x="5421313" y="3370263"/>
            <a:ext cx="2063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a:solidFill>
                  <a:schemeClr val="accent6">
                    <a:lumMod val="75000"/>
                  </a:schemeClr>
                </a:solidFill>
                <a:latin typeface="微软雅黑" panose="020B0503020204020204" pitchFamily="34" charset="-122"/>
                <a:ea typeface="微软雅黑" panose="020B0503020204020204" pitchFamily="34" charset="-122"/>
              </a:rPr>
              <a:t>封锁</a:t>
            </a:r>
          </a:p>
        </p:txBody>
      </p:sp>
      <p:sp>
        <p:nvSpPr>
          <p:cNvPr id="4122" name="文本框 31"/>
          <p:cNvSpPr txBox="1">
            <a:spLocks noChangeArrowheads="1"/>
          </p:cNvSpPr>
          <p:nvPr/>
        </p:nvSpPr>
        <p:spPr bwMode="auto">
          <a:xfrm>
            <a:off x="8158163" y="3016250"/>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3200" dirty="0">
                <a:solidFill>
                  <a:srgbClr val="404040"/>
                </a:solidFill>
              </a:rPr>
              <a:t>3</a:t>
            </a:r>
            <a:endParaRPr lang="zh-CN" altLang="en-US" sz="3200" dirty="0">
              <a:solidFill>
                <a:srgbClr val="404040"/>
              </a:solidFill>
            </a:endParaRPr>
          </a:p>
        </p:txBody>
      </p:sp>
      <p:cxnSp>
        <p:nvCxnSpPr>
          <p:cNvPr id="4123" name="直接连接符 53"/>
          <p:cNvCxnSpPr>
            <a:cxnSpLocks noChangeShapeType="1"/>
          </p:cNvCxnSpPr>
          <p:nvPr/>
        </p:nvCxnSpPr>
        <p:spPr bwMode="auto">
          <a:xfrm flipH="1">
            <a:off x="8228013" y="3160713"/>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4124" name="文本框 7"/>
          <p:cNvSpPr txBox="1">
            <a:spLocks noChangeArrowheads="1"/>
          </p:cNvSpPr>
          <p:nvPr/>
        </p:nvSpPr>
        <p:spPr bwMode="auto">
          <a:xfrm>
            <a:off x="8466138" y="3370263"/>
            <a:ext cx="2063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a:solidFill>
                  <a:srgbClr val="404040"/>
                </a:solidFill>
                <a:latin typeface="微软雅黑" panose="020B0503020204020204" pitchFamily="34" charset="-122"/>
                <a:ea typeface="微软雅黑" panose="020B0503020204020204" pitchFamily="34" charset="-122"/>
              </a:rPr>
              <a:t>封锁协议</a:t>
            </a:r>
          </a:p>
        </p:txBody>
      </p:sp>
      <p:sp>
        <p:nvSpPr>
          <p:cNvPr id="4125" name="文本框 31"/>
          <p:cNvSpPr txBox="1">
            <a:spLocks noChangeArrowheads="1"/>
          </p:cNvSpPr>
          <p:nvPr/>
        </p:nvSpPr>
        <p:spPr bwMode="auto">
          <a:xfrm>
            <a:off x="2138362" y="3841266"/>
            <a:ext cx="231616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丢失修改</a:t>
            </a:r>
            <a:endParaRPr lang="en-US" altLang="zh-CN" sz="1400" dirty="0">
              <a:solidFill>
                <a:schemeClr val="accent6">
                  <a:lumMod val="7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不可重复读</a:t>
            </a:r>
            <a:endParaRPr lang="en-US" altLang="zh-CN" sz="1400" dirty="0">
              <a:solidFill>
                <a:schemeClr val="accent6">
                  <a:lumMod val="7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污读</a:t>
            </a:r>
            <a:endParaRPr lang="en-US" altLang="zh-CN" sz="14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4126" name="文本框 31"/>
          <p:cNvSpPr txBox="1">
            <a:spLocks noChangeArrowheads="1"/>
          </p:cNvSpPr>
          <p:nvPr/>
        </p:nvSpPr>
        <p:spPr bwMode="auto">
          <a:xfrm>
            <a:off x="5421313" y="3790950"/>
            <a:ext cx="23161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封锁类型</a:t>
            </a:r>
            <a:endParaRPr lang="en-US" altLang="zh-CN" sz="1400" dirty="0">
              <a:solidFill>
                <a:schemeClr val="accent6">
                  <a:lumMod val="7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基本锁的相容矩阵</a:t>
            </a:r>
          </a:p>
        </p:txBody>
      </p:sp>
      <p:sp>
        <p:nvSpPr>
          <p:cNvPr id="4127" name="文本框 31"/>
          <p:cNvSpPr txBox="1">
            <a:spLocks noChangeArrowheads="1"/>
          </p:cNvSpPr>
          <p:nvPr/>
        </p:nvSpPr>
        <p:spPr bwMode="auto">
          <a:xfrm>
            <a:off x="8466138" y="3790950"/>
            <a:ext cx="231616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latin typeface="微软雅黑" panose="020B0503020204020204" pitchFamily="34" charset="-122"/>
                <a:ea typeface="微软雅黑" panose="020B0503020204020204" pitchFamily="34" charset="-122"/>
              </a:rPr>
              <a:t>一级封锁协议</a:t>
            </a:r>
          </a:p>
          <a:p>
            <a:pPr eaLnBrk="1" hangingPunct="1">
              <a:lnSpc>
                <a:spcPct val="100000"/>
              </a:lnSpc>
              <a:spcBef>
                <a:spcPct val="0"/>
              </a:spcBef>
              <a:buNone/>
            </a:pPr>
            <a:r>
              <a:rPr lang="zh-CN" altLang="en-US" sz="1400" dirty="0">
                <a:latin typeface="微软雅黑" panose="020B0503020204020204" pitchFamily="34" charset="-122"/>
                <a:ea typeface="微软雅黑" panose="020B0503020204020204" pitchFamily="34" charset="-122"/>
              </a:rPr>
              <a:t>二级封锁协议</a:t>
            </a:r>
          </a:p>
          <a:p>
            <a:pPr eaLnBrk="1" hangingPunct="1">
              <a:lnSpc>
                <a:spcPct val="100000"/>
              </a:lnSpc>
              <a:spcBef>
                <a:spcPct val="0"/>
              </a:spcBef>
              <a:buNone/>
            </a:pPr>
            <a:r>
              <a:rPr lang="zh-CN" altLang="en-US" sz="1400" dirty="0">
                <a:latin typeface="微软雅黑" panose="020B0503020204020204" pitchFamily="34" charset="-122"/>
                <a:ea typeface="微软雅黑" panose="020B0503020204020204" pitchFamily="34" charset="-122"/>
              </a:rPr>
              <a:t>三级封锁协议</a:t>
            </a:r>
          </a:p>
        </p:txBody>
      </p:sp>
      <p:sp>
        <p:nvSpPr>
          <p:cNvPr id="32" name="文本框 27"/>
          <p:cNvSpPr txBox="1">
            <a:spLocks noChangeArrowheads="1"/>
          </p:cNvSpPr>
          <p:nvPr/>
        </p:nvSpPr>
        <p:spPr bwMode="auto">
          <a:xfrm>
            <a:off x="1860550"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200" dirty="0">
                <a:solidFill>
                  <a:srgbClr val="404040"/>
                </a:solidFill>
              </a:rPr>
              <a:t>4</a:t>
            </a:r>
            <a:endParaRPr lang="zh-CN" altLang="en-US" sz="3200" dirty="0">
              <a:solidFill>
                <a:srgbClr val="404040"/>
              </a:solidFill>
            </a:endParaRPr>
          </a:p>
        </p:txBody>
      </p:sp>
      <p:cxnSp>
        <p:nvCxnSpPr>
          <p:cNvPr id="33" name="直接连接符 43"/>
          <p:cNvCxnSpPr>
            <a:cxnSpLocks noChangeShapeType="1"/>
          </p:cNvCxnSpPr>
          <p:nvPr/>
        </p:nvCxnSpPr>
        <p:spPr bwMode="auto">
          <a:xfrm flipH="1">
            <a:off x="1931988" y="4877497"/>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34" name="文本框 7"/>
          <p:cNvSpPr txBox="1">
            <a:spLocks noChangeArrowheads="1"/>
          </p:cNvSpPr>
          <p:nvPr/>
        </p:nvSpPr>
        <p:spPr bwMode="auto">
          <a:xfrm>
            <a:off x="2170113" y="5087047"/>
            <a:ext cx="2063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000" dirty="0">
                <a:solidFill>
                  <a:srgbClr val="404040"/>
                </a:solidFill>
                <a:latin typeface="微软雅黑" panose="020B0503020204020204" pitchFamily="34" charset="-122"/>
                <a:ea typeface="微软雅黑" panose="020B0503020204020204" pitchFamily="34" charset="-122"/>
              </a:rPr>
              <a:t>活锁和死锁</a:t>
            </a:r>
          </a:p>
        </p:txBody>
      </p:sp>
      <p:sp>
        <p:nvSpPr>
          <p:cNvPr id="35" name="文本框 31"/>
          <p:cNvSpPr txBox="1">
            <a:spLocks noChangeArrowheads="1"/>
          </p:cNvSpPr>
          <p:nvPr/>
        </p:nvSpPr>
        <p:spPr bwMode="auto">
          <a:xfrm>
            <a:off x="2170113" y="5507734"/>
            <a:ext cx="23161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latin typeface="微软雅黑" panose="020B0503020204020204" pitchFamily="34" charset="-122"/>
                <a:ea typeface="微软雅黑" panose="020B0503020204020204" pitchFamily="34" charset="-122"/>
              </a:rPr>
              <a:t>活锁</a:t>
            </a:r>
            <a:endParaRPr lang="en-US" altLang="zh-CN" sz="14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400" dirty="0">
                <a:latin typeface="微软雅黑" panose="020B0503020204020204" pitchFamily="34" charset="-122"/>
                <a:ea typeface="微软雅黑" panose="020B0503020204020204" pitchFamily="34" charset="-122"/>
              </a:rPr>
              <a:t>死锁</a:t>
            </a:r>
            <a:endParaRPr lang="zh-CN" altLang="en-US" sz="1400" dirty="0"/>
          </a:p>
        </p:txBody>
      </p:sp>
      <p:sp>
        <p:nvSpPr>
          <p:cNvPr id="36" name="文本框 27"/>
          <p:cNvSpPr txBox="1">
            <a:spLocks noChangeArrowheads="1"/>
          </p:cNvSpPr>
          <p:nvPr/>
        </p:nvSpPr>
        <p:spPr bwMode="auto">
          <a:xfrm>
            <a:off x="5044694"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200" dirty="0">
                <a:solidFill>
                  <a:srgbClr val="404040"/>
                </a:solidFill>
              </a:rPr>
              <a:t>5</a:t>
            </a:r>
            <a:endParaRPr lang="zh-CN" altLang="en-US" sz="3200" dirty="0">
              <a:solidFill>
                <a:srgbClr val="404040"/>
              </a:solidFill>
            </a:endParaRPr>
          </a:p>
        </p:txBody>
      </p:sp>
      <p:cxnSp>
        <p:nvCxnSpPr>
          <p:cNvPr id="37" name="直接连接符 43"/>
          <p:cNvCxnSpPr>
            <a:cxnSpLocks noChangeShapeType="1"/>
          </p:cNvCxnSpPr>
          <p:nvPr/>
        </p:nvCxnSpPr>
        <p:spPr bwMode="auto">
          <a:xfrm flipH="1">
            <a:off x="5116132" y="4877497"/>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38" name="文本框 7"/>
          <p:cNvSpPr txBox="1">
            <a:spLocks noChangeArrowheads="1"/>
          </p:cNvSpPr>
          <p:nvPr/>
        </p:nvSpPr>
        <p:spPr bwMode="auto">
          <a:xfrm>
            <a:off x="5354256" y="5087047"/>
            <a:ext cx="25542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000" dirty="0">
                <a:solidFill>
                  <a:srgbClr val="404040"/>
                </a:solidFill>
                <a:latin typeface="微软雅黑" panose="020B0503020204020204" pitchFamily="34" charset="-122"/>
                <a:ea typeface="微软雅黑" panose="020B0503020204020204" pitchFamily="34" charset="-122"/>
              </a:rPr>
              <a:t>并发调度的可串行性</a:t>
            </a:r>
          </a:p>
        </p:txBody>
      </p:sp>
      <p:sp>
        <p:nvSpPr>
          <p:cNvPr id="39" name="文本框 31"/>
          <p:cNvSpPr txBox="1">
            <a:spLocks noChangeArrowheads="1"/>
          </p:cNvSpPr>
          <p:nvPr/>
        </p:nvSpPr>
        <p:spPr bwMode="auto">
          <a:xfrm>
            <a:off x="5354257" y="5507734"/>
            <a:ext cx="231616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latin typeface="微软雅黑" panose="020B0503020204020204" pitchFamily="34" charset="-122"/>
                <a:ea typeface="微软雅黑" panose="020B0503020204020204" pitchFamily="34" charset="-122"/>
              </a:rPr>
              <a:t>什么样的并发操作调度是正确的 </a:t>
            </a:r>
            <a:endParaRPr lang="en-US" altLang="zh-CN" sz="14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400" dirty="0">
                <a:latin typeface="微软雅黑" panose="020B0503020204020204" pitchFamily="34" charset="-122"/>
                <a:ea typeface="微软雅黑" panose="020B0503020204020204" pitchFamily="34" charset="-122"/>
              </a:rPr>
              <a:t>如何保证并发操作的调度是正确的</a:t>
            </a:r>
          </a:p>
        </p:txBody>
      </p:sp>
      <p:sp>
        <p:nvSpPr>
          <p:cNvPr id="40" name="文本框 27"/>
          <p:cNvSpPr txBox="1">
            <a:spLocks noChangeArrowheads="1"/>
          </p:cNvSpPr>
          <p:nvPr/>
        </p:nvSpPr>
        <p:spPr bwMode="auto">
          <a:xfrm>
            <a:off x="8156575"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200" dirty="0">
                <a:solidFill>
                  <a:srgbClr val="404040"/>
                </a:solidFill>
              </a:rPr>
              <a:t>6</a:t>
            </a:r>
            <a:endParaRPr lang="zh-CN" altLang="en-US" sz="3200" dirty="0">
              <a:solidFill>
                <a:srgbClr val="404040"/>
              </a:solidFill>
            </a:endParaRPr>
          </a:p>
        </p:txBody>
      </p:sp>
      <p:cxnSp>
        <p:nvCxnSpPr>
          <p:cNvPr id="41" name="直接连接符 43"/>
          <p:cNvCxnSpPr>
            <a:cxnSpLocks noChangeShapeType="1"/>
          </p:cNvCxnSpPr>
          <p:nvPr/>
        </p:nvCxnSpPr>
        <p:spPr bwMode="auto">
          <a:xfrm flipH="1">
            <a:off x="8228013" y="4877497"/>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42" name="文本框 7"/>
          <p:cNvSpPr txBox="1">
            <a:spLocks noChangeArrowheads="1"/>
          </p:cNvSpPr>
          <p:nvPr/>
        </p:nvSpPr>
        <p:spPr bwMode="auto">
          <a:xfrm>
            <a:off x="8466138" y="5087047"/>
            <a:ext cx="28023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000" dirty="0">
                <a:solidFill>
                  <a:srgbClr val="404040"/>
                </a:solidFill>
                <a:latin typeface="微软雅黑" panose="020B0503020204020204" pitchFamily="34" charset="-122"/>
                <a:ea typeface="微软雅黑" panose="020B0503020204020204" pitchFamily="34" charset="-122"/>
              </a:rPr>
              <a:t>两段锁协议</a:t>
            </a:r>
          </a:p>
        </p:txBody>
      </p:sp>
      <p:sp>
        <p:nvSpPr>
          <p:cNvPr id="43" name="文本框 31"/>
          <p:cNvSpPr txBox="1">
            <a:spLocks noChangeArrowheads="1"/>
          </p:cNvSpPr>
          <p:nvPr/>
        </p:nvSpPr>
        <p:spPr bwMode="auto">
          <a:xfrm>
            <a:off x="8466138" y="5507734"/>
            <a:ext cx="23161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latin typeface="微软雅黑" panose="020B0503020204020204" pitchFamily="34" charset="-122"/>
                <a:ea typeface="微软雅黑" panose="020B0503020204020204" pitchFamily="34" charset="-122"/>
              </a:rPr>
              <a:t>两段锁协议的内容</a:t>
            </a:r>
          </a:p>
        </p:txBody>
      </p:sp>
      <p:sp>
        <p:nvSpPr>
          <p:cNvPr id="44" name="文本框 27"/>
          <p:cNvSpPr txBox="1">
            <a:spLocks noChangeArrowheads="1"/>
          </p:cNvSpPr>
          <p:nvPr/>
        </p:nvSpPr>
        <p:spPr bwMode="auto">
          <a:xfrm>
            <a:off x="8156575" y="1024085"/>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200" dirty="0">
                <a:solidFill>
                  <a:srgbClr val="404040"/>
                </a:solidFill>
              </a:rPr>
              <a:t>7</a:t>
            </a:r>
            <a:endParaRPr lang="zh-CN" altLang="en-US" sz="3200" dirty="0">
              <a:solidFill>
                <a:srgbClr val="404040"/>
              </a:solidFill>
            </a:endParaRPr>
          </a:p>
        </p:txBody>
      </p:sp>
      <p:cxnSp>
        <p:nvCxnSpPr>
          <p:cNvPr id="45" name="直接连接符 43"/>
          <p:cNvCxnSpPr>
            <a:cxnSpLocks noChangeShapeType="1"/>
          </p:cNvCxnSpPr>
          <p:nvPr/>
        </p:nvCxnSpPr>
        <p:spPr bwMode="auto">
          <a:xfrm flipH="1">
            <a:off x="8228013" y="1168548"/>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46" name="文本框 7"/>
          <p:cNvSpPr txBox="1">
            <a:spLocks noChangeArrowheads="1"/>
          </p:cNvSpPr>
          <p:nvPr/>
        </p:nvSpPr>
        <p:spPr bwMode="auto">
          <a:xfrm>
            <a:off x="8466138" y="1378098"/>
            <a:ext cx="33387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2000" dirty="0" err="1" smtClean="0">
                <a:solidFill>
                  <a:srgbClr val="404040"/>
                </a:solidFill>
                <a:latin typeface="微软雅黑" panose="020B0503020204020204" pitchFamily="34" charset="-122"/>
                <a:ea typeface="微软雅黑" panose="020B0503020204020204" pitchFamily="34" charset="-122"/>
              </a:rPr>
              <a:t>Mysql</a:t>
            </a:r>
            <a:r>
              <a:rPr lang="zh-CN" altLang="en-US" sz="2000" dirty="0" smtClean="0">
                <a:solidFill>
                  <a:srgbClr val="404040"/>
                </a:solidFill>
                <a:latin typeface="微软雅黑" panose="020B0503020204020204" pitchFamily="34" charset="-122"/>
                <a:ea typeface="微软雅黑" panose="020B0503020204020204" pitchFamily="34" charset="-122"/>
              </a:rPr>
              <a:t>的</a:t>
            </a:r>
            <a:r>
              <a:rPr lang="zh-CN" altLang="en-US" sz="2000" dirty="0">
                <a:solidFill>
                  <a:srgbClr val="404040"/>
                </a:solidFill>
                <a:latin typeface="微软雅黑" panose="020B0503020204020204" pitchFamily="34" charset="-122"/>
                <a:ea typeface="微软雅黑" panose="020B0503020204020204" pitchFamily="34" charset="-122"/>
              </a:rPr>
              <a:t>并发控制技术</a:t>
            </a:r>
          </a:p>
        </p:txBody>
      </p:sp>
      <p:sp>
        <p:nvSpPr>
          <p:cNvPr id="47" name="文本框 31"/>
          <p:cNvSpPr txBox="1">
            <a:spLocks noChangeArrowheads="1"/>
          </p:cNvSpPr>
          <p:nvPr/>
        </p:nvSpPr>
        <p:spPr bwMode="auto">
          <a:xfrm>
            <a:off x="8466138" y="1798785"/>
            <a:ext cx="23161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latin typeface="微软雅黑" panose="020B0503020204020204" pitchFamily="34" charset="-122"/>
                <a:ea typeface="微软雅黑" panose="020B0503020204020204" pitchFamily="34" charset="-122"/>
              </a:rPr>
              <a:t>机制</a:t>
            </a:r>
          </a:p>
        </p:txBody>
      </p:sp>
      <p:sp>
        <p:nvSpPr>
          <p:cNvPr id="2" name="灯片编号占位符 1"/>
          <p:cNvSpPr>
            <a:spLocks noGrp="1"/>
          </p:cNvSpPr>
          <p:nvPr>
            <p:ph type="sldNum" sz="quarter" idx="12"/>
          </p:nvPr>
        </p:nvSpPr>
        <p:spPr/>
        <p:txBody>
          <a:bodyPr/>
          <a:lstStyle/>
          <a:p>
            <a:fld id="{F74088BC-5FFA-45F6-BC97-BB015332EA66}" type="slidenum">
              <a:rPr lang="zh-CN" altLang="en-US" smtClean="0"/>
              <a:pPr/>
              <a:t>15</a:t>
            </a:fld>
            <a:endParaRPr lang="zh-CN" altLang="en-US"/>
          </a:p>
        </p:txBody>
      </p:sp>
    </p:spTree>
    <p:extLst>
      <p:ext uri="{BB962C8B-B14F-4D97-AF65-F5344CB8AC3E}">
        <p14:creationId xmlns:p14="http://schemas.microsoft.com/office/powerpoint/2010/main" val="2109045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问题二  封锁</a:t>
            </a:r>
          </a:p>
        </p:txBody>
      </p:sp>
      <p:sp>
        <p:nvSpPr>
          <p:cNvPr id="3" name="内容占位符 2"/>
          <p:cNvSpPr>
            <a:spLocks noGrp="1"/>
          </p:cNvSpPr>
          <p:nvPr>
            <p:ph idx="1"/>
          </p:nvPr>
        </p:nvSpPr>
        <p:spPr/>
        <p:txBody>
          <a:bodyPr/>
          <a:lstStyle/>
          <a:p>
            <a:r>
              <a:rPr lang="en-US" altLang="zh-CN" dirty="0"/>
              <a:t>1. </a:t>
            </a:r>
            <a:r>
              <a:rPr lang="zh-CN" altLang="en-US" dirty="0"/>
              <a:t>什么是封锁</a:t>
            </a:r>
          </a:p>
          <a:p>
            <a:r>
              <a:rPr lang="en-US" altLang="zh-CN" dirty="0"/>
              <a:t>2. </a:t>
            </a:r>
            <a:r>
              <a:rPr lang="zh-CN" altLang="en-US" dirty="0"/>
              <a:t>基本封锁类型</a:t>
            </a:r>
          </a:p>
          <a:p>
            <a:r>
              <a:rPr lang="en-US" altLang="zh-CN" dirty="0"/>
              <a:t>3. </a:t>
            </a:r>
            <a:r>
              <a:rPr lang="zh-CN" altLang="en-US" dirty="0"/>
              <a:t>基本锁的相容矩阵</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16</a:t>
            </a:fld>
            <a:endParaRPr lang="zh-CN" altLang="en-US"/>
          </a:p>
        </p:txBody>
      </p:sp>
    </p:spTree>
    <p:extLst>
      <p:ext uri="{BB962C8B-B14F-4D97-AF65-F5344CB8AC3E}">
        <p14:creationId xmlns:p14="http://schemas.microsoft.com/office/powerpoint/2010/main" val="3860499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什么是封锁</a:t>
            </a:r>
          </a:p>
        </p:txBody>
      </p:sp>
      <p:sp>
        <p:nvSpPr>
          <p:cNvPr id="3" name="内容占位符 2"/>
          <p:cNvSpPr>
            <a:spLocks noGrp="1"/>
          </p:cNvSpPr>
          <p:nvPr>
            <p:ph idx="1"/>
          </p:nvPr>
        </p:nvSpPr>
        <p:spPr/>
        <p:txBody>
          <a:bodyPr/>
          <a:lstStyle/>
          <a:p>
            <a:r>
              <a:rPr lang="zh-CN" altLang="en-US" dirty="0">
                <a:solidFill>
                  <a:schemeClr val="accent6">
                    <a:lumMod val="75000"/>
                  </a:schemeClr>
                </a:solidFill>
              </a:rPr>
              <a:t>封锁</a:t>
            </a:r>
            <a:r>
              <a:rPr lang="zh-CN" altLang="en-US" dirty="0"/>
              <a:t>就是事务</a:t>
            </a:r>
            <a:r>
              <a:rPr lang="en-US" altLang="zh-CN" dirty="0"/>
              <a:t>T</a:t>
            </a:r>
            <a:r>
              <a:rPr lang="zh-CN" altLang="en-US" dirty="0"/>
              <a:t>在对某个数据对象（例如表、记录等）操作之前，先向系统发出请求，对其加锁。</a:t>
            </a:r>
          </a:p>
          <a:p>
            <a:r>
              <a:rPr lang="zh-CN" altLang="en-US" dirty="0"/>
              <a:t>加锁后事务</a:t>
            </a:r>
            <a:r>
              <a:rPr lang="en-US" altLang="zh-CN" dirty="0"/>
              <a:t>T</a:t>
            </a:r>
            <a:r>
              <a:rPr lang="zh-CN" altLang="en-US" dirty="0"/>
              <a:t>就对该数据对象有了一定的控制，在事务</a:t>
            </a:r>
            <a:r>
              <a:rPr lang="en-US" altLang="zh-CN" dirty="0"/>
              <a:t>T</a:t>
            </a:r>
            <a:r>
              <a:rPr lang="zh-CN" altLang="en-US" dirty="0"/>
              <a:t>释放它的锁之前，其它的事务不能更新此数据对象。</a:t>
            </a:r>
          </a:p>
          <a:p>
            <a:r>
              <a:rPr lang="zh-CN" altLang="en-US" dirty="0"/>
              <a:t>封锁是实现并发控制的一个非常重要的技术</a:t>
            </a:r>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17</a:t>
            </a:fld>
            <a:endParaRPr lang="zh-CN" altLang="en-US"/>
          </a:p>
        </p:txBody>
      </p:sp>
    </p:spTree>
    <p:extLst>
      <p:ext uri="{BB962C8B-B14F-4D97-AF65-F5344CB8AC3E}">
        <p14:creationId xmlns:p14="http://schemas.microsoft.com/office/powerpoint/2010/main" val="2053497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基本封锁类型</a:t>
            </a:r>
          </a:p>
        </p:txBody>
      </p:sp>
      <p:sp>
        <p:nvSpPr>
          <p:cNvPr id="3" name="内容占位符 2"/>
          <p:cNvSpPr>
            <a:spLocks noGrp="1"/>
          </p:cNvSpPr>
          <p:nvPr>
            <p:ph idx="1"/>
          </p:nvPr>
        </p:nvSpPr>
        <p:spPr/>
        <p:txBody>
          <a:bodyPr/>
          <a:lstStyle/>
          <a:p>
            <a:r>
              <a:rPr lang="en-US" altLang="zh-CN" dirty="0"/>
              <a:t>DBMS</a:t>
            </a:r>
            <a:r>
              <a:rPr lang="zh-CN" altLang="en-US" dirty="0"/>
              <a:t>通常提供了多种类型的封锁。一个事务对某个数据对象加锁后究竟拥有什么样的控制是由封锁的类型决定的。</a:t>
            </a:r>
          </a:p>
          <a:p>
            <a:r>
              <a:rPr lang="zh-CN" altLang="en-US" dirty="0"/>
              <a:t>基本封锁类型</a:t>
            </a:r>
          </a:p>
          <a:p>
            <a:pPr lvl="1"/>
            <a:r>
              <a:rPr lang="zh-CN" altLang="en-US" dirty="0"/>
              <a:t>排它锁（</a:t>
            </a:r>
            <a:r>
              <a:rPr lang="en-US" altLang="zh-CN" dirty="0"/>
              <a:t>exclusive lock</a:t>
            </a:r>
            <a:r>
              <a:rPr lang="zh-CN" altLang="en-US" dirty="0"/>
              <a:t>，简记为</a:t>
            </a:r>
            <a:r>
              <a:rPr lang="en-US" altLang="zh-CN" dirty="0"/>
              <a:t>X</a:t>
            </a:r>
            <a:r>
              <a:rPr lang="zh-CN" altLang="en-US" dirty="0"/>
              <a:t>锁）</a:t>
            </a:r>
          </a:p>
          <a:p>
            <a:pPr lvl="1"/>
            <a:r>
              <a:rPr lang="zh-CN" altLang="en-US" dirty="0"/>
              <a:t>共享锁（</a:t>
            </a:r>
            <a:r>
              <a:rPr lang="en-US" altLang="zh-CN" dirty="0"/>
              <a:t>share lock</a:t>
            </a:r>
            <a:r>
              <a:rPr lang="zh-CN" altLang="en-US" dirty="0"/>
              <a:t>，简记为</a:t>
            </a:r>
            <a:r>
              <a:rPr lang="en-US" altLang="zh-CN" dirty="0"/>
              <a:t>S</a:t>
            </a:r>
            <a:r>
              <a:rPr lang="zh-CN" altLang="en-US" dirty="0"/>
              <a:t>锁）</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18</a:t>
            </a:fld>
            <a:endParaRPr lang="zh-CN" altLang="en-US"/>
          </a:p>
        </p:txBody>
      </p:sp>
    </p:spTree>
    <p:extLst>
      <p:ext uri="{BB962C8B-B14F-4D97-AF65-F5344CB8AC3E}">
        <p14:creationId xmlns:p14="http://schemas.microsoft.com/office/powerpoint/2010/main" val="628118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r>
            <a:br>
              <a:rPr lang="zh-CN" altLang="en-US" dirty="0"/>
            </a:br>
            <a:r>
              <a:rPr lang="en-US" altLang="zh-CN" dirty="0"/>
              <a:t>(1) </a:t>
            </a:r>
            <a:r>
              <a:rPr lang="zh-CN" altLang="en-US" dirty="0"/>
              <a:t>排它锁</a:t>
            </a:r>
            <a:br>
              <a:rPr lang="zh-CN" altLang="en-US" dirty="0"/>
            </a:br>
            <a:endParaRPr lang="zh-CN" altLang="en-US" dirty="0"/>
          </a:p>
        </p:txBody>
      </p:sp>
      <p:sp>
        <p:nvSpPr>
          <p:cNvPr id="3" name="内容占位符 2"/>
          <p:cNvSpPr>
            <a:spLocks noGrp="1"/>
          </p:cNvSpPr>
          <p:nvPr>
            <p:ph idx="1"/>
          </p:nvPr>
        </p:nvSpPr>
        <p:spPr/>
        <p:txBody>
          <a:bodyPr/>
          <a:lstStyle/>
          <a:p>
            <a:r>
              <a:rPr lang="zh-CN" altLang="en-US" dirty="0"/>
              <a:t>排它锁又称为写锁，其采用的原理是</a:t>
            </a:r>
            <a:r>
              <a:rPr lang="zh-CN" altLang="en-US" dirty="0">
                <a:solidFill>
                  <a:schemeClr val="accent6">
                    <a:lumMod val="75000"/>
                  </a:schemeClr>
                </a:solidFill>
              </a:rPr>
              <a:t>禁止并发操作</a:t>
            </a:r>
            <a:r>
              <a:rPr lang="zh-CN" altLang="en-US" dirty="0"/>
              <a:t>。</a:t>
            </a:r>
          </a:p>
          <a:p>
            <a:pPr lvl="1"/>
            <a:r>
              <a:rPr lang="zh-CN" altLang="en-US" dirty="0"/>
              <a:t>若事务</a:t>
            </a:r>
            <a:r>
              <a:rPr lang="en-US" altLang="zh-CN" dirty="0"/>
              <a:t>T</a:t>
            </a:r>
            <a:r>
              <a:rPr lang="zh-CN" altLang="en-US" dirty="0"/>
              <a:t>对数据对象</a:t>
            </a:r>
            <a:r>
              <a:rPr lang="en-US" altLang="zh-CN" dirty="0"/>
              <a:t>A</a:t>
            </a:r>
            <a:r>
              <a:rPr lang="zh-CN" altLang="en-US" dirty="0"/>
              <a:t>加上</a:t>
            </a:r>
            <a:r>
              <a:rPr lang="en-US" altLang="zh-CN" dirty="0"/>
              <a:t>X</a:t>
            </a:r>
            <a:r>
              <a:rPr lang="zh-CN" altLang="en-US" dirty="0"/>
              <a:t>锁，则只允许</a:t>
            </a:r>
            <a:r>
              <a:rPr lang="en-US" altLang="zh-CN" dirty="0"/>
              <a:t>T</a:t>
            </a:r>
            <a:r>
              <a:rPr lang="zh-CN" altLang="en-US" dirty="0"/>
              <a:t>读取和修改</a:t>
            </a:r>
            <a:r>
              <a:rPr lang="en-US" altLang="zh-CN" dirty="0"/>
              <a:t>A</a:t>
            </a:r>
            <a:r>
              <a:rPr lang="zh-CN" altLang="en-US" dirty="0"/>
              <a:t>，其它任何事务都不能再对</a:t>
            </a:r>
            <a:r>
              <a:rPr lang="en-US" altLang="zh-CN" dirty="0"/>
              <a:t>A</a:t>
            </a:r>
            <a:r>
              <a:rPr lang="zh-CN" altLang="en-US" dirty="0"/>
              <a:t>加任何类型的锁，直到</a:t>
            </a:r>
            <a:r>
              <a:rPr lang="en-US" altLang="zh-CN" dirty="0"/>
              <a:t>T</a:t>
            </a:r>
            <a:r>
              <a:rPr lang="zh-CN" altLang="en-US" dirty="0"/>
              <a:t>释放</a:t>
            </a:r>
            <a:r>
              <a:rPr lang="en-US" altLang="zh-CN" dirty="0"/>
              <a:t>A</a:t>
            </a:r>
            <a:r>
              <a:rPr lang="zh-CN" altLang="en-US" dirty="0"/>
              <a:t>上的锁。</a:t>
            </a:r>
          </a:p>
          <a:p>
            <a:pPr lvl="1"/>
            <a:r>
              <a:rPr lang="zh-CN" altLang="en-US" dirty="0"/>
              <a:t>从而保证了其它事务在</a:t>
            </a:r>
            <a:r>
              <a:rPr lang="en-US" altLang="zh-CN" dirty="0"/>
              <a:t>T</a:t>
            </a:r>
            <a:r>
              <a:rPr lang="zh-CN" altLang="en-US" dirty="0"/>
              <a:t>释放</a:t>
            </a:r>
            <a:r>
              <a:rPr lang="en-US" altLang="zh-CN" dirty="0"/>
              <a:t>A</a:t>
            </a:r>
            <a:r>
              <a:rPr lang="zh-CN" altLang="en-US" dirty="0"/>
              <a:t>上的锁之前</a:t>
            </a:r>
            <a:r>
              <a:rPr lang="zh-CN" altLang="en-US" dirty="0">
                <a:solidFill>
                  <a:schemeClr val="accent6">
                    <a:lumMod val="75000"/>
                  </a:schemeClr>
                </a:solidFill>
              </a:rPr>
              <a:t>不能再读取和修改</a:t>
            </a:r>
            <a:r>
              <a:rPr lang="en-US" altLang="zh-CN" dirty="0">
                <a:solidFill>
                  <a:schemeClr val="accent6">
                    <a:lumMod val="75000"/>
                  </a:schemeClr>
                </a:solidFill>
              </a:rPr>
              <a:t>A</a:t>
            </a:r>
            <a:r>
              <a:rPr lang="zh-CN" altLang="en-US" dirty="0"/>
              <a:t>（</a:t>
            </a:r>
            <a:r>
              <a:rPr lang="zh-CN" altLang="en-US" dirty="0">
                <a:solidFill>
                  <a:schemeClr val="accent6">
                    <a:lumMod val="75000"/>
                  </a:schemeClr>
                </a:solidFill>
              </a:rPr>
              <a:t>对要求读锁的协议而言</a:t>
            </a:r>
            <a:r>
              <a:rPr lang="zh-CN" altLang="en-US" dirty="0"/>
              <a:t>）。</a:t>
            </a:r>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19</a:t>
            </a:fld>
            <a:endParaRPr lang="zh-CN" altLang="en-US"/>
          </a:p>
        </p:txBody>
      </p:sp>
      <p:sp>
        <p:nvSpPr>
          <p:cNvPr id="5" name="矩形 4"/>
          <p:cNvSpPr/>
          <p:nvPr/>
        </p:nvSpPr>
        <p:spPr bwMode="auto">
          <a:xfrm>
            <a:off x="1656080" y="3931920"/>
            <a:ext cx="8554720" cy="483963"/>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rPr>
              <a:t>这里要注意一个概念</a:t>
            </a:r>
            <a:r>
              <a:rPr kumimoji="0" lang="zh-CN" altLang="en-US"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a:t>
            </a:r>
            <a:r>
              <a:rPr lang="zh-CN" altLang="en-US" dirty="0" smtClean="0"/>
              <a:t>上面</a:t>
            </a:r>
            <a:r>
              <a:rPr lang="zh-CN" altLang="en-US" dirty="0"/>
              <a:t>指的不能读取和修改</a:t>
            </a:r>
            <a:r>
              <a:rPr lang="en-US" altLang="zh-CN" dirty="0"/>
              <a:t>A</a:t>
            </a:r>
            <a:r>
              <a:rPr lang="zh-CN" altLang="en-US" dirty="0"/>
              <a:t>指的是要求加锁的操作</a:t>
            </a:r>
            <a:r>
              <a:rPr lang="zh-CN" altLang="en-US" dirty="0" smtClean="0"/>
              <a:t>而言</a:t>
            </a:r>
            <a:endParaRPr lang="en-US" altLang="zh-CN" dirty="0" smtClean="0"/>
          </a:p>
        </p:txBody>
      </p:sp>
    </p:spTree>
    <p:extLst>
      <p:ext uri="{BB962C8B-B14F-4D97-AF65-F5344CB8AC3E}">
        <p14:creationId xmlns:p14="http://schemas.microsoft.com/office/powerpoint/2010/main" val="2383040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
          <p:cNvGrpSpPr>
            <a:grpSpLocks/>
          </p:cNvGrpSpPr>
          <p:nvPr/>
        </p:nvGrpSpPr>
        <p:grpSpPr bwMode="auto">
          <a:xfrm>
            <a:off x="1150938" y="769938"/>
            <a:ext cx="1792287" cy="1779587"/>
            <a:chOff x="0" y="0"/>
            <a:chExt cx="5237019" cy="5201394"/>
          </a:xfrm>
        </p:grpSpPr>
        <p:sp>
          <p:nvSpPr>
            <p:cNvPr id="4099" name="同心圆 17"/>
            <p:cNvSpPr>
              <a:spLocks/>
            </p:cNvSpPr>
            <p:nvPr/>
          </p:nvSpPr>
          <p:spPr bwMode="auto">
            <a:xfrm>
              <a:off x="603230" y="583300"/>
              <a:ext cx="4057199" cy="4057199"/>
            </a:xfrm>
            <a:custGeom>
              <a:avLst/>
              <a:gdLst>
                <a:gd name="T0" fmla="*/ 0 w 4057199"/>
                <a:gd name="T1" fmla="*/ 2028600 h 4057199"/>
                <a:gd name="T2" fmla="*/ 2028600 w 4057199"/>
                <a:gd name="T3" fmla="*/ 0 h 4057199"/>
                <a:gd name="T4" fmla="*/ 4057200 w 4057199"/>
                <a:gd name="T5" fmla="*/ 2028600 h 4057199"/>
                <a:gd name="T6" fmla="*/ 2028600 w 4057199"/>
                <a:gd name="T7" fmla="*/ 4057200 h 4057199"/>
                <a:gd name="T8" fmla="*/ 0 w 4057199"/>
                <a:gd name="T9" fmla="*/ 2028600 h 4057199"/>
                <a:gd name="T10" fmla="*/ 0 w 4057199"/>
                <a:gd name="T11" fmla="*/ 2028600 h 4057199"/>
                <a:gd name="T12" fmla="*/ 2028600 w 4057199"/>
                <a:gd name="T13" fmla="*/ 4057200 h 4057199"/>
                <a:gd name="T14" fmla="*/ 4057200 w 4057199"/>
                <a:gd name="T15" fmla="*/ 2028600 h 4057199"/>
                <a:gd name="T16" fmla="*/ 2028600 w 4057199"/>
                <a:gd name="T17" fmla="*/ 0 h 4057199"/>
                <a:gd name="T18" fmla="*/ 0 w 4057199"/>
                <a:gd name="T19" fmla="*/ 2028600 h 4057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57199" h="4057199">
                  <a:moveTo>
                    <a:pt x="0" y="2028600"/>
                  </a:moveTo>
                  <a:cubicBezTo>
                    <a:pt x="0" y="908235"/>
                    <a:pt x="908235" y="0"/>
                    <a:pt x="2028600" y="0"/>
                  </a:cubicBezTo>
                  <a:cubicBezTo>
                    <a:pt x="3148965" y="0"/>
                    <a:pt x="4057200" y="908235"/>
                    <a:pt x="4057200" y="2028600"/>
                  </a:cubicBezTo>
                  <a:cubicBezTo>
                    <a:pt x="4057200" y="3148965"/>
                    <a:pt x="3148965" y="4057200"/>
                    <a:pt x="2028600" y="4057200"/>
                  </a:cubicBezTo>
                  <a:cubicBezTo>
                    <a:pt x="908235" y="4057200"/>
                    <a:pt x="0" y="3148965"/>
                    <a:pt x="0" y="2028600"/>
                  </a:cubicBezTo>
                  <a:close/>
                  <a:moveTo>
                    <a:pt x="0" y="2028600"/>
                  </a:moveTo>
                  <a:cubicBezTo>
                    <a:pt x="0" y="3148965"/>
                    <a:pt x="908235" y="4057200"/>
                    <a:pt x="2028600" y="4057200"/>
                  </a:cubicBezTo>
                  <a:cubicBezTo>
                    <a:pt x="3148965" y="4057200"/>
                    <a:pt x="4057200" y="3148965"/>
                    <a:pt x="4057200" y="2028600"/>
                  </a:cubicBezTo>
                  <a:cubicBezTo>
                    <a:pt x="4057200" y="908235"/>
                    <a:pt x="3148965" y="0"/>
                    <a:pt x="2028600" y="0"/>
                  </a:cubicBezTo>
                  <a:cubicBezTo>
                    <a:pt x="908235" y="0"/>
                    <a:pt x="0" y="908235"/>
                    <a:pt x="0" y="2028600"/>
                  </a:cubicBezTo>
                  <a:close/>
                </a:path>
              </a:pathLst>
            </a:custGeom>
            <a:solidFill>
              <a:schemeClr val="accent1"/>
            </a:solidFill>
            <a:ln w="3175" cap="flat" cmpd="sng">
              <a:solidFill>
                <a:srgbClr val="BFBFBF">
                  <a:alpha val="56000"/>
                </a:srgbClr>
              </a:solidFill>
              <a:round/>
              <a:headEnd/>
              <a:tailEnd/>
            </a:ln>
          </p:spPr>
          <p:txBody>
            <a:bodyPr anchor="ctr"/>
            <a:lstStyle/>
            <a:p>
              <a:endParaRPr lang="zh-CN" altLang="en-US"/>
            </a:p>
          </p:txBody>
        </p:sp>
        <p:sp>
          <p:nvSpPr>
            <p:cNvPr id="4100" name="同心圆 18"/>
            <p:cNvSpPr>
              <a:spLocks/>
            </p:cNvSpPr>
            <p:nvPr/>
          </p:nvSpPr>
          <p:spPr bwMode="auto">
            <a:xfrm>
              <a:off x="1280849" y="1259947"/>
              <a:ext cx="2701987" cy="2701987"/>
            </a:xfrm>
            <a:custGeom>
              <a:avLst/>
              <a:gdLst>
                <a:gd name="T0" fmla="*/ 0 w 2701987"/>
                <a:gd name="T1" fmla="*/ 1350994 h 2701987"/>
                <a:gd name="T2" fmla="*/ 1350994 w 2701987"/>
                <a:gd name="T3" fmla="*/ 0 h 2701987"/>
                <a:gd name="T4" fmla="*/ 2701988 w 2701987"/>
                <a:gd name="T5" fmla="*/ 1350994 h 2701987"/>
                <a:gd name="T6" fmla="*/ 1350994 w 2701987"/>
                <a:gd name="T7" fmla="*/ 2701988 h 2701987"/>
                <a:gd name="T8" fmla="*/ 0 w 2701987"/>
                <a:gd name="T9" fmla="*/ 1350994 h 2701987"/>
                <a:gd name="T10" fmla="*/ 0 w 2701987"/>
                <a:gd name="T11" fmla="*/ 1350994 h 2701987"/>
                <a:gd name="T12" fmla="*/ 1350994 w 2701987"/>
                <a:gd name="T13" fmla="*/ 2701988 h 2701987"/>
                <a:gd name="T14" fmla="*/ 2701988 w 2701987"/>
                <a:gd name="T15" fmla="*/ 1350994 h 2701987"/>
                <a:gd name="T16" fmla="*/ 1350994 w 2701987"/>
                <a:gd name="T17" fmla="*/ 0 h 2701987"/>
                <a:gd name="T18" fmla="*/ 0 w 2701987"/>
                <a:gd name="T19" fmla="*/ 1350994 h 270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01987" h="2701987">
                  <a:moveTo>
                    <a:pt x="0" y="1350994"/>
                  </a:moveTo>
                  <a:cubicBezTo>
                    <a:pt x="0" y="604861"/>
                    <a:pt x="604861" y="0"/>
                    <a:pt x="1350994" y="0"/>
                  </a:cubicBezTo>
                  <a:cubicBezTo>
                    <a:pt x="2097127" y="0"/>
                    <a:pt x="2701988" y="604861"/>
                    <a:pt x="2701988" y="1350994"/>
                  </a:cubicBezTo>
                  <a:cubicBezTo>
                    <a:pt x="2701988" y="2097127"/>
                    <a:pt x="2097127" y="2701988"/>
                    <a:pt x="1350994" y="2701988"/>
                  </a:cubicBezTo>
                  <a:cubicBezTo>
                    <a:pt x="604861" y="2701988"/>
                    <a:pt x="0" y="2097127"/>
                    <a:pt x="0" y="1350994"/>
                  </a:cubicBezTo>
                  <a:close/>
                  <a:moveTo>
                    <a:pt x="0" y="1350994"/>
                  </a:moveTo>
                  <a:cubicBezTo>
                    <a:pt x="0" y="2097127"/>
                    <a:pt x="604861" y="2701988"/>
                    <a:pt x="1350994" y="2701988"/>
                  </a:cubicBezTo>
                  <a:cubicBezTo>
                    <a:pt x="2097127" y="2701988"/>
                    <a:pt x="2701988" y="2097127"/>
                    <a:pt x="2701988" y="1350994"/>
                  </a:cubicBezTo>
                  <a:cubicBezTo>
                    <a:pt x="2701988" y="604861"/>
                    <a:pt x="2097127" y="0"/>
                    <a:pt x="1350994" y="0"/>
                  </a:cubicBezTo>
                  <a:cubicBezTo>
                    <a:pt x="604861" y="0"/>
                    <a:pt x="0" y="604861"/>
                    <a:pt x="0" y="1350994"/>
                  </a:cubicBezTo>
                  <a:close/>
                </a:path>
              </a:pathLst>
            </a:custGeom>
            <a:solidFill>
              <a:schemeClr val="accent1"/>
            </a:solidFill>
            <a:ln w="3175" cap="flat" cmpd="sng">
              <a:solidFill>
                <a:srgbClr val="BFBFBF">
                  <a:alpha val="56000"/>
                </a:srgbClr>
              </a:solidFill>
              <a:round/>
              <a:headEnd/>
              <a:tailEnd/>
            </a:ln>
          </p:spPr>
          <p:txBody>
            <a:bodyPr anchor="ctr"/>
            <a:lstStyle/>
            <a:p>
              <a:endParaRPr lang="zh-CN" altLang="en-US"/>
            </a:p>
          </p:txBody>
        </p:sp>
        <p:sp>
          <p:nvSpPr>
            <p:cNvPr id="4101" name="同心圆 19"/>
            <p:cNvSpPr>
              <a:spLocks/>
            </p:cNvSpPr>
            <p:nvPr/>
          </p:nvSpPr>
          <p:spPr bwMode="auto">
            <a:xfrm>
              <a:off x="1669638" y="1650882"/>
              <a:ext cx="1926617" cy="1926617"/>
            </a:xfrm>
            <a:custGeom>
              <a:avLst/>
              <a:gdLst>
                <a:gd name="T0" fmla="*/ 0 w 1926617"/>
                <a:gd name="T1" fmla="*/ 963309 h 1926617"/>
                <a:gd name="T2" fmla="*/ 963309 w 1926617"/>
                <a:gd name="T3" fmla="*/ 0 h 1926617"/>
                <a:gd name="T4" fmla="*/ 1926618 w 1926617"/>
                <a:gd name="T5" fmla="*/ 963309 h 1926617"/>
                <a:gd name="T6" fmla="*/ 963309 w 1926617"/>
                <a:gd name="T7" fmla="*/ 1926618 h 1926617"/>
                <a:gd name="T8" fmla="*/ 0 w 1926617"/>
                <a:gd name="T9" fmla="*/ 963309 h 1926617"/>
                <a:gd name="T10" fmla="*/ 0 w 1926617"/>
                <a:gd name="T11" fmla="*/ 963309 h 1926617"/>
                <a:gd name="T12" fmla="*/ 963309 w 1926617"/>
                <a:gd name="T13" fmla="*/ 1926618 h 1926617"/>
                <a:gd name="T14" fmla="*/ 1926618 w 1926617"/>
                <a:gd name="T15" fmla="*/ 963309 h 1926617"/>
                <a:gd name="T16" fmla="*/ 963309 w 1926617"/>
                <a:gd name="T17" fmla="*/ 0 h 1926617"/>
                <a:gd name="T18" fmla="*/ 0 w 1926617"/>
                <a:gd name="T19" fmla="*/ 963309 h 1926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6617" h="1926617">
                  <a:moveTo>
                    <a:pt x="0" y="963309"/>
                  </a:moveTo>
                  <a:cubicBezTo>
                    <a:pt x="0" y="431288"/>
                    <a:pt x="431288" y="0"/>
                    <a:pt x="963309" y="0"/>
                  </a:cubicBezTo>
                  <a:cubicBezTo>
                    <a:pt x="1495330" y="0"/>
                    <a:pt x="1926618" y="431288"/>
                    <a:pt x="1926618" y="963309"/>
                  </a:cubicBezTo>
                  <a:cubicBezTo>
                    <a:pt x="1926618" y="1495330"/>
                    <a:pt x="1495330" y="1926618"/>
                    <a:pt x="963309" y="1926618"/>
                  </a:cubicBezTo>
                  <a:cubicBezTo>
                    <a:pt x="431288" y="1926618"/>
                    <a:pt x="0" y="1495330"/>
                    <a:pt x="0" y="963309"/>
                  </a:cubicBezTo>
                  <a:close/>
                  <a:moveTo>
                    <a:pt x="0" y="963309"/>
                  </a:moveTo>
                  <a:cubicBezTo>
                    <a:pt x="0" y="1495330"/>
                    <a:pt x="431288" y="1926618"/>
                    <a:pt x="963309" y="1926618"/>
                  </a:cubicBezTo>
                  <a:cubicBezTo>
                    <a:pt x="1495330" y="1926618"/>
                    <a:pt x="1926618" y="1495330"/>
                    <a:pt x="1926618" y="963309"/>
                  </a:cubicBezTo>
                  <a:cubicBezTo>
                    <a:pt x="1926618" y="431288"/>
                    <a:pt x="1495330" y="0"/>
                    <a:pt x="963309" y="0"/>
                  </a:cubicBezTo>
                  <a:cubicBezTo>
                    <a:pt x="431288" y="0"/>
                    <a:pt x="0" y="431288"/>
                    <a:pt x="0" y="963309"/>
                  </a:cubicBezTo>
                  <a:close/>
                </a:path>
              </a:pathLst>
            </a:custGeom>
            <a:solidFill>
              <a:schemeClr val="accent1"/>
            </a:solidFill>
            <a:ln w="3175" cap="flat" cmpd="sng">
              <a:solidFill>
                <a:srgbClr val="BFBFBF">
                  <a:alpha val="56000"/>
                </a:srgbClr>
              </a:solidFill>
              <a:round/>
              <a:headEnd/>
              <a:tailEnd/>
            </a:ln>
          </p:spPr>
          <p:txBody>
            <a:bodyPr anchor="ctr"/>
            <a:lstStyle/>
            <a:p>
              <a:endParaRPr lang="zh-CN" altLang="en-US"/>
            </a:p>
          </p:txBody>
        </p:sp>
        <p:cxnSp>
          <p:nvCxnSpPr>
            <p:cNvPr id="4102" name="直接连接符 21"/>
            <p:cNvCxnSpPr>
              <a:cxnSpLocks noChangeShapeType="1"/>
            </p:cNvCxnSpPr>
            <p:nvPr/>
          </p:nvCxnSpPr>
          <p:spPr bwMode="auto">
            <a:xfrm>
              <a:off x="0" y="359879"/>
              <a:ext cx="5237019"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3" name="直接连接符 23"/>
            <p:cNvCxnSpPr>
              <a:cxnSpLocks noChangeShapeType="1"/>
            </p:cNvCxnSpPr>
            <p:nvPr/>
          </p:nvCxnSpPr>
          <p:spPr bwMode="auto">
            <a:xfrm>
              <a:off x="35626" y="4868883"/>
              <a:ext cx="5177642"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4" name="直接连接符 25"/>
            <p:cNvCxnSpPr>
              <a:cxnSpLocks noChangeShapeType="1"/>
            </p:cNvCxnSpPr>
            <p:nvPr/>
          </p:nvCxnSpPr>
          <p:spPr bwMode="auto">
            <a:xfrm>
              <a:off x="391886" y="35627"/>
              <a:ext cx="0" cy="513014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5" name="直接连接符 27"/>
            <p:cNvCxnSpPr>
              <a:cxnSpLocks noChangeShapeType="1"/>
            </p:cNvCxnSpPr>
            <p:nvPr/>
          </p:nvCxnSpPr>
          <p:spPr bwMode="auto">
            <a:xfrm>
              <a:off x="4880759" y="47502"/>
              <a:ext cx="0" cy="5142016"/>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sp>
          <p:nvSpPr>
            <p:cNvPr id="4106" name="圆角矩形 28"/>
            <p:cNvSpPr>
              <a:spLocks noChangeArrowheads="1"/>
            </p:cNvSpPr>
            <p:nvPr/>
          </p:nvSpPr>
          <p:spPr bwMode="auto">
            <a:xfrm>
              <a:off x="35627" y="35626"/>
              <a:ext cx="5201392" cy="5153891"/>
            </a:xfrm>
            <a:prstGeom prst="roundRect">
              <a:avLst>
                <a:gd name="adj" fmla="val 22565"/>
              </a:avLst>
            </a:prstGeom>
            <a:noFill/>
            <a:ln w="3175" cmpd="sng">
              <a:solidFill>
                <a:srgbClr val="BFBFBF">
                  <a:alpha val="56000"/>
                </a:srgbClr>
              </a:solidFill>
              <a:round/>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cxnSp>
          <p:nvCxnSpPr>
            <p:cNvPr id="4107" name="直接连接符 32"/>
            <p:cNvCxnSpPr>
              <a:cxnSpLocks noChangeShapeType="1"/>
            </p:cNvCxnSpPr>
            <p:nvPr/>
          </p:nvCxnSpPr>
          <p:spPr bwMode="auto">
            <a:xfrm>
              <a:off x="35626" y="0"/>
              <a:ext cx="5153891" cy="5189517"/>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8" name="直接连接符 34"/>
            <p:cNvCxnSpPr>
              <a:cxnSpLocks noChangeShapeType="1"/>
            </p:cNvCxnSpPr>
            <p:nvPr/>
          </p:nvCxnSpPr>
          <p:spPr bwMode="auto">
            <a:xfrm flipV="1">
              <a:off x="35626" y="11877"/>
              <a:ext cx="5189517" cy="5189517"/>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9" name="直接连接符 36"/>
            <p:cNvCxnSpPr>
              <a:cxnSpLocks noChangeShapeType="1"/>
            </p:cNvCxnSpPr>
            <p:nvPr/>
          </p:nvCxnSpPr>
          <p:spPr bwMode="auto">
            <a:xfrm>
              <a:off x="1669638" y="35626"/>
              <a:ext cx="0" cy="5142016"/>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0" name="直接连接符 38"/>
            <p:cNvCxnSpPr>
              <a:cxnSpLocks noChangeShapeType="1"/>
              <a:endCxn id="4106" idx="2"/>
            </p:cNvCxnSpPr>
            <p:nvPr/>
          </p:nvCxnSpPr>
          <p:spPr bwMode="auto">
            <a:xfrm>
              <a:off x="2600697" y="11877"/>
              <a:ext cx="35626" cy="517764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1" name="直接连接符 40"/>
            <p:cNvCxnSpPr>
              <a:cxnSpLocks noChangeShapeType="1"/>
            </p:cNvCxnSpPr>
            <p:nvPr/>
          </p:nvCxnSpPr>
          <p:spPr bwMode="auto">
            <a:xfrm>
              <a:off x="3572505" y="35626"/>
              <a:ext cx="0" cy="5165768"/>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2" name="直接连接符 42"/>
            <p:cNvCxnSpPr>
              <a:cxnSpLocks noChangeShapeType="1"/>
            </p:cNvCxnSpPr>
            <p:nvPr/>
          </p:nvCxnSpPr>
          <p:spPr bwMode="auto">
            <a:xfrm>
              <a:off x="35626" y="1650882"/>
              <a:ext cx="5201393"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3" name="直接连接符 44"/>
            <p:cNvCxnSpPr>
              <a:cxnSpLocks noChangeShapeType="1"/>
              <a:stCxn id="4106" idx="1"/>
              <a:endCxn id="4106" idx="3"/>
            </p:cNvCxnSpPr>
            <p:nvPr/>
          </p:nvCxnSpPr>
          <p:spPr bwMode="auto">
            <a:xfrm>
              <a:off x="35627" y="2612572"/>
              <a:ext cx="5201392"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4" name="直接连接符 46"/>
            <p:cNvCxnSpPr>
              <a:cxnSpLocks noChangeShapeType="1"/>
            </p:cNvCxnSpPr>
            <p:nvPr/>
          </p:nvCxnSpPr>
          <p:spPr bwMode="auto">
            <a:xfrm>
              <a:off x="35626" y="3577499"/>
              <a:ext cx="5189517"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grpSp>
      <p:sp>
        <p:nvSpPr>
          <p:cNvPr id="4115" name="文本框 49"/>
          <p:cNvSpPr txBox="1">
            <a:spLocks noChangeArrowheads="1"/>
          </p:cNvSpPr>
          <p:nvPr/>
        </p:nvSpPr>
        <p:spPr bwMode="auto">
          <a:xfrm>
            <a:off x="1252538" y="1192213"/>
            <a:ext cx="16303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5400">
                <a:solidFill>
                  <a:srgbClr val="595959"/>
                </a:solidFill>
                <a:latin typeface="微软雅黑" panose="020B0503020204020204" pitchFamily="34" charset="-122"/>
                <a:ea typeface="微软雅黑" panose="020B0503020204020204" pitchFamily="34" charset="-122"/>
              </a:rPr>
              <a:t>目录</a:t>
            </a:r>
          </a:p>
        </p:txBody>
      </p:sp>
      <p:sp>
        <p:nvSpPr>
          <p:cNvPr id="4116" name="文本框 1"/>
          <p:cNvSpPr txBox="1">
            <a:spLocks noChangeArrowheads="1"/>
          </p:cNvSpPr>
          <p:nvPr/>
        </p:nvSpPr>
        <p:spPr bwMode="auto">
          <a:xfrm>
            <a:off x="1860550" y="3016250"/>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3200" dirty="0">
                <a:solidFill>
                  <a:schemeClr val="accent6">
                    <a:lumMod val="75000"/>
                  </a:schemeClr>
                </a:solidFill>
              </a:rPr>
              <a:t>1</a:t>
            </a:r>
            <a:endParaRPr lang="zh-CN" altLang="en-US" sz="3200" dirty="0">
              <a:solidFill>
                <a:schemeClr val="accent6">
                  <a:lumMod val="75000"/>
                </a:schemeClr>
              </a:solidFill>
            </a:endParaRPr>
          </a:p>
        </p:txBody>
      </p:sp>
      <p:cxnSp>
        <p:nvCxnSpPr>
          <p:cNvPr id="4117" name="直接连接符 35"/>
          <p:cNvCxnSpPr>
            <a:cxnSpLocks noChangeShapeType="1"/>
          </p:cNvCxnSpPr>
          <p:nvPr/>
        </p:nvCxnSpPr>
        <p:spPr bwMode="auto">
          <a:xfrm flipH="1">
            <a:off x="1930400" y="3160713"/>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4118" name="文本框 7"/>
          <p:cNvSpPr txBox="1">
            <a:spLocks noChangeArrowheads="1"/>
          </p:cNvSpPr>
          <p:nvPr/>
        </p:nvSpPr>
        <p:spPr bwMode="auto">
          <a:xfrm>
            <a:off x="2168525" y="3370263"/>
            <a:ext cx="20653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a:solidFill>
                  <a:schemeClr val="accent6">
                    <a:lumMod val="75000"/>
                  </a:schemeClr>
                </a:solidFill>
                <a:latin typeface="微软雅黑" panose="020B0503020204020204" pitchFamily="34" charset="-122"/>
                <a:ea typeface="微软雅黑" panose="020B0503020204020204" pitchFamily="34" charset="-122"/>
              </a:rPr>
              <a:t>并发控制概述</a:t>
            </a:r>
          </a:p>
        </p:txBody>
      </p:sp>
      <p:sp>
        <p:nvSpPr>
          <p:cNvPr id="4119" name="文本框 27"/>
          <p:cNvSpPr txBox="1">
            <a:spLocks noChangeArrowheads="1"/>
          </p:cNvSpPr>
          <p:nvPr/>
        </p:nvSpPr>
        <p:spPr bwMode="auto">
          <a:xfrm>
            <a:off x="5111750" y="3016250"/>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3200" dirty="0">
                <a:solidFill>
                  <a:srgbClr val="404040"/>
                </a:solidFill>
              </a:rPr>
              <a:t>2</a:t>
            </a:r>
            <a:endParaRPr lang="zh-CN" altLang="en-US" sz="3200" dirty="0">
              <a:solidFill>
                <a:srgbClr val="404040"/>
              </a:solidFill>
            </a:endParaRPr>
          </a:p>
        </p:txBody>
      </p:sp>
      <p:cxnSp>
        <p:nvCxnSpPr>
          <p:cNvPr id="4120" name="直接连接符 43"/>
          <p:cNvCxnSpPr>
            <a:cxnSpLocks noChangeShapeType="1"/>
          </p:cNvCxnSpPr>
          <p:nvPr/>
        </p:nvCxnSpPr>
        <p:spPr bwMode="auto">
          <a:xfrm flipH="1">
            <a:off x="5183188" y="3160713"/>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4121" name="文本框 7"/>
          <p:cNvSpPr txBox="1">
            <a:spLocks noChangeArrowheads="1"/>
          </p:cNvSpPr>
          <p:nvPr/>
        </p:nvSpPr>
        <p:spPr bwMode="auto">
          <a:xfrm>
            <a:off x="5421313" y="3370263"/>
            <a:ext cx="2063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a:solidFill>
                  <a:srgbClr val="404040"/>
                </a:solidFill>
                <a:latin typeface="微软雅黑" panose="020B0503020204020204" pitchFamily="34" charset="-122"/>
                <a:ea typeface="微软雅黑" panose="020B0503020204020204" pitchFamily="34" charset="-122"/>
              </a:rPr>
              <a:t>封锁</a:t>
            </a:r>
          </a:p>
        </p:txBody>
      </p:sp>
      <p:sp>
        <p:nvSpPr>
          <p:cNvPr id="4122" name="文本框 31"/>
          <p:cNvSpPr txBox="1">
            <a:spLocks noChangeArrowheads="1"/>
          </p:cNvSpPr>
          <p:nvPr/>
        </p:nvSpPr>
        <p:spPr bwMode="auto">
          <a:xfrm>
            <a:off x="8158163" y="3016250"/>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3200" dirty="0">
                <a:solidFill>
                  <a:srgbClr val="404040"/>
                </a:solidFill>
              </a:rPr>
              <a:t>3</a:t>
            </a:r>
            <a:endParaRPr lang="zh-CN" altLang="en-US" sz="3200" dirty="0">
              <a:solidFill>
                <a:srgbClr val="404040"/>
              </a:solidFill>
            </a:endParaRPr>
          </a:p>
        </p:txBody>
      </p:sp>
      <p:cxnSp>
        <p:nvCxnSpPr>
          <p:cNvPr id="4123" name="直接连接符 53"/>
          <p:cNvCxnSpPr>
            <a:cxnSpLocks noChangeShapeType="1"/>
          </p:cNvCxnSpPr>
          <p:nvPr/>
        </p:nvCxnSpPr>
        <p:spPr bwMode="auto">
          <a:xfrm flipH="1">
            <a:off x="8228013" y="3160713"/>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4124" name="文本框 7"/>
          <p:cNvSpPr txBox="1">
            <a:spLocks noChangeArrowheads="1"/>
          </p:cNvSpPr>
          <p:nvPr/>
        </p:nvSpPr>
        <p:spPr bwMode="auto">
          <a:xfrm>
            <a:off x="8466138" y="3370263"/>
            <a:ext cx="2063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a:solidFill>
                  <a:srgbClr val="404040"/>
                </a:solidFill>
                <a:latin typeface="微软雅黑" panose="020B0503020204020204" pitchFamily="34" charset="-122"/>
                <a:ea typeface="微软雅黑" panose="020B0503020204020204" pitchFamily="34" charset="-122"/>
              </a:rPr>
              <a:t>封锁协议</a:t>
            </a:r>
          </a:p>
        </p:txBody>
      </p:sp>
      <p:sp>
        <p:nvSpPr>
          <p:cNvPr id="4125" name="文本框 31"/>
          <p:cNvSpPr txBox="1">
            <a:spLocks noChangeArrowheads="1"/>
          </p:cNvSpPr>
          <p:nvPr/>
        </p:nvSpPr>
        <p:spPr bwMode="auto">
          <a:xfrm>
            <a:off x="2168525" y="3790950"/>
            <a:ext cx="231616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丢失修改</a:t>
            </a:r>
            <a:endParaRPr lang="en-US" altLang="zh-CN" sz="1400" dirty="0">
              <a:solidFill>
                <a:schemeClr val="accent6">
                  <a:lumMod val="7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不可重复读</a:t>
            </a:r>
            <a:endParaRPr lang="en-US" altLang="zh-CN" sz="1400" dirty="0">
              <a:solidFill>
                <a:schemeClr val="accent6">
                  <a:lumMod val="7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污读</a:t>
            </a:r>
            <a:endParaRPr lang="en-US" altLang="zh-CN" sz="1400" dirty="0">
              <a:solidFill>
                <a:schemeClr val="accent6">
                  <a:lumMod val="7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endParaRPr lang="zh-CN" altLang="en-US" sz="14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4126" name="文本框 31"/>
          <p:cNvSpPr txBox="1">
            <a:spLocks noChangeArrowheads="1"/>
          </p:cNvSpPr>
          <p:nvPr/>
        </p:nvSpPr>
        <p:spPr bwMode="auto">
          <a:xfrm>
            <a:off x="5421313" y="3790950"/>
            <a:ext cx="23161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latin typeface="微软雅黑" panose="020B0503020204020204" pitchFamily="34" charset="-122"/>
                <a:ea typeface="微软雅黑" panose="020B0503020204020204" pitchFamily="34" charset="-122"/>
              </a:rPr>
              <a:t>封锁类型</a:t>
            </a:r>
            <a:endParaRPr lang="en-US" altLang="zh-CN" sz="14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400" dirty="0">
                <a:latin typeface="微软雅黑" panose="020B0503020204020204" pitchFamily="34" charset="-122"/>
                <a:ea typeface="微软雅黑" panose="020B0503020204020204" pitchFamily="34" charset="-122"/>
              </a:rPr>
              <a:t>基本锁的相容矩阵</a:t>
            </a:r>
          </a:p>
        </p:txBody>
      </p:sp>
      <p:sp>
        <p:nvSpPr>
          <p:cNvPr id="4127" name="文本框 31"/>
          <p:cNvSpPr txBox="1">
            <a:spLocks noChangeArrowheads="1"/>
          </p:cNvSpPr>
          <p:nvPr/>
        </p:nvSpPr>
        <p:spPr bwMode="auto">
          <a:xfrm>
            <a:off x="8466138" y="3790950"/>
            <a:ext cx="231616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latin typeface="微软雅黑" panose="020B0503020204020204" pitchFamily="34" charset="-122"/>
                <a:ea typeface="微软雅黑" panose="020B0503020204020204" pitchFamily="34" charset="-122"/>
              </a:rPr>
              <a:t>一级封锁协议</a:t>
            </a:r>
          </a:p>
          <a:p>
            <a:pPr eaLnBrk="1" hangingPunct="1">
              <a:lnSpc>
                <a:spcPct val="100000"/>
              </a:lnSpc>
              <a:spcBef>
                <a:spcPct val="0"/>
              </a:spcBef>
              <a:buNone/>
            </a:pPr>
            <a:r>
              <a:rPr lang="zh-CN" altLang="en-US" sz="1400" dirty="0">
                <a:latin typeface="微软雅黑" panose="020B0503020204020204" pitchFamily="34" charset="-122"/>
                <a:ea typeface="微软雅黑" panose="020B0503020204020204" pitchFamily="34" charset="-122"/>
              </a:rPr>
              <a:t>二级封锁协议</a:t>
            </a:r>
          </a:p>
          <a:p>
            <a:pPr eaLnBrk="1" hangingPunct="1">
              <a:lnSpc>
                <a:spcPct val="100000"/>
              </a:lnSpc>
              <a:spcBef>
                <a:spcPct val="0"/>
              </a:spcBef>
              <a:buNone/>
            </a:pPr>
            <a:r>
              <a:rPr lang="zh-CN" altLang="en-US" sz="1400" dirty="0">
                <a:latin typeface="微软雅黑" panose="020B0503020204020204" pitchFamily="34" charset="-122"/>
                <a:ea typeface="微软雅黑" panose="020B0503020204020204" pitchFamily="34" charset="-122"/>
              </a:rPr>
              <a:t>三级封锁协议</a:t>
            </a:r>
          </a:p>
        </p:txBody>
      </p:sp>
      <p:sp>
        <p:nvSpPr>
          <p:cNvPr id="32" name="文本框 27"/>
          <p:cNvSpPr txBox="1">
            <a:spLocks noChangeArrowheads="1"/>
          </p:cNvSpPr>
          <p:nvPr/>
        </p:nvSpPr>
        <p:spPr bwMode="auto">
          <a:xfrm>
            <a:off x="1860550"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200" dirty="0">
                <a:solidFill>
                  <a:srgbClr val="404040"/>
                </a:solidFill>
              </a:rPr>
              <a:t>4</a:t>
            </a:r>
            <a:endParaRPr lang="zh-CN" altLang="en-US" sz="3200" dirty="0">
              <a:solidFill>
                <a:srgbClr val="404040"/>
              </a:solidFill>
            </a:endParaRPr>
          </a:p>
        </p:txBody>
      </p:sp>
      <p:cxnSp>
        <p:nvCxnSpPr>
          <p:cNvPr id="33" name="直接连接符 43"/>
          <p:cNvCxnSpPr>
            <a:cxnSpLocks noChangeShapeType="1"/>
          </p:cNvCxnSpPr>
          <p:nvPr/>
        </p:nvCxnSpPr>
        <p:spPr bwMode="auto">
          <a:xfrm flipH="1">
            <a:off x="1931988" y="4877497"/>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34" name="文本框 7"/>
          <p:cNvSpPr txBox="1">
            <a:spLocks noChangeArrowheads="1"/>
          </p:cNvSpPr>
          <p:nvPr/>
        </p:nvSpPr>
        <p:spPr bwMode="auto">
          <a:xfrm>
            <a:off x="2170113" y="5087047"/>
            <a:ext cx="2063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000" dirty="0">
                <a:solidFill>
                  <a:srgbClr val="404040"/>
                </a:solidFill>
                <a:latin typeface="微软雅黑" panose="020B0503020204020204" pitchFamily="34" charset="-122"/>
                <a:ea typeface="微软雅黑" panose="020B0503020204020204" pitchFamily="34" charset="-122"/>
              </a:rPr>
              <a:t>活锁和死锁</a:t>
            </a:r>
          </a:p>
        </p:txBody>
      </p:sp>
      <p:sp>
        <p:nvSpPr>
          <p:cNvPr id="35" name="文本框 31"/>
          <p:cNvSpPr txBox="1">
            <a:spLocks noChangeArrowheads="1"/>
          </p:cNvSpPr>
          <p:nvPr/>
        </p:nvSpPr>
        <p:spPr bwMode="auto">
          <a:xfrm>
            <a:off x="2170113" y="5507734"/>
            <a:ext cx="23161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latin typeface="微软雅黑" panose="020B0503020204020204" pitchFamily="34" charset="-122"/>
                <a:ea typeface="微软雅黑" panose="020B0503020204020204" pitchFamily="34" charset="-122"/>
              </a:rPr>
              <a:t>活锁</a:t>
            </a:r>
          </a:p>
          <a:p>
            <a:pPr eaLnBrk="1" hangingPunct="1">
              <a:lnSpc>
                <a:spcPct val="100000"/>
              </a:lnSpc>
              <a:spcBef>
                <a:spcPct val="0"/>
              </a:spcBef>
              <a:buNone/>
            </a:pPr>
            <a:r>
              <a:rPr lang="zh-CN" altLang="en-US" sz="1400" dirty="0">
                <a:latin typeface="微软雅黑" panose="020B0503020204020204" pitchFamily="34" charset="-122"/>
                <a:ea typeface="微软雅黑" panose="020B0503020204020204" pitchFamily="34" charset="-122"/>
              </a:rPr>
              <a:t>死锁</a:t>
            </a:r>
          </a:p>
        </p:txBody>
      </p:sp>
      <p:sp>
        <p:nvSpPr>
          <p:cNvPr id="36" name="文本框 27"/>
          <p:cNvSpPr txBox="1">
            <a:spLocks noChangeArrowheads="1"/>
          </p:cNvSpPr>
          <p:nvPr/>
        </p:nvSpPr>
        <p:spPr bwMode="auto">
          <a:xfrm>
            <a:off x="5044694"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200" dirty="0">
                <a:solidFill>
                  <a:srgbClr val="404040"/>
                </a:solidFill>
              </a:rPr>
              <a:t>5</a:t>
            </a:r>
            <a:endParaRPr lang="zh-CN" altLang="en-US" sz="3200" dirty="0">
              <a:solidFill>
                <a:srgbClr val="404040"/>
              </a:solidFill>
            </a:endParaRPr>
          </a:p>
        </p:txBody>
      </p:sp>
      <p:cxnSp>
        <p:nvCxnSpPr>
          <p:cNvPr id="37" name="直接连接符 43"/>
          <p:cNvCxnSpPr>
            <a:cxnSpLocks noChangeShapeType="1"/>
          </p:cNvCxnSpPr>
          <p:nvPr/>
        </p:nvCxnSpPr>
        <p:spPr bwMode="auto">
          <a:xfrm flipH="1">
            <a:off x="5116132" y="4877497"/>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38" name="文本框 7"/>
          <p:cNvSpPr txBox="1">
            <a:spLocks noChangeArrowheads="1"/>
          </p:cNvSpPr>
          <p:nvPr/>
        </p:nvSpPr>
        <p:spPr bwMode="auto">
          <a:xfrm>
            <a:off x="5354256" y="5087047"/>
            <a:ext cx="25542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000" dirty="0">
                <a:solidFill>
                  <a:srgbClr val="404040"/>
                </a:solidFill>
                <a:latin typeface="微软雅黑" panose="020B0503020204020204" pitchFamily="34" charset="-122"/>
                <a:ea typeface="微软雅黑" panose="020B0503020204020204" pitchFamily="34" charset="-122"/>
              </a:rPr>
              <a:t>并发调度的可串行性</a:t>
            </a:r>
          </a:p>
        </p:txBody>
      </p:sp>
      <p:sp>
        <p:nvSpPr>
          <p:cNvPr id="39" name="文本框 31"/>
          <p:cNvSpPr txBox="1">
            <a:spLocks noChangeArrowheads="1"/>
          </p:cNvSpPr>
          <p:nvPr/>
        </p:nvSpPr>
        <p:spPr bwMode="auto">
          <a:xfrm>
            <a:off x="5354257" y="5507734"/>
            <a:ext cx="231616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latin typeface="微软雅黑" panose="020B0503020204020204" pitchFamily="34" charset="-122"/>
                <a:ea typeface="微软雅黑" panose="020B0503020204020204" pitchFamily="34" charset="-122"/>
              </a:rPr>
              <a:t>什么样的并发操作调度是正确的 </a:t>
            </a:r>
            <a:endParaRPr lang="en-US" altLang="zh-CN" sz="14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400" dirty="0">
                <a:latin typeface="微软雅黑" panose="020B0503020204020204" pitchFamily="34" charset="-122"/>
                <a:ea typeface="微软雅黑" panose="020B0503020204020204" pitchFamily="34" charset="-122"/>
              </a:rPr>
              <a:t>如何保证并发操作的调度是正确的</a:t>
            </a:r>
          </a:p>
        </p:txBody>
      </p:sp>
      <p:sp>
        <p:nvSpPr>
          <p:cNvPr id="40" name="文本框 27"/>
          <p:cNvSpPr txBox="1">
            <a:spLocks noChangeArrowheads="1"/>
          </p:cNvSpPr>
          <p:nvPr/>
        </p:nvSpPr>
        <p:spPr bwMode="auto">
          <a:xfrm>
            <a:off x="8156575"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200" dirty="0">
                <a:solidFill>
                  <a:srgbClr val="404040"/>
                </a:solidFill>
              </a:rPr>
              <a:t>6</a:t>
            </a:r>
            <a:endParaRPr lang="zh-CN" altLang="en-US" sz="3200" dirty="0">
              <a:solidFill>
                <a:srgbClr val="404040"/>
              </a:solidFill>
            </a:endParaRPr>
          </a:p>
        </p:txBody>
      </p:sp>
      <p:cxnSp>
        <p:nvCxnSpPr>
          <p:cNvPr id="41" name="直接连接符 43"/>
          <p:cNvCxnSpPr>
            <a:cxnSpLocks noChangeShapeType="1"/>
          </p:cNvCxnSpPr>
          <p:nvPr/>
        </p:nvCxnSpPr>
        <p:spPr bwMode="auto">
          <a:xfrm flipH="1">
            <a:off x="8228013" y="4877497"/>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42" name="文本框 7"/>
          <p:cNvSpPr txBox="1">
            <a:spLocks noChangeArrowheads="1"/>
          </p:cNvSpPr>
          <p:nvPr/>
        </p:nvSpPr>
        <p:spPr bwMode="auto">
          <a:xfrm>
            <a:off x="8466138" y="5087047"/>
            <a:ext cx="28023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000" dirty="0">
                <a:solidFill>
                  <a:srgbClr val="404040"/>
                </a:solidFill>
                <a:latin typeface="微软雅黑" panose="020B0503020204020204" pitchFamily="34" charset="-122"/>
                <a:ea typeface="微软雅黑" panose="020B0503020204020204" pitchFamily="34" charset="-122"/>
              </a:rPr>
              <a:t>两段锁协议</a:t>
            </a:r>
          </a:p>
        </p:txBody>
      </p:sp>
      <p:sp>
        <p:nvSpPr>
          <p:cNvPr id="43" name="文本框 31"/>
          <p:cNvSpPr txBox="1">
            <a:spLocks noChangeArrowheads="1"/>
          </p:cNvSpPr>
          <p:nvPr/>
        </p:nvSpPr>
        <p:spPr bwMode="auto">
          <a:xfrm>
            <a:off x="8466138" y="5507734"/>
            <a:ext cx="23161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latin typeface="微软雅黑" panose="020B0503020204020204" pitchFamily="34" charset="-122"/>
                <a:ea typeface="微软雅黑" panose="020B0503020204020204" pitchFamily="34" charset="-122"/>
              </a:rPr>
              <a:t>两段锁协议的内容</a:t>
            </a:r>
          </a:p>
        </p:txBody>
      </p:sp>
      <p:sp>
        <p:nvSpPr>
          <p:cNvPr id="44" name="文本框 27"/>
          <p:cNvSpPr txBox="1">
            <a:spLocks noChangeArrowheads="1"/>
          </p:cNvSpPr>
          <p:nvPr/>
        </p:nvSpPr>
        <p:spPr bwMode="auto">
          <a:xfrm>
            <a:off x="8164196" y="1009797"/>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200" dirty="0">
                <a:solidFill>
                  <a:srgbClr val="404040"/>
                </a:solidFill>
              </a:rPr>
              <a:t>7</a:t>
            </a:r>
            <a:endParaRPr lang="zh-CN" altLang="en-US" sz="3200" dirty="0">
              <a:solidFill>
                <a:srgbClr val="404040"/>
              </a:solidFill>
            </a:endParaRPr>
          </a:p>
        </p:txBody>
      </p:sp>
      <p:cxnSp>
        <p:nvCxnSpPr>
          <p:cNvPr id="45" name="直接连接符 43"/>
          <p:cNvCxnSpPr>
            <a:cxnSpLocks noChangeShapeType="1"/>
          </p:cNvCxnSpPr>
          <p:nvPr/>
        </p:nvCxnSpPr>
        <p:spPr bwMode="auto">
          <a:xfrm flipH="1">
            <a:off x="8235634" y="1154260"/>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46" name="文本框 7"/>
          <p:cNvSpPr txBox="1">
            <a:spLocks noChangeArrowheads="1"/>
          </p:cNvSpPr>
          <p:nvPr/>
        </p:nvSpPr>
        <p:spPr bwMode="auto">
          <a:xfrm>
            <a:off x="8473759" y="1363810"/>
            <a:ext cx="33387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2000" dirty="0" err="1" smtClean="0">
                <a:solidFill>
                  <a:srgbClr val="404040"/>
                </a:solidFill>
                <a:latin typeface="微软雅黑" panose="020B0503020204020204" pitchFamily="34" charset="-122"/>
                <a:ea typeface="微软雅黑" panose="020B0503020204020204" pitchFamily="34" charset="-122"/>
              </a:rPr>
              <a:t>Mysql</a:t>
            </a:r>
            <a:r>
              <a:rPr lang="zh-CN" altLang="en-US" sz="2000" dirty="0" smtClean="0">
                <a:solidFill>
                  <a:srgbClr val="404040"/>
                </a:solidFill>
                <a:latin typeface="微软雅黑" panose="020B0503020204020204" pitchFamily="34" charset="-122"/>
                <a:ea typeface="微软雅黑" panose="020B0503020204020204" pitchFamily="34" charset="-122"/>
              </a:rPr>
              <a:t>的</a:t>
            </a:r>
            <a:r>
              <a:rPr lang="zh-CN" altLang="en-US" sz="2000" dirty="0">
                <a:solidFill>
                  <a:srgbClr val="404040"/>
                </a:solidFill>
                <a:latin typeface="微软雅黑" panose="020B0503020204020204" pitchFamily="34" charset="-122"/>
                <a:ea typeface="微软雅黑" panose="020B0503020204020204" pitchFamily="34" charset="-122"/>
              </a:rPr>
              <a:t>并发控制技术</a:t>
            </a:r>
          </a:p>
        </p:txBody>
      </p:sp>
      <p:sp>
        <p:nvSpPr>
          <p:cNvPr id="47" name="文本框 31"/>
          <p:cNvSpPr txBox="1">
            <a:spLocks noChangeArrowheads="1"/>
          </p:cNvSpPr>
          <p:nvPr/>
        </p:nvSpPr>
        <p:spPr bwMode="auto">
          <a:xfrm>
            <a:off x="8473759" y="1784497"/>
            <a:ext cx="23161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latin typeface="微软雅黑" panose="020B0503020204020204" pitchFamily="34" charset="-122"/>
                <a:ea typeface="微软雅黑" panose="020B0503020204020204" pitchFamily="34" charset="-122"/>
              </a:rPr>
              <a:t>机制</a:t>
            </a:r>
          </a:p>
        </p:txBody>
      </p:sp>
      <p:sp>
        <p:nvSpPr>
          <p:cNvPr id="2" name="灯片编号占位符 1"/>
          <p:cNvSpPr>
            <a:spLocks noGrp="1"/>
          </p:cNvSpPr>
          <p:nvPr>
            <p:ph type="sldNum" sz="quarter" idx="12"/>
          </p:nvPr>
        </p:nvSpPr>
        <p:spPr/>
        <p:txBody>
          <a:bodyPr/>
          <a:lstStyle/>
          <a:p>
            <a:fld id="{F74088BC-5FFA-45F6-BC97-BB015332EA66}" type="slidenum">
              <a:rPr lang="zh-CN" altLang="en-US" smtClean="0"/>
              <a:pPr/>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共享锁</a:t>
            </a:r>
          </a:p>
        </p:txBody>
      </p:sp>
      <p:sp>
        <p:nvSpPr>
          <p:cNvPr id="3" name="内容占位符 2"/>
          <p:cNvSpPr>
            <a:spLocks noGrp="1"/>
          </p:cNvSpPr>
          <p:nvPr>
            <p:ph idx="1"/>
          </p:nvPr>
        </p:nvSpPr>
        <p:spPr/>
        <p:txBody>
          <a:bodyPr/>
          <a:lstStyle/>
          <a:p>
            <a:r>
              <a:rPr lang="zh-CN" altLang="en-US" dirty="0"/>
              <a:t>共享锁又称为读锁，其采用的原理是允许其他用户对同一数据对象进行</a:t>
            </a:r>
            <a:r>
              <a:rPr lang="zh-CN" altLang="en-US" dirty="0">
                <a:solidFill>
                  <a:schemeClr val="accent6">
                    <a:lumMod val="75000"/>
                  </a:schemeClr>
                </a:solidFill>
              </a:rPr>
              <a:t>查询</a:t>
            </a:r>
            <a:r>
              <a:rPr lang="zh-CN" altLang="en-US" dirty="0"/>
              <a:t>，但</a:t>
            </a:r>
            <a:r>
              <a:rPr lang="zh-CN" altLang="en-US" dirty="0">
                <a:solidFill>
                  <a:schemeClr val="accent6">
                    <a:lumMod val="75000"/>
                  </a:schemeClr>
                </a:solidFill>
              </a:rPr>
              <a:t>不能</a:t>
            </a:r>
            <a:r>
              <a:rPr lang="zh-CN" altLang="en-US" dirty="0"/>
              <a:t>对该数据对象进行</a:t>
            </a:r>
            <a:r>
              <a:rPr lang="zh-CN" altLang="en-US" dirty="0">
                <a:solidFill>
                  <a:schemeClr val="accent6">
                    <a:lumMod val="75000"/>
                  </a:schemeClr>
                </a:solidFill>
              </a:rPr>
              <a:t>修改</a:t>
            </a:r>
            <a:r>
              <a:rPr lang="zh-CN" altLang="en-US" dirty="0"/>
              <a:t>。</a:t>
            </a:r>
          </a:p>
          <a:p>
            <a:r>
              <a:rPr lang="zh-CN" altLang="en-US" dirty="0"/>
              <a:t>若事务</a:t>
            </a:r>
            <a:r>
              <a:rPr lang="en-US" altLang="zh-CN" dirty="0"/>
              <a:t>T</a:t>
            </a:r>
            <a:r>
              <a:rPr lang="zh-CN" altLang="en-US" dirty="0"/>
              <a:t>对数据对象</a:t>
            </a:r>
            <a:r>
              <a:rPr lang="en-US" altLang="zh-CN" dirty="0"/>
              <a:t>A</a:t>
            </a:r>
            <a:r>
              <a:rPr lang="zh-CN" altLang="en-US" dirty="0"/>
              <a:t>加上</a:t>
            </a:r>
            <a:r>
              <a:rPr lang="en-US" altLang="zh-CN" dirty="0"/>
              <a:t>S</a:t>
            </a:r>
            <a:r>
              <a:rPr lang="zh-CN" altLang="en-US" dirty="0"/>
              <a:t>锁，则其它事务只能再对</a:t>
            </a:r>
            <a:r>
              <a:rPr lang="en-US" altLang="zh-CN" dirty="0"/>
              <a:t>A</a:t>
            </a:r>
            <a:r>
              <a:rPr lang="zh-CN" altLang="en-US" dirty="0"/>
              <a:t>加</a:t>
            </a:r>
            <a:r>
              <a:rPr lang="en-US" altLang="zh-CN" dirty="0"/>
              <a:t>S</a:t>
            </a:r>
            <a:r>
              <a:rPr lang="zh-CN" altLang="en-US" dirty="0"/>
              <a:t>锁，而不能加</a:t>
            </a:r>
            <a:r>
              <a:rPr lang="en-US" altLang="zh-CN" dirty="0"/>
              <a:t>X</a:t>
            </a:r>
            <a:r>
              <a:rPr lang="zh-CN" altLang="en-US" dirty="0"/>
              <a:t>锁，直到</a:t>
            </a:r>
            <a:r>
              <a:rPr lang="en-US" altLang="zh-CN" dirty="0"/>
              <a:t>T</a:t>
            </a:r>
            <a:r>
              <a:rPr lang="zh-CN" altLang="en-US" dirty="0"/>
              <a:t>释放</a:t>
            </a:r>
            <a:r>
              <a:rPr lang="en-US" altLang="zh-CN" dirty="0"/>
              <a:t>A</a:t>
            </a:r>
            <a:r>
              <a:rPr lang="zh-CN" altLang="en-US" dirty="0"/>
              <a:t>上的</a:t>
            </a:r>
            <a:r>
              <a:rPr lang="en-US" altLang="zh-CN" dirty="0"/>
              <a:t>S</a:t>
            </a:r>
            <a:r>
              <a:rPr lang="zh-CN" altLang="en-US" dirty="0"/>
              <a:t>锁。</a:t>
            </a:r>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20</a:t>
            </a:fld>
            <a:endParaRPr lang="zh-CN" altLang="en-US"/>
          </a:p>
        </p:txBody>
      </p:sp>
    </p:spTree>
    <p:extLst>
      <p:ext uri="{BB962C8B-B14F-4D97-AF65-F5344CB8AC3E}">
        <p14:creationId xmlns:p14="http://schemas.microsoft.com/office/powerpoint/2010/main" val="3645532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锁的相容矩阵</a:t>
            </a:r>
          </a:p>
        </p:txBody>
      </p:sp>
      <p:sp>
        <p:nvSpPr>
          <p:cNvPr id="3" name="内容占位符 2"/>
          <p:cNvSpPr>
            <a:spLocks noGrp="1"/>
          </p:cNvSpPr>
          <p:nvPr>
            <p:ph idx="1"/>
          </p:nvPr>
        </p:nvSpPr>
        <p:spPr/>
        <p:txBody>
          <a:bodyPr/>
          <a:lstStyle/>
          <a:p>
            <a:endParaRPr lang="zh-CN" altLang="en-US"/>
          </a:p>
        </p:txBody>
      </p:sp>
      <p:grpSp>
        <p:nvGrpSpPr>
          <p:cNvPr id="4" name="Group 3"/>
          <p:cNvGrpSpPr>
            <a:grpSpLocks/>
          </p:cNvGrpSpPr>
          <p:nvPr/>
        </p:nvGrpSpPr>
        <p:grpSpPr bwMode="auto">
          <a:xfrm>
            <a:off x="1449070" y="2371344"/>
            <a:ext cx="7391400" cy="3581400"/>
            <a:chOff x="1152" y="1536"/>
            <a:chExt cx="4416" cy="2016"/>
          </a:xfrm>
        </p:grpSpPr>
        <p:sp>
          <p:nvSpPr>
            <p:cNvPr id="5" name="Text Box 4"/>
            <p:cNvSpPr txBox="1">
              <a:spLocks noChangeArrowheads="1"/>
            </p:cNvSpPr>
            <p:nvPr/>
          </p:nvSpPr>
          <p:spPr bwMode="auto">
            <a:xfrm>
              <a:off x="3888" y="2928"/>
              <a:ext cx="168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SzTx/>
                <a:buFontTx/>
                <a:buNone/>
              </a:pPr>
              <a:r>
                <a:rPr lang="en-US" altLang="zh-CN" sz="2000"/>
                <a:t>Y=Yes</a:t>
              </a:r>
              <a:r>
                <a:rPr lang="zh-CN" altLang="en-US" sz="2000"/>
                <a:t>，相容的请求</a:t>
              </a:r>
              <a:endParaRPr lang="zh-CN" altLang="en-US"/>
            </a:p>
            <a:p>
              <a:pPr algn="l">
                <a:spcBef>
                  <a:spcPct val="0"/>
                </a:spcBef>
                <a:buClrTx/>
                <a:buSzTx/>
                <a:buFontTx/>
                <a:buNone/>
              </a:pPr>
              <a:r>
                <a:rPr lang="en-US" altLang="zh-CN" sz="2000"/>
                <a:t>N=No</a:t>
              </a:r>
              <a:r>
                <a:rPr lang="zh-CN" altLang="en-US" sz="2000"/>
                <a:t>，不相容的请求</a:t>
              </a:r>
              <a:endParaRPr lang="zh-CN" altLang="en-US" sz="6000"/>
            </a:p>
          </p:txBody>
        </p:sp>
        <p:sp>
          <p:nvSpPr>
            <p:cNvPr id="6" name="Rectangle 5"/>
            <p:cNvSpPr>
              <a:spLocks noChangeArrowheads="1"/>
            </p:cNvSpPr>
            <p:nvPr/>
          </p:nvSpPr>
          <p:spPr bwMode="auto">
            <a:xfrm>
              <a:off x="1248" y="1584"/>
              <a:ext cx="480" cy="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1200"/>
                <a:t>        </a:t>
              </a:r>
              <a:r>
                <a:rPr lang="en-US" altLang="zh-CN" sz="2000"/>
                <a:t>T</a:t>
              </a:r>
              <a:r>
                <a:rPr lang="en-US" altLang="zh-CN" sz="2000" baseline="-30000"/>
                <a:t>1</a:t>
              </a:r>
              <a:r>
                <a:rPr lang="en-US" altLang="zh-CN" sz="2000"/>
                <a:t>    T</a:t>
              </a:r>
              <a:r>
                <a:rPr lang="en-US" altLang="zh-CN" sz="2000" baseline="-30000"/>
                <a:t>2</a:t>
              </a:r>
              <a:endParaRPr lang="en-US" altLang="zh-CN" sz="4000" b="0"/>
            </a:p>
          </p:txBody>
        </p:sp>
        <p:grpSp>
          <p:nvGrpSpPr>
            <p:cNvPr id="7" name="Group 6"/>
            <p:cNvGrpSpPr>
              <a:grpSpLocks/>
            </p:cNvGrpSpPr>
            <p:nvPr/>
          </p:nvGrpSpPr>
          <p:grpSpPr bwMode="auto">
            <a:xfrm>
              <a:off x="1152" y="1536"/>
              <a:ext cx="2544" cy="1872"/>
              <a:chOff x="-3" y="-3"/>
              <a:chExt cx="1733" cy="1841"/>
            </a:xfrm>
          </p:grpSpPr>
          <p:grpSp>
            <p:nvGrpSpPr>
              <p:cNvPr id="9" name="Group 7"/>
              <p:cNvGrpSpPr>
                <a:grpSpLocks/>
              </p:cNvGrpSpPr>
              <p:nvPr/>
            </p:nvGrpSpPr>
            <p:grpSpPr bwMode="auto">
              <a:xfrm>
                <a:off x="0" y="0"/>
                <a:ext cx="1727" cy="1835"/>
                <a:chOff x="0" y="0"/>
                <a:chExt cx="1727" cy="1835"/>
              </a:xfrm>
            </p:grpSpPr>
            <p:grpSp>
              <p:nvGrpSpPr>
                <p:cNvPr id="11" name="Group 8"/>
                <p:cNvGrpSpPr>
                  <a:grpSpLocks/>
                </p:cNvGrpSpPr>
                <p:nvPr/>
              </p:nvGrpSpPr>
              <p:grpSpPr bwMode="auto">
                <a:xfrm>
                  <a:off x="0" y="0"/>
                  <a:ext cx="447" cy="442"/>
                  <a:chOff x="0" y="0"/>
                  <a:chExt cx="447" cy="442"/>
                </a:xfrm>
              </p:grpSpPr>
              <p:sp>
                <p:nvSpPr>
                  <p:cNvPr id="57" name="Rectangle 9"/>
                  <p:cNvSpPr>
                    <a:spLocks noChangeArrowheads="1"/>
                  </p:cNvSpPr>
                  <p:nvPr/>
                </p:nvSpPr>
                <p:spPr bwMode="auto">
                  <a:xfrm>
                    <a:off x="43" y="0"/>
                    <a:ext cx="36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sp>
                <p:nvSpPr>
                  <p:cNvPr id="58" name="Rectangle 10"/>
                  <p:cNvSpPr>
                    <a:spLocks noChangeArrowheads="1"/>
                  </p:cNvSpPr>
                  <p:nvPr/>
                </p:nvSpPr>
                <p:spPr bwMode="auto">
                  <a:xfrm>
                    <a:off x="0" y="0"/>
                    <a:ext cx="447"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12" name="Group 11"/>
                <p:cNvGrpSpPr>
                  <a:grpSpLocks/>
                </p:cNvGrpSpPr>
                <p:nvPr/>
              </p:nvGrpSpPr>
              <p:grpSpPr bwMode="auto">
                <a:xfrm>
                  <a:off x="447" y="0"/>
                  <a:ext cx="426" cy="442"/>
                  <a:chOff x="447" y="0"/>
                  <a:chExt cx="426" cy="442"/>
                </a:xfrm>
              </p:grpSpPr>
              <p:sp>
                <p:nvSpPr>
                  <p:cNvPr id="55" name="Rectangle 12"/>
                  <p:cNvSpPr>
                    <a:spLocks noChangeArrowheads="1"/>
                  </p:cNvSpPr>
                  <p:nvPr/>
                </p:nvSpPr>
                <p:spPr bwMode="auto">
                  <a:xfrm>
                    <a:off x="490" y="0"/>
                    <a:ext cx="3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t>X</a:t>
                    </a:r>
                    <a:endParaRPr lang="en-US" altLang="zh-CN" sz="3600" b="0"/>
                  </a:p>
                </p:txBody>
              </p:sp>
              <p:sp>
                <p:nvSpPr>
                  <p:cNvPr id="56" name="Rectangle 13"/>
                  <p:cNvSpPr>
                    <a:spLocks noChangeArrowheads="1"/>
                  </p:cNvSpPr>
                  <p:nvPr/>
                </p:nvSpPr>
                <p:spPr bwMode="auto">
                  <a:xfrm>
                    <a:off x="447" y="0"/>
                    <a:ext cx="42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13" name="Group 14"/>
                <p:cNvGrpSpPr>
                  <a:grpSpLocks/>
                </p:cNvGrpSpPr>
                <p:nvPr/>
              </p:nvGrpSpPr>
              <p:grpSpPr bwMode="auto">
                <a:xfrm>
                  <a:off x="873" y="0"/>
                  <a:ext cx="426" cy="442"/>
                  <a:chOff x="873" y="0"/>
                  <a:chExt cx="426" cy="442"/>
                </a:xfrm>
              </p:grpSpPr>
              <p:sp>
                <p:nvSpPr>
                  <p:cNvPr id="53" name="Rectangle 15"/>
                  <p:cNvSpPr>
                    <a:spLocks noChangeArrowheads="1"/>
                  </p:cNvSpPr>
                  <p:nvPr/>
                </p:nvSpPr>
                <p:spPr bwMode="auto">
                  <a:xfrm>
                    <a:off x="916" y="0"/>
                    <a:ext cx="3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t>S</a:t>
                    </a:r>
                    <a:endParaRPr lang="en-US" altLang="zh-CN" sz="3600" b="0"/>
                  </a:p>
                </p:txBody>
              </p:sp>
              <p:sp>
                <p:nvSpPr>
                  <p:cNvPr id="54" name="Rectangle 16"/>
                  <p:cNvSpPr>
                    <a:spLocks noChangeArrowheads="1"/>
                  </p:cNvSpPr>
                  <p:nvPr/>
                </p:nvSpPr>
                <p:spPr bwMode="auto">
                  <a:xfrm>
                    <a:off x="873" y="0"/>
                    <a:ext cx="42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14" name="Group 17"/>
                <p:cNvGrpSpPr>
                  <a:grpSpLocks/>
                </p:cNvGrpSpPr>
                <p:nvPr/>
              </p:nvGrpSpPr>
              <p:grpSpPr bwMode="auto">
                <a:xfrm>
                  <a:off x="1299" y="0"/>
                  <a:ext cx="428" cy="442"/>
                  <a:chOff x="1299" y="0"/>
                  <a:chExt cx="428" cy="442"/>
                </a:xfrm>
              </p:grpSpPr>
              <p:sp>
                <p:nvSpPr>
                  <p:cNvPr id="51" name="Rectangle 18"/>
                  <p:cNvSpPr>
                    <a:spLocks noChangeArrowheads="1"/>
                  </p:cNvSpPr>
                  <p:nvPr/>
                </p:nvSpPr>
                <p:spPr bwMode="auto">
                  <a:xfrm>
                    <a:off x="1342" y="0"/>
                    <a:ext cx="34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t>-</a:t>
                    </a:r>
                    <a:endParaRPr lang="en-US" altLang="zh-CN" sz="3600" b="0"/>
                  </a:p>
                </p:txBody>
              </p:sp>
              <p:sp>
                <p:nvSpPr>
                  <p:cNvPr id="52" name="Rectangle 19"/>
                  <p:cNvSpPr>
                    <a:spLocks noChangeArrowheads="1"/>
                  </p:cNvSpPr>
                  <p:nvPr/>
                </p:nvSpPr>
                <p:spPr bwMode="auto">
                  <a:xfrm>
                    <a:off x="1299" y="0"/>
                    <a:ext cx="42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15" name="Group 20"/>
                <p:cNvGrpSpPr>
                  <a:grpSpLocks/>
                </p:cNvGrpSpPr>
                <p:nvPr/>
              </p:nvGrpSpPr>
              <p:grpSpPr bwMode="auto">
                <a:xfrm>
                  <a:off x="0" y="442"/>
                  <a:ext cx="447" cy="509"/>
                  <a:chOff x="0" y="442"/>
                  <a:chExt cx="447" cy="509"/>
                </a:xfrm>
              </p:grpSpPr>
              <p:sp>
                <p:nvSpPr>
                  <p:cNvPr id="49" name="Rectangle 21"/>
                  <p:cNvSpPr>
                    <a:spLocks noChangeArrowheads="1"/>
                  </p:cNvSpPr>
                  <p:nvPr/>
                </p:nvSpPr>
                <p:spPr bwMode="auto">
                  <a:xfrm>
                    <a:off x="43" y="442"/>
                    <a:ext cx="361"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t>X</a:t>
                    </a:r>
                    <a:endParaRPr lang="en-US" altLang="zh-CN" sz="3600" b="0"/>
                  </a:p>
                </p:txBody>
              </p:sp>
              <p:sp>
                <p:nvSpPr>
                  <p:cNvPr id="50" name="Rectangle 22"/>
                  <p:cNvSpPr>
                    <a:spLocks noChangeArrowheads="1"/>
                  </p:cNvSpPr>
                  <p:nvPr/>
                </p:nvSpPr>
                <p:spPr bwMode="auto">
                  <a:xfrm>
                    <a:off x="0" y="442"/>
                    <a:ext cx="447"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16" name="Group 23"/>
                <p:cNvGrpSpPr>
                  <a:grpSpLocks/>
                </p:cNvGrpSpPr>
                <p:nvPr/>
              </p:nvGrpSpPr>
              <p:grpSpPr bwMode="auto">
                <a:xfrm>
                  <a:off x="447" y="442"/>
                  <a:ext cx="426" cy="509"/>
                  <a:chOff x="447" y="442"/>
                  <a:chExt cx="426" cy="509"/>
                </a:xfrm>
              </p:grpSpPr>
              <p:sp>
                <p:nvSpPr>
                  <p:cNvPr id="47" name="Rectangle 24"/>
                  <p:cNvSpPr>
                    <a:spLocks noChangeArrowheads="1"/>
                  </p:cNvSpPr>
                  <p:nvPr/>
                </p:nvSpPr>
                <p:spPr bwMode="auto">
                  <a:xfrm>
                    <a:off x="490" y="442"/>
                    <a:ext cx="340"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t>N</a:t>
                    </a:r>
                    <a:endParaRPr lang="en-US" altLang="zh-CN" sz="2400" b="0"/>
                  </a:p>
                </p:txBody>
              </p:sp>
              <p:sp>
                <p:nvSpPr>
                  <p:cNvPr id="48" name="Rectangle 25"/>
                  <p:cNvSpPr>
                    <a:spLocks noChangeArrowheads="1"/>
                  </p:cNvSpPr>
                  <p:nvPr/>
                </p:nvSpPr>
                <p:spPr bwMode="auto">
                  <a:xfrm>
                    <a:off x="447" y="442"/>
                    <a:ext cx="426"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17" name="Group 26"/>
                <p:cNvGrpSpPr>
                  <a:grpSpLocks/>
                </p:cNvGrpSpPr>
                <p:nvPr/>
              </p:nvGrpSpPr>
              <p:grpSpPr bwMode="auto">
                <a:xfrm>
                  <a:off x="873" y="442"/>
                  <a:ext cx="426" cy="509"/>
                  <a:chOff x="873" y="442"/>
                  <a:chExt cx="426" cy="509"/>
                </a:xfrm>
              </p:grpSpPr>
              <p:sp>
                <p:nvSpPr>
                  <p:cNvPr id="45" name="Rectangle 27"/>
                  <p:cNvSpPr>
                    <a:spLocks noChangeArrowheads="1"/>
                  </p:cNvSpPr>
                  <p:nvPr/>
                </p:nvSpPr>
                <p:spPr bwMode="auto">
                  <a:xfrm>
                    <a:off x="916" y="442"/>
                    <a:ext cx="340"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t>N</a:t>
                    </a:r>
                    <a:endParaRPr lang="en-US" altLang="zh-CN" sz="3600" b="0"/>
                  </a:p>
                </p:txBody>
              </p:sp>
              <p:sp>
                <p:nvSpPr>
                  <p:cNvPr id="46" name="Rectangle 28"/>
                  <p:cNvSpPr>
                    <a:spLocks noChangeArrowheads="1"/>
                  </p:cNvSpPr>
                  <p:nvPr/>
                </p:nvSpPr>
                <p:spPr bwMode="auto">
                  <a:xfrm>
                    <a:off x="873" y="442"/>
                    <a:ext cx="426"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18" name="Group 29"/>
                <p:cNvGrpSpPr>
                  <a:grpSpLocks/>
                </p:cNvGrpSpPr>
                <p:nvPr/>
              </p:nvGrpSpPr>
              <p:grpSpPr bwMode="auto">
                <a:xfrm>
                  <a:off x="1299" y="442"/>
                  <a:ext cx="428" cy="509"/>
                  <a:chOff x="1299" y="442"/>
                  <a:chExt cx="428" cy="509"/>
                </a:xfrm>
              </p:grpSpPr>
              <p:sp>
                <p:nvSpPr>
                  <p:cNvPr id="43" name="Rectangle 30"/>
                  <p:cNvSpPr>
                    <a:spLocks noChangeArrowheads="1"/>
                  </p:cNvSpPr>
                  <p:nvPr/>
                </p:nvSpPr>
                <p:spPr bwMode="auto">
                  <a:xfrm>
                    <a:off x="1342" y="442"/>
                    <a:ext cx="342" cy="50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200">
                        <a:cs typeface="Times New Roman" panose="02020603050405020304" pitchFamily="18" charset="0"/>
                      </a:rPr>
                      <a:t>Y</a:t>
                    </a:r>
                    <a:endParaRPr lang="en-US" altLang="zh-CN" sz="2000" b="0"/>
                  </a:p>
                </p:txBody>
              </p:sp>
              <p:sp>
                <p:nvSpPr>
                  <p:cNvPr id="44" name="Rectangle 31"/>
                  <p:cNvSpPr>
                    <a:spLocks noChangeArrowheads="1"/>
                  </p:cNvSpPr>
                  <p:nvPr/>
                </p:nvSpPr>
                <p:spPr bwMode="auto">
                  <a:xfrm>
                    <a:off x="1299" y="442"/>
                    <a:ext cx="428"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19" name="Group 32"/>
                <p:cNvGrpSpPr>
                  <a:grpSpLocks/>
                </p:cNvGrpSpPr>
                <p:nvPr/>
              </p:nvGrpSpPr>
              <p:grpSpPr bwMode="auto">
                <a:xfrm>
                  <a:off x="0" y="951"/>
                  <a:ext cx="447" cy="442"/>
                  <a:chOff x="0" y="951"/>
                  <a:chExt cx="447" cy="442"/>
                </a:xfrm>
              </p:grpSpPr>
              <p:sp>
                <p:nvSpPr>
                  <p:cNvPr id="41" name="Rectangle 33"/>
                  <p:cNvSpPr>
                    <a:spLocks noChangeArrowheads="1"/>
                  </p:cNvSpPr>
                  <p:nvPr/>
                </p:nvSpPr>
                <p:spPr bwMode="auto">
                  <a:xfrm>
                    <a:off x="43" y="951"/>
                    <a:ext cx="36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t>S</a:t>
                    </a:r>
                    <a:endParaRPr lang="en-US" altLang="zh-CN" sz="2400" b="0"/>
                  </a:p>
                </p:txBody>
              </p:sp>
              <p:sp>
                <p:nvSpPr>
                  <p:cNvPr id="42" name="Rectangle 34"/>
                  <p:cNvSpPr>
                    <a:spLocks noChangeArrowheads="1"/>
                  </p:cNvSpPr>
                  <p:nvPr/>
                </p:nvSpPr>
                <p:spPr bwMode="auto">
                  <a:xfrm>
                    <a:off x="0" y="951"/>
                    <a:ext cx="447"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20" name="Group 35"/>
                <p:cNvGrpSpPr>
                  <a:grpSpLocks/>
                </p:cNvGrpSpPr>
                <p:nvPr/>
              </p:nvGrpSpPr>
              <p:grpSpPr bwMode="auto">
                <a:xfrm>
                  <a:off x="447" y="951"/>
                  <a:ext cx="426" cy="442"/>
                  <a:chOff x="447" y="951"/>
                  <a:chExt cx="426" cy="442"/>
                </a:xfrm>
              </p:grpSpPr>
              <p:sp>
                <p:nvSpPr>
                  <p:cNvPr id="39" name="Rectangle 36"/>
                  <p:cNvSpPr>
                    <a:spLocks noChangeArrowheads="1"/>
                  </p:cNvSpPr>
                  <p:nvPr/>
                </p:nvSpPr>
                <p:spPr bwMode="auto">
                  <a:xfrm>
                    <a:off x="490" y="951"/>
                    <a:ext cx="3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t>N</a:t>
                    </a:r>
                    <a:endParaRPr lang="en-US" altLang="zh-CN" sz="2400" b="0"/>
                  </a:p>
                </p:txBody>
              </p:sp>
              <p:sp>
                <p:nvSpPr>
                  <p:cNvPr id="40" name="Rectangle 37"/>
                  <p:cNvSpPr>
                    <a:spLocks noChangeArrowheads="1"/>
                  </p:cNvSpPr>
                  <p:nvPr/>
                </p:nvSpPr>
                <p:spPr bwMode="auto">
                  <a:xfrm>
                    <a:off x="447" y="951"/>
                    <a:ext cx="42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21" name="Group 38"/>
                <p:cNvGrpSpPr>
                  <a:grpSpLocks/>
                </p:cNvGrpSpPr>
                <p:nvPr/>
              </p:nvGrpSpPr>
              <p:grpSpPr bwMode="auto">
                <a:xfrm>
                  <a:off x="873" y="951"/>
                  <a:ext cx="426" cy="442"/>
                  <a:chOff x="873" y="951"/>
                  <a:chExt cx="426" cy="442"/>
                </a:xfrm>
              </p:grpSpPr>
              <p:sp>
                <p:nvSpPr>
                  <p:cNvPr id="37" name="Rectangle 39"/>
                  <p:cNvSpPr>
                    <a:spLocks noChangeArrowheads="1"/>
                  </p:cNvSpPr>
                  <p:nvPr/>
                </p:nvSpPr>
                <p:spPr bwMode="auto">
                  <a:xfrm>
                    <a:off x="916" y="951"/>
                    <a:ext cx="340" cy="442"/>
                  </a:xfrm>
                  <a:prstGeom prst="rect">
                    <a:avLst/>
                  </a:prstGeom>
                  <a:solidFill>
                    <a:schemeClr val="hlink"/>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t>Y</a:t>
                    </a:r>
                    <a:endParaRPr lang="en-US" altLang="zh-CN" sz="2400" b="0"/>
                  </a:p>
                </p:txBody>
              </p:sp>
              <p:sp>
                <p:nvSpPr>
                  <p:cNvPr id="38" name="Rectangle 40"/>
                  <p:cNvSpPr>
                    <a:spLocks noChangeArrowheads="1"/>
                  </p:cNvSpPr>
                  <p:nvPr/>
                </p:nvSpPr>
                <p:spPr bwMode="auto">
                  <a:xfrm>
                    <a:off x="873" y="951"/>
                    <a:ext cx="42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22" name="Group 41"/>
                <p:cNvGrpSpPr>
                  <a:grpSpLocks/>
                </p:cNvGrpSpPr>
                <p:nvPr/>
              </p:nvGrpSpPr>
              <p:grpSpPr bwMode="auto">
                <a:xfrm>
                  <a:off x="1299" y="951"/>
                  <a:ext cx="428" cy="442"/>
                  <a:chOff x="1299" y="951"/>
                  <a:chExt cx="428" cy="442"/>
                </a:xfrm>
              </p:grpSpPr>
              <p:sp>
                <p:nvSpPr>
                  <p:cNvPr id="35" name="Rectangle 42"/>
                  <p:cNvSpPr>
                    <a:spLocks noChangeArrowheads="1"/>
                  </p:cNvSpPr>
                  <p:nvPr/>
                </p:nvSpPr>
                <p:spPr bwMode="auto">
                  <a:xfrm>
                    <a:off x="1342" y="951"/>
                    <a:ext cx="342" cy="44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t>Y</a:t>
                    </a:r>
                    <a:endParaRPr lang="en-US" altLang="zh-CN" sz="2400" b="0"/>
                  </a:p>
                </p:txBody>
              </p:sp>
              <p:sp>
                <p:nvSpPr>
                  <p:cNvPr id="36" name="Rectangle 43"/>
                  <p:cNvSpPr>
                    <a:spLocks noChangeArrowheads="1"/>
                  </p:cNvSpPr>
                  <p:nvPr/>
                </p:nvSpPr>
                <p:spPr bwMode="auto">
                  <a:xfrm>
                    <a:off x="1299" y="951"/>
                    <a:ext cx="42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23" name="Group 44"/>
                <p:cNvGrpSpPr>
                  <a:grpSpLocks/>
                </p:cNvGrpSpPr>
                <p:nvPr/>
              </p:nvGrpSpPr>
              <p:grpSpPr bwMode="auto">
                <a:xfrm>
                  <a:off x="0" y="1393"/>
                  <a:ext cx="447" cy="442"/>
                  <a:chOff x="0" y="1393"/>
                  <a:chExt cx="447" cy="442"/>
                </a:xfrm>
              </p:grpSpPr>
              <p:sp>
                <p:nvSpPr>
                  <p:cNvPr id="33" name="Rectangle 45"/>
                  <p:cNvSpPr>
                    <a:spLocks noChangeArrowheads="1"/>
                  </p:cNvSpPr>
                  <p:nvPr/>
                </p:nvSpPr>
                <p:spPr bwMode="auto">
                  <a:xfrm>
                    <a:off x="43" y="1393"/>
                    <a:ext cx="36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t>-</a:t>
                    </a:r>
                    <a:endParaRPr lang="en-US" altLang="zh-CN" sz="3600" b="0"/>
                  </a:p>
                </p:txBody>
              </p:sp>
              <p:sp>
                <p:nvSpPr>
                  <p:cNvPr id="34" name="Rectangle 46"/>
                  <p:cNvSpPr>
                    <a:spLocks noChangeArrowheads="1"/>
                  </p:cNvSpPr>
                  <p:nvPr/>
                </p:nvSpPr>
                <p:spPr bwMode="auto">
                  <a:xfrm>
                    <a:off x="0" y="1393"/>
                    <a:ext cx="447"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24" name="Group 47"/>
                <p:cNvGrpSpPr>
                  <a:grpSpLocks/>
                </p:cNvGrpSpPr>
                <p:nvPr/>
              </p:nvGrpSpPr>
              <p:grpSpPr bwMode="auto">
                <a:xfrm>
                  <a:off x="447" y="1393"/>
                  <a:ext cx="426" cy="442"/>
                  <a:chOff x="447" y="1393"/>
                  <a:chExt cx="426" cy="442"/>
                </a:xfrm>
              </p:grpSpPr>
              <p:sp>
                <p:nvSpPr>
                  <p:cNvPr id="31" name="Rectangle 48"/>
                  <p:cNvSpPr>
                    <a:spLocks noChangeArrowheads="1"/>
                  </p:cNvSpPr>
                  <p:nvPr/>
                </p:nvSpPr>
                <p:spPr bwMode="auto">
                  <a:xfrm>
                    <a:off x="490" y="1393"/>
                    <a:ext cx="340" cy="44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t>Y</a:t>
                    </a:r>
                    <a:endParaRPr lang="en-US" altLang="zh-CN" sz="2400" b="0"/>
                  </a:p>
                </p:txBody>
              </p:sp>
              <p:sp>
                <p:nvSpPr>
                  <p:cNvPr id="32" name="Rectangle 49"/>
                  <p:cNvSpPr>
                    <a:spLocks noChangeArrowheads="1"/>
                  </p:cNvSpPr>
                  <p:nvPr/>
                </p:nvSpPr>
                <p:spPr bwMode="auto">
                  <a:xfrm>
                    <a:off x="447" y="1393"/>
                    <a:ext cx="42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25" name="Group 50"/>
                <p:cNvGrpSpPr>
                  <a:grpSpLocks/>
                </p:cNvGrpSpPr>
                <p:nvPr/>
              </p:nvGrpSpPr>
              <p:grpSpPr bwMode="auto">
                <a:xfrm>
                  <a:off x="873" y="1393"/>
                  <a:ext cx="426" cy="442"/>
                  <a:chOff x="873" y="1393"/>
                  <a:chExt cx="426" cy="442"/>
                </a:xfrm>
              </p:grpSpPr>
              <p:sp>
                <p:nvSpPr>
                  <p:cNvPr id="29" name="Rectangle 51"/>
                  <p:cNvSpPr>
                    <a:spLocks noChangeArrowheads="1"/>
                  </p:cNvSpPr>
                  <p:nvPr/>
                </p:nvSpPr>
                <p:spPr bwMode="auto">
                  <a:xfrm>
                    <a:off x="916" y="1393"/>
                    <a:ext cx="340" cy="44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t>Y</a:t>
                    </a:r>
                    <a:endParaRPr lang="en-US" altLang="zh-CN" sz="2400" b="0"/>
                  </a:p>
                </p:txBody>
              </p:sp>
              <p:sp>
                <p:nvSpPr>
                  <p:cNvPr id="30" name="Rectangle 52"/>
                  <p:cNvSpPr>
                    <a:spLocks noChangeArrowheads="1"/>
                  </p:cNvSpPr>
                  <p:nvPr/>
                </p:nvSpPr>
                <p:spPr bwMode="auto">
                  <a:xfrm>
                    <a:off x="873" y="1393"/>
                    <a:ext cx="42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26" name="Group 53"/>
                <p:cNvGrpSpPr>
                  <a:grpSpLocks/>
                </p:cNvGrpSpPr>
                <p:nvPr/>
              </p:nvGrpSpPr>
              <p:grpSpPr bwMode="auto">
                <a:xfrm>
                  <a:off x="1299" y="1393"/>
                  <a:ext cx="428" cy="442"/>
                  <a:chOff x="1299" y="1393"/>
                  <a:chExt cx="428" cy="442"/>
                </a:xfrm>
              </p:grpSpPr>
              <p:sp>
                <p:nvSpPr>
                  <p:cNvPr id="27" name="Rectangle 54"/>
                  <p:cNvSpPr>
                    <a:spLocks noChangeArrowheads="1"/>
                  </p:cNvSpPr>
                  <p:nvPr/>
                </p:nvSpPr>
                <p:spPr bwMode="auto">
                  <a:xfrm>
                    <a:off x="1342" y="1393"/>
                    <a:ext cx="342" cy="44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t>Y</a:t>
                    </a:r>
                    <a:endParaRPr lang="en-US" altLang="zh-CN" sz="2400" b="0"/>
                  </a:p>
                </p:txBody>
              </p:sp>
              <p:sp>
                <p:nvSpPr>
                  <p:cNvPr id="28" name="Rectangle 55"/>
                  <p:cNvSpPr>
                    <a:spLocks noChangeArrowheads="1"/>
                  </p:cNvSpPr>
                  <p:nvPr/>
                </p:nvSpPr>
                <p:spPr bwMode="auto">
                  <a:xfrm>
                    <a:off x="1299" y="1393"/>
                    <a:ext cx="42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sp>
            <p:nvSpPr>
              <p:cNvPr id="10" name="Rectangle 56"/>
              <p:cNvSpPr>
                <a:spLocks noChangeArrowheads="1"/>
              </p:cNvSpPr>
              <p:nvPr/>
            </p:nvSpPr>
            <p:spPr bwMode="auto">
              <a:xfrm>
                <a:off x="-3" y="-3"/>
                <a:ext cx="1733" cy="1841"/>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sp>
          <p:nvSpPr>
            <p:cNvPr id="8" name="Line 57"/>
            <p:cNvSpPr>
              <a:spLocks noChangeShapeType="1"/>
            </p:cNvSpPr>
            <p:nvPr/>
          </p:nvSpPr>
          <p:spPr bwMode="auto">
            <a:xfrm>
              <a:off x="1152" y="1536"/>
              <a:ext cx="624" cy="4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59" name="灯片编号占位符 58"/>
          <p:cNvSpPr>
            <a:spLocks noGrp="1"/>
          </p:cNvSpPr>
          <p:nvPr>
            <p:ph type="sldNum" sz="quarter" idx="12"/>
          </p:nvPr>
        </p:nvSpPr>
        <p:spPr/>
        <p:txBody>
          <a:bodyPr/>
          <a:lstStyle/>
          <a:p>
            <a:fld id="{6CC0CD27-C02E-43E2-B3A7-2C9F5C232003}" type="slidenum">
              <a:rPr lang="zh-CN" altLang="en-US" smtClean="0"/>
              <a:pPr/>
              <a:t>21</a:t>
            </a:fld>
            <a:endParaRPr lang="zh-CN" altLang="en-US"/>
          </a:p>
        </p:txBody>
      </p:sp>
    </p:spTree>
    <p:extLst>
      <p:ext uri="{BB962C8B-B14F-4D97-AF65-F5344CB8AC3E}">
        <p14:creationId xmlns:p14="http://schemas.microsoft.com/office/powerpoint/2010/main" val="1210130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
          <p:cNvGrpSpPr>
            <a:grpSpLocks/>
          </p:cNvGrpSpPr>
          <p:nvPr/>
        </p:nvGrpSpPr>
        <p:grpSpPr bwMode="auto">
          <a:xfrm>
            <a:off x="1150938" y="769938"/>
            <a:ext cx="1792287" cy="1779587"/>
            <a:chOff x="0" y="0"/>
            <a:chExt cx="5237019" cy="5201394"/>
          </a:xfrm>
        </p:grpSpPr>
        <p:sp>
          <p:nvSpPr>
            <p:cNvPr id="4099" name="同心圆 17"/>
            <p:cNvSpPr>
              <a:spLocks/>
            </p:cNvSpPr>
            <p:nvPr/>
          </p:nvSpPr>
          <p:spPr bwMode="auto">
            <a:xfrm>
              <a:off x="603230" y="583300"/>
              <a:ext cx="4057199" cy="4057199"/>
            </a:xfrm>
            <a:custGeom>
              <a:avLst/>
              <a:gdLst>
                <a:gd name="T0" fmla="*/ 0 w 4057199"/>
                <a:gd name="T1" fmla="*/ 2028600 h 4057199"/>
                <a:gd name="T2" fmla="*/ 2028600 w 4057199"/>
                <a:gd name="T3" fmla="*/ 0 h 4057199"/>
                <a:gd name="T4" fmla="*/ 4057200 w 4057199"/>
                <a:gd name="T5" fmla="*/ 2028600 h 4057199"/>
                <a:gd name="T6" fmla="*/ 2028600 w 4057199"/>
                <a:gd name="T7" fmla="*/ 4057200 h 4057199"/>
                <a:gd name="T8" fmla="*/ 0 w 4057199"/>
                <a:gd name="T9" fmla="*/ 2028600 h 4057199"/>
                <a:gd name="T10" fmla="*/ 0 w 4057199"/>
                <a:gd name="T11" fmla="*/ 2028600 h 4057199"/>
                <a:gd name="T12" fmla="*/ 2028600 w 4057199"/>
                <a:gd name="T13" fmla="*/ 4057200 h 4057199"/>
                <a:gd name="T14" fmla="*/ 4057200 w 4057199"/>
                <a:gd name="T15" fmla="*/ 2028600 h 4057199"/>
                <a:gd name="T16" fmla="*/ 2028600 w 4057199"/>
                <a:gd name="T17" fmla="*/ 0 h 4057199"/>
                <a:gd name="T18" fmla="*/ 0 w 4057199"/>
                <a:gd name="T19" fmla="*/ 2028600 h 4057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57199" h="4057199">
                  <a:moveTo>
                    <a:pt x="0" y="2028600"/>
                  </a:moveTo>
                  <a:cubicBezTo>
                    <a:pt x="0" y="908235"/>
                    <a:pt x="908235" y="0"/>
                    <a:pt x="2028600" y="0"/>
                  </a:cubicBezTo>
                  <a:cubicBezTo>
                    <a:pt x="3148965" y="0"/>
                    <a:pt x="4057200" y="908235"/>
                    <a:pt x="4057200" y="2028600"/>
                  </a:cubicBezTo>
                  <a:cubicBezTo>
                    <a:pt x="4057200" y="3148965"/>
                    <a:pt x="3148965" y="4057200"/>
                    <a:pt x="2028600" y="4057200"/>
                  </a:cubicBezTo>
                  <a:cubicBezTo>
                    <a:pt x="908235" y="4057200"/>
                    <a:pt x="0" y="3148965"/>
                    <a:pt x="0" y="2028600"/>
                  </a:cubicBezTo>
                  <a:close/>
                  <a:moveTo>
                    <a:pt x="0" y="2028600"/>
                  </a:moveTo>
                  <a:cubicBezTo>
                    <a:pt x="0" y="3148965"/>
                    <a:pt x="908235" y="4057200"/>
                    <a:pt x="2028600" y="4057200"/>
                  </a:cubicBezTo>
                  <a:cubicBezTo>
                    <a:pt x="3148965" y="4057200"/>
                    <a:pt x="4057200" y="3148965"/>
                    <a:pt x="4057200" y="2028600"/>
                  </a:cubicBezTo>
                  <a:cubicBezTo>
                    <a:pt x="4057200" y="908235"/>
                    <a:pt x="3148965" y="0"/>
                    <a:pt x="2028600" y="0"/>
                  </a:cubicBezTo>
                  <a:cubicBezTo>
                    <a:pt x="908235" y="0"/>
                    <a:pt x="0" y="908235"/>
                    <a:pt x="0" y="2028600"/>
                  </a:cubicBezTo>
                  <a:close/>
                </a:path>
              </a:pathLst>
            </a:custGeom>
            <a:solidFill>
              <a:schemeClr val="accent1"/>
            </a:solidFill>
            <a:ln w="3175" cap="flat" cmpd="sng">
              <a:solidFill>
                <a:srgbClr val="BFBFBF">
                  <a:alpha val="56000"/>
                </a:srgbClr>
              </a:solidFill>
              <a:round/>
              <a:headEnd/>
              <a:tailEnd/>
            </a:ln>
          </p:spPr>
          <p:txBody>
            <a:bodyPr anchor="ctr"/>
            <a:lstStyle/>
            <a:p>
              <a:endParaRPr lang="zh-CN" altLang="en-US"/>
            </a:p>
          </p:txBody>
        </p:sp>
        <p:sp>
          <p:nvSpPr>
            <p:cNvPr id="4100" name="同心圆 18"/>
            <p:cNvSpPr>
              <a:spLocks/>
            </p:cNvSpPr>
            <p:nvPr/>
          </p:nvSpPr>
          <p:spPr bwMode="auto">
            <a:xfrm>
              <a:off x="1280849" y="1259947"/>
              <a:ext cx="2701987" cy="2701987"/>
            </a:xfrm>
            <a:custGeom>
              <a:avLst/>
              <a:gdLst>
                <a:gd name="T0" fmla="*/ 0 w 2701987"/>
                <a:gd name="T1" fmla="*/ 1350994 h 2701987"/>
                <a:gd name="T2" fmla="*/ 1350994 w 2701987"/>
                <a:gd name="T3" fmla="*/ 0 h 2701987"/>
                <a:gd name="T4" fmla="*/ 2701988 w 2701987"/>
                <a:gd name="T5" fmla="*/ 1350994 h 2701987"/>
                <a:gd name="T6" fmla="*/ 1350994 w 2701987"/>
                <a:gd name="T7" fmla="*/ 2701988 h 2701987"/>
                <a:gd name="T8" fmla="*/ 0 w 2701987"/>
                <a:gd name="T9" fmla="*/ 1350994 h 2701987"/>
                <a:gd name="T10" fmla="*/ 0 w 2701987"/>
                <a:gd name="T11" fmla="*/ 1350994 h 2701987"/>
                <a:gd name="T12" fmla="*/ 1350994 w 2701987"/>
                <a:gd name="T13" fmla="*/ 2701988 h 2701987"/>
                <a:gd name="T14" fmla="*/ 2701988 w 2701987"/>
                <a:gd name="T15" fmla="*/ 1350994 h 2701987"/>
                <a:gd name="T16" fmla="*/ 1350994 w 2701987"/>
                <a:gd name="T17" fmla="*/ 0 h 2701987"/>
                <a:gd name="T18" fmla="*/ 0 w 2701987"/>
                <a:gd name="T19" fmla="*/ 1350994 h 270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01987" h="2701987">
                  <a:moveTo>
                    <a:pt x="0" y="1350994"/>
                  </a:moveTo>
                  <a:cubicBezTo>
                    <a:pt x="0" y="604861"/>
                    <a:pt x="604861" y="0"/>
                    <a:pt x="1350994" y="0"/>
                  </a:cubicBezTo>
                  <a:cubicBezTo>
                    <a:pt x="2097127" y="0"/>
                    <a:pt x="2701988" y="604861"/>
                    <a:pt x="2701988" y="1350994"/>
                  </a:cubicBezTo>
                  <a:cubicBezTo>
                    <a:pt x="2701988" y="2097127"/>
                    <a:pt x="2097127" y="2701988"/>
                    <a:pt x="1350994" y="2701988"/>
                  </a:cubicBezTo>
                  <a:cubicBezTo>
                    <a:pt x="604861" y="2701988"/>
                    <a:pt x="0" y="2097127"/>
                    <a:pt x="0" y="1350994"/>
                  </a:cubicBezTo>
                  <a:close/>
                  <a:moveTo>
                    <a:pt x="0" y="1350994"/>
                  </a:moveTo>
                  <a:cubicBezTo>
                    <a:pt x="0" y="2097127"/>
                    <a:pt x="604861" y="2701988"/>
                    <a:pt x="1350994" y="2701988"/>
                  </a:cubicBezTo>
                  <a:cubicBezTo>
                    <a:pt x="2097127" y="2701988"/>
                    <a:pt x="2701988" y="2097127"/>
                    <a:pt x="2701988" y="1350994"/>
                  </a:cubicBezTo>
                  <a:cubicBezTo>
                    <a:pt x="2701988" y="604861"/>
                    <a:pt x="2097127" y="0"/>
                    <a:pt x="1350994" y="0"/>
                  </a:cubicBezTo>
                  <a:cubicBezTo>
                    <a:pt x="604861" y="0"/>
                    <a:pt x="0" y="604861"/>
                    <a:pt x="0" y="1350994"/>
                  </a:cubicBezTo>
                  <a:close/>
                </a:path>
              </a:pathLst>
            </a:custGeom>
            <a:solidFill>
              <a:schemeClr val="accent1"/>
            </a:solidFill>
            <a:ln w="3175" cap="flat" cmpd="sng">
              <a:solidFill>
                <a:srgbClr val="BFBFBF">
                  <a:alpha val="56000"/>
                </a:srgbClr>
              </a:solidFill>
              <a:round/>
              <a:headEnd/>
              <a:tailEnd/>
            </a:ln>
          </p:spPr>
          <p:txBody>
            <a:bodyPr anchor="ctr"/>
            <a:lstStyle/>
            <a:p>
              <a:endParaRPr lang="zh-CN" altLang="en-US"/>
            </a:p>
          </p:txBody>
        </p:sp>
        <p:sp>
          <p:nvSpPr>
            <p:cNvPr id="4101" name="同心圆 19"/>
            <p:cNvSpPr>
              <a:spLocks/>
            </p:cNvSpPr>
            <p:nvPr/>
          </p:nvSpPr>
          <p:spPr bwMode="auto">
            <a:xfrm>
              <a:off x="1669638" y="1650882"/>
              <a:ext cx="1926617" cy="1926617"/>
            </a:xfrm>
            <a:custGeom>
              <a:avLst/>
              <a:gdLst>
                <a:gd name="T0" fmla="*/ 0 w 1926617"/>
                <a:gd name="T1" fmla="*/ 963309 h 1926617"/>
                <a:gd name="T2" fmla="*/ 963309 w 1926617"/>
                <a:gd name="T3" fmla="*/ 0 h 1926617"/>
                <a:gd name="T4" fmla="*/ 1926618 w 1926617"/>
                <a:gd name="T5" fmla="*/ 963309 h 1926617"/>
                <a:gd name="T6" fmla="*/ 963309 w 1926617"/>
                <a:gd name="T7" fmla="*/ 1926618 h 1926617"/>
                <a:gd name="T8" fmla="*/ 0 w 1926617"/>
                <a:gd name="T9" fmla="*/ 963309 h 1926617"/>
                <a:gd name="T10" fmla="*/ 0 w 1926617"/>
                <a:gd name="T11" fmla="*/ 963309 h 1926617"/>
                <a:gd name="T12" fmla="*/ 963309 w 1926617"/>
                <a:gd name="T13" fmla="*/ 1926618 h 1926617"/>
                <a:gd name="T14" fmla="*/ 1926618 w 1926617"/>
                <a:gd name="T15" fmla="*/ 963309 h 1926617"/>
                <a:gd name="T16" fmla="*/ 963309 w 1926617"/>
                <a:gd name="T17" fmla="*/ 0 h 1926617"/>
                <a:gd name="T18" fmla="*/ 0 w 1926617"/>
                <a:gd name="T19" fmla="*/ 963309 h 1926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6617" h="1926617">
                  <a:moveTo>
                    <a:pt x="0" y="963309"/>
                  </a:moveTo>
                  <a:cubicBezTo>
                    <a:pt x="0" y="431288"/>
                    <a:pt x="431288" y="0"/>
                    <a:pt x="963309" y="0"/>
                  </a:cubicBezTo>
                  <a:cubicBezTo>
                    <a:pt x="1495330" y="0"/>
                    <a:pt x="1926618" y="431288"/>
                    <a:pt x="1926618" y="963309"/>
                  </a:cubicBezTo>
                  <a:cubicBezTo>
                    <a:pt x="1926618" y="1495330"/>
                    <a:pt x="1495330" y="1926618"/>
                    <a:pt x="963309" y="1926618"/>
                  </a:cubicBezTo>
                  <a:cubicBezTo>
                    <a:pt x="431288" y="1926618"/>
                    <a:pt x="0" y="1495330"/>
                    <a:pt x="0" y="963309"/>
                  </a:cubicBezTo>
                  <a:close/>
                  <a:moveTo>
                    <a:pt x="0" y="963309"/>
                  </a:moveTo>
                  <a:cubicBezTo>
                    <a:pt x="0" y="1495330"/>
                    <a:pt x="431288" y="1926618"/>
                    <a:pt x="963309" y="1926618"/>
                  </a:cubicBezTo>
                  <a:cubicBezTo>
                    <a:pt x="1495330" y="1926618"/>
                    <a:pt x="1926618" y="1495330"/>
                    <a:pt x="1926618" y="963309"/>
                  </a:cubicBezTo>
                  <a:cubicBezTo>
                    <a:pt x="1926618" y="431288"/>
                    <a:pt x="1495330" y="0"/>
                    <a:pt x="963309" y="0"/>
                  </a:cubicBezTo>
                  <a:cubicBezTo>
                    <a:pt x="431288" y="0"/>
                    <a:pt x="0" y="431288"/>
                    <a:pt x="0" y="963309"/>
                  </a:cubicBezTo>
                  <a:close/>
                </a:path>
              </a:pathLst>
            </a:custGeom>
            <a:solidFill>
              <a:schemeClr val="accent1"/>
            </a:solidFill>
            <a:ln w="3175" cap="flat" cmpd="sng">
              <a:solidFill>
                <a:srgbClr val="BFBFBF">
                  <a:alpha val="56000"/>
                </a:srgbClr>
              </a:solidFill>
              <a:round/>
              <a:headEnd/>
              <a:tailEnd/>
            </a:ln>
          </p:spPr>
          <p:txBody>
            <a:bodyPr anchor="ctr"/>
            <a:lstStyle/>
            <a:p>
              <a:endParaRPr lang="zh-CN" altLang="en-US"/>
            </a:p>
          </p:txBody>
        </p:sp>
        <p:cxnSp>
          <p:nvCxnSpPr>
            <p:cNvPr id="4102" name="直接连接符 21"/>
            <p:cNvCxnSpPr>
              <a:cxnSpLocks noChangeShapeType="1"/>
            </p:cNvCxnSpPr>
            <p:nvPr/>
          </p:nvCxnSpPr>
          <p:spPr bwMode="auto">
            <a:xfrm>
              <a:off x="0" y="359879"/>
              <a:ext cx="5237019"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3" name="直接连接符 23"/>
            <p:cNvCxnSpPr>
              <a:cxnSpLocks noChangeShapeType="1"/>
            </p:cNvCxnSpPr>
            <p:nvPr/>
          </p:nvCxnSpPr>
          <p:spPr bwMode="auto">
            <a:xfrm>
              <a:off x="35626" y="4868883"/>
              <a:ext cx="5177642"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4" name="直接连接符 25"/>
            <p:cNvCxnSpPr>
              <a:cxnSpLocks noChangeShapeType="1"/>
            </p:cNvCxnSpPr>
            <p:nvPr/>
          </p:nvCxnSpPr>
          <p:spPr bwMode="auto">
            <a:xfrm>
              <a:off x="391886" y="35627"/>
              <a:ext cx="0" cy="513014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5" name="直接连接符 27"/>
            <p:cNvCxnSpPr>
              <a:cxnSpLocks noChangeShapeType="1"/>
            </p:cNvCxnSpPr>
            <p:nvPr/>
          </p:nvCxnSpPr>
          <p:spPr bwMode="auto">
            <a:xfrm>
              <a:off x="4880759" y="47502"/>
              <a:ext cx="0" cy="5142016"/>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sp>
          <p:nvSpPr>
            <p:cNvPr id="4106" name="圆角矩形 28"/>
            <p:cNvSpPr>
              <a:spLocks noChangeArrowheads="1"/>
            </p:cNvSpPr>
            <p:nvPr/>
          </p:nvSpPr>
          <p:spPr bwMode="auto">
            <a:xfrm>
              <a:off x="35627" y="35626"/>
              <a:ext cx="5201392" cy="5153891"/>
            </a:xfrm>
            <a:prstGeom prst="roundRect">
              <a:avLst>
                <a:gd name="adj" fmla="val 22565"/>
              </a:avLst>
            </a:prstGeom>
            <a:noFill/>
            <a:ln w="3175" cmpd="sng">
              <a:solidFill>
                <a:srgbClr val="BFBFBF">
                  <a:alpha val="56000"/>
                </a:srgbClr>
              </a:solidFill>
              <a:round/>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cxnSp>
          <p:nvCxnSpPr>
            <p:cNvPr id="4107" name="直接连接符 32"/>
            <p:cNvCxnSpPr>
              <a:cxnSpLocks noChangeShapeType="1"/>
            </p:cNvCxnSpPr>
            <p:nvPr/>
          </p:nvCxnSpPr>
          <p:spPr bwMode="auto">
            <a:xfrm>
              <a:off x="35626" y="0"/>
              <a:ext cx="5153891" cy="5189517"/>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8" name="直接连接符 34"/>
            <p:cNvCxnSpPr>
              <a:cxnSpLocks noChangeShapeType="1"/>
            </p:cNvCxnSpPr>
            <p:nvPr/>
          </p:nvCxnSpPr>
          <p:spPr bwMode="auto">
            <a:xfrm flipV="1">
              <a:off x="35626" y="11877"/>
              <a:ext cx="5189517" cy="5189517"/>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9" name="直接连接符 36"/>
            <p:cNvCxnSpPr>
              <a:cxnSpLocks noChangeShapeType="1"/>
            </p:cNvCxnSpPr>
            <p:nvPr/>
          </p:nvCxnSpPr>
          <p:spPr bwMode="auto">
            <a:xfrm>
              <a:off x="1669638" y="35626"/>
              <a:ext cx="0" cy="5142016"/>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0" name="直接连接符 38"/>
            <p:cNvCxnSpPr>
              <a:cxnSpLocks noChangeShapeType="1"/>
              <a:endCxn id="4106" idx="2"/>
            </p:cNvCxnSpPr>
            <p:nvPr/>
          </p:nvCxnSpPr>
          <p:spPr bwMode="auto">
            <a:xfrm>
              <a:off x="2600697" y="11877"/>
              <a:ext cx="35626" cy="517764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1" name="直接连接符 40"/>
            <p:cNvCxnSpPr>
              <a:cxnSpLocks noChangeShapeType="1"/>
            </p:cNvCxnSpPr>
            <p:nvPr/>
          </p:nvCxnSpPr>
          <p:spPr bwMode="auto">
            <a:xfrm>
              <a:off x="3572505" y="35626"/>
              <a:ext cx="0" cy="5165768"/>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2" name="直接连接符 42"/>
            <p:cNvCxnSpPr>
              <a:cxnSpLocks noChangeShapeType="1"/>
            </p:cNvCxnSpPr>
            <p:nvPr/>
          </p:nvCxnSpPr>
          <p:spPr bwMode="auto">
            <a:xfrm>
              <a:off x="35626" y="1650882"/>
              <a:ext cx="5201393"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3" name="直接连接符 44"/>
            <p:cNvCxnSpPr>
              <a:cxnSpLocks noChangeShapeType="1"/>
              <a:stCxn id="4106" idx="1"/>
              <a:endCxn id="4106" idx="3"/>
            </p:cNvCxnSpPr>
            <p:nvPr/>
          </p:nvCxnSpPr>
          <p:spPr bwMode="auto">
            <a:xfrm>
              <a:off x="35627" y="2612572"/>
              <a:ext cx="5201392"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4" name="直接连接符 46"/>
            <p:cNvCxnSpPr>
              <a:cxnSpLocks noChangeShapeType="1"/>
            </p:cNvCxnSpPr>
            <p:nvPr/>
          </p:nvCxnSpPr>
          <p:spPr bwMode="auto">
            <a:xfrm>
              <a:off x="35626" y="3577499"/>
              <a:ext cx="5189517"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grpSp>
      <p:sp>
        <p:nvSpPr>
          <p:cNvPr id="4115" name="文本框 49"/>
          <p:cNvSpPr txBox="1">
            <a:spLocks noChangeArrowheads="1"/>
          </p:cNvSpPr>
          <p:nvPr/>
        </p:nvSpPr>
        <p:spPr bwMode="auto">
          <a:xfrm>
            <a:off x="1252538" y="1192213"/>
            <a:ext cx="16303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5400">
                <a:solidFill>
                  <a:srgbClr val="595959"/>
                </a:solidFill>
                <a:latin typeface="微软雅黑" panose="020B0503020204020204" pitchFamily="34" charset="-122"/>
                <a:ea typeface="微软雅黑" panose="020B0503020204020204" pitchFamily="34" charset="-122"/>
              </a:rPr>
              <a:t>目录</a:t>
            </a:r>
          </a:p>
        </p:txBody>
      </p:sp>
      <p:sp>
        <p:nvSpPr>
          <p:cNvPr id="4116" name="文本框 1"/>
          <p:cNvSpPr txBox="1">
            <a:spLocks noChangeArrowheads="1"/>
          </p:cNvSpPr>
          <p:nvPr/>
        </p:nvSpPr>
        <p:spPr bwMode="auto">
          <a:xfrm>
            <a:off x="1860550" y="3016250"/>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3200" dirty="0">
                <a:solidFill>
                  <a:schemeClr val="accent6">
                    <a:lumMod val="75000"/>
                  </a:schemeClr>
                </a:solidFill>
              </a:rPr>
              <a:t>1</a:t>
            </a:r>
            <a:endParaRPr lang="zh-CN" altLang="en-US" sz="3200" dirty="0">
              <a:solidFill>
                <a:schemeClr val="accent6">
                  <a:lumMod val="75000"/>
                </a:schemeClr>
              </a:solidFill>
            </a:endParaRPr>
          </a:p>
        </p:txBody>
      </p:sp>
      <p:cxnSp>
        <p:nvCxnSpPr>
          <p:cNvPr id="4117" name="直接连接符 35"/>
          <p:cNvCxnSpPr>
            <a:cxnSpLocks noChangeShapeType="1"/>
          </p:cNvCxnSpPr>
          <p:nvPr/>
        </p:nvCxnSpPr>
        <p:spPr bwMode="auto">
          <a:xfrm flipH="1">
            <a:off x="1930400" y="3160713"/>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4118" name="文本框 7"/>
          <p:cNvSpPr txBox="1">
            <a:spLocks noChangeArrowheads="1"/>
          </p:cNvSpPr>
          <p:nvPr/>
        </p:nvSpPr>
        <p:spPr bwMode="auto">
          <a:xfrm>
            <a:off x="2168525" y="3370263"/>
            <a:ext cx="20653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a:solidFill>
                  <a:schemeClr val="accent6">
                    <a:lumMod val="75000"/>
                  </a:schemeClr>
                </a:solidFill>
                <a:latin typeface="微软雅黑" panose="020B0503020204020204" pitchFamily="34" charset="-122"/>
                <a:ea typeface="微软雅黑" panose="020B0503020204020204" pitchFamily="34" charset="-122"/>
              </a:rPr>
              <a:t>并发控制概述</a:t>
            </a:r>
          </a:p>
        </p:txBody>
      </p:sp>
      <p:sp>
        <p:nvSpPr>
          <p:cNvPr id="4119" name="文本框 27"/>
          <p:cNvSpPr txBox="1">
            <a:spLocks noChangeArrowheads="1"/>
          </p:cNvSpPr>
          <p:nvPr/>
        </p:nvSpPr>
        <p:spPr bwMode="auto">
          <a:xfrm>
            <a:off x="5111750" y="3016250"/>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3200" dirty="0">
                <a:solidFill>
                  <a:schemeClr val="accent6">
                    <a:lumMod val="75000"/>
                  </a:schemeClr>
                </a:solidFill>
              </a:rPr>
              <a:t>2</a:t>
            </a:r>
            <a:endParaRPr lang="zh-CN" altLang="en-US" sz="3200" dirty="0">
              <a:solidFill>
                <a:schemeClr val="accent6">
                  <a:lumMod val="75000"/>
                </a:schemeClr>
              </a:solidFill>
            </a:endParaRPr>
          </a:p>
        </p:txBody>
      </p:sp>
      <p:cxnSp>
        <p:nvCxnSpPr>
          <p:cNvPr id="4120" name="直接连接符 43"/>
          <p:cNvCxnSpPr>
            <a:cxnSpLocks noChangeShapeType="1"/>
          </p:cNvCxnSpPr>
          <p:nvPr/>
        </p:nvCxnSpPr>
        <p:spPr bwMode="auto">
          <a:xfrm flipH="1">
            <a:off x="5183188" y="3160713"/>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4121" name="文本框 7"/>
          <p:cNvSpPr txBox="1">
            <a:spLocks noChangeArrowheads="1"/>
          </p:cNvSpPr>
          <p:nvPr/>
        </p:nvSpPr>
        <p:spPr bwMode="auto">
          <a:xfrm>
            <a:off x="5421313" y="3370263"/>
            <a:ext cx="2063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a:solidFill>
                  <a:schemeClr val="accent6">
                    <a:lumMod val="75000"/>
                  </a:schemeClr>
                </a:solidFill>
                <a:latin typeface="微软雅黑" panose="020B0503020204020204" pitchFamily="34" charset="-122"/>
                <a:ea typeface="微软雅黑" panose="020B0503020204020204" pitchFamily="34" charset="-122"/>
              </a:rPr>
              <a:t>封锁</a:t>
            </a:r>
          </a:p>
        </p:txBody>
      </p:sp>
      <p:sp>
        <p:nvSpPr>
          <p:cNvPr id="4122" name="文本框 31"/>
          <p:cNvSpPr txBox="1">
            <a:spLocks noChangeArrowheads="1"/>
          </p:cNvSpPr>
          <p:nvPr/>
        </p:nvSpPr>
        <p:spPr bwMode="auto">
          <a:xfrm>
            <a:off x="8158163" y="3016250"/>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3200" dirty="0">
                <a:solidFill>
                  <a:schemeClr val="accent6">
                    <a:lumMod val="75000"/>
                  </a:schemeClr>
                </a:solidFill>
              </a:rPr>
              <a:t>3</a:t>
            </a:r>
            <a:endParaRPr lang="zh-CN" altLang="en-US" sz="3200" dirty="0">
              <a:solidFill>
                <a:schemeClr val="accent6">
                  <a:lumMod val="75000"/>
                </a:schemeClr>
              </a:solidFill>
            </a:endParaRPr>
          </a:p>
        </p:txBody>
      </p:sp>
      <p:cxnSp>
        <p:nvCxnSpPr>
          <p:cNvPr id="4123" name="直接连接符 53"/>
          <p:cNvCxnSpPr>
            <a:cxnSpLocks noChangeShapeType="1"/>
          </p:cNvCxnSpPr>
          <p:nvPr/>
        </p:nvCxnSpPr>
        <p:spPr bwMode="auto">
          <a:xfrm flipH="1">
            <a:off x="8228013" y="3160713"/>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4124" name="文本框 7"/>
          <p:cNvSpPr txBox="1">
            <a:spLocks noChangeArrowheads="1"/>
          </p:cNvSpPr>
          <p:nvPr/>
        </p:nvSpPr>
        <p:spPr bwMode="auto">
          <a:xfrm>
            <a:off x="8466138" y="3370263"/>
            <a:ext cx="2063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a:solidFill>
                  <a:schemeClr val="accent6">
                    <a:lumMod val="75000"/>
                  </a:schemeClr>
                </a:solidFill>
                <a:latin typeface="微软雅黑" panose="020B0503020204020204" pitchFamily="34" charset="-122"/>
                <a:ea typeface="微软雅黑" panose="020B0503020204020204" pitchFamily="34" charset="-122"/>
              </a:rPr>
              <a:t>封锁协议</a:t>
            </a:r>
          </a:p>
        </p:txBody>
      </p:sp>
      <p:sp>
        <p:nvSpPr>
          <p:cNvPr id="4125" name="文本框 31"/>
          <p:cNvSpPr txBox="1">
            <a:spLocks noChangeArrowheads="1"/>
          </p:cNvSpPr>
          <p:nvPr/>
        </p:nvSpPr>
        <p:spPr bwMode="auto">
          <a:xfrm>
            <a:off x="2168525" y="3790950"/>
            <a:ext cx="231616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丢失修改</a:t>
            </a:r>
            <a:endParaRPr lang="en-US" altLang="zh-CN" sz="1400" dirty="0">
              <a:solidFill>
                <a:schemeClr val="accent6">
                  <a:lumMod val="7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不可重复读</a:t>
            </a:r>
            <a:endParaRPr lang="en-US" altLang="zh-CN" sz="1400" dirty="0">
              <a:solidFill>
                <a:schemeClr val="accent6">
                  <a:lumMod val="7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污读</a:t>
            </a:r>
            <a:endParaRPr lang="en-US" altLang="zh-CN" sz="14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4126" name="文本框 31"/>
          <p:cNvSpPr txBox="1">
            <a:spLocks noChangeArrowheads="1"/>
          </p:cNvSpPr>
          <p:nvPr/>
        </p:nvSpPr>
        <p:spPr bwMode="auto">
          <a:xfrm>
            <a:off x="5421313" y="3790950"/>
            <a:ext cx="23161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封锁类型</a:t>
            </a:r>
            <a:endParaRPr lang="en-US" altLang="zh-CN" sz="1400" dirty="0">
              <a:solidFill>
                <a:schemeClr val="accent6">
                  <a:lumMod val="7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基本锁的相容矩阵</a:t>
            </a:r>
          </a:p>
        </p:txBody>
      </p:sp>
      <p:sp>
        <p:nvSpPr>
          <p:cNvPr id="4127" name="文本框 31"/>
          <p:cNvSpPr txBox="1">
            <a:spLocks noChangeArrowheads="1"/>
          </p:cNvSpPr>
          <p:nvPr/>
        </p:nvSpPr>
        <p:spPr bwMode="auto">
          <a:xfrm>
            <a:off x="8466138" y="3790950"/>
            <a:ext cx="231616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一级封锁协议</a:t>
            </a:r>
            <a:endParaRPr lang="en-US" altLang="zh-CN" sz="1400" dirty="0">
              <a:solidFill>
                <a:schemeClr val="accent6">
                  <a:lumMod val="7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二级封锁协议</a:t>
            </a:r>
            <a:endParaRPr lang="en-US" altLang="zh-CN" sz="1400" dirty="0">
              <a:solidFill>
                <a:schemeClr val="accent6">
                  <a:lumMod val="7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三级封锁协议</a:t>
            </a:r>
          </a:p>
        </p:txBody>
      </p:sp>
      <p:sp>
        <p:nvSpPr>
          <p:cNvPr id="32" name="文本框 27"/>
          <p:cNvSpPr txBox="1">
            <a:spLocks noChangeArrowheads="1"/>
          </p:cNvSpPr>
          <p:nvPr/>
        </p:nvSpPr>
        <p:spPr bwMode="auto">
          <a:xfrm>
            <a:off x="1860550"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200" dirty="0">
                <a:solidFill>
                  <a:srgbClr val="404040"/>
                </a:solidFill>
              </a:rPr>
              <a:t>4</a:t>
            </a:r>
            <a:endParaRPr lang="zh-CN" altLang="en-US" sz="3200" dirty="0">
              <a:solidFill>
                <a:srgbClr val="404040"/>
              </a:solidFill>
            </a:endParaRPr>
          </a:p>
        </p:txBody>
      </p:sp>
      <p:cxnSp>
        <p:nvCxnSpPr>
          <p:cNvPr id="33" name="直接连接符 43"/>
          <p:cNvCxnSpPr>
            <a:cxnSpLocks noChangeShapeType="1"/>
          </p:cNvCxnSpPr>
          <p:nvPr/>
        </p:nvCxnSpPr>
        <p:spPr bwMode="auto">
          <a:xfrm flipH="1">
            <a:off x="1931988" y="4877497"/>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34" name="文本框 7"/>
          <p:cNvSpPr txBox="1">
            <a:spLocks noChangeArrowheads="1"/>
          </p:cNvSpPr>
          <p:nvPr/>
        </p:nvSpPr>
        <p:spPr bwMode="auto">
          <a:xfrm>
            <a:off x="2170113" y="5087047"/>
            <a:ext cx="2063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000" dirty="0">
                <a:solidFill>
                  <a:srgbClr val="404040"/>
                </a:solidFill>
                <a:latin typeface="微软雅黑" panose="020B0503020204020204" pitchFamily="34" charset="-122"/>
                <a:ea typeface="微软雅黑" panose="020B0503020204020204" pitchFamily="34" charset="-122"/>
              </a:rPr>
              <a:t>活锁和死锁</a:t>
            </a:r>
          </a:p>
        </p:txBody>
      </p:sp>
      <p:sp>
        <p:nvSpPr>
          <p:cNvPr id="35" name="文本框 31"/>
          <p:cNvSpPr txBox="1">
            <a:spLocks noChangeArrowheads="1"/>
          </p:cNvSpPr>
          <p:nvPr/>
        </p:nvSpPr>
        <p:spPr bwMode="auto">
          <a:xfrm>
            <a:off x="2170113" y="5507734"/>
            <a:ext cx="23161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latin typeface="微软雅黑" panose="020B0503020204020204" pitchFamily="34" charset="-122"/>
                <a:ea typeface="微软雅黑" panose="020B0503020204020204" pitchFamily="34" charset="-122"/>
              </a:rPr>
              <a:t>活锁</a:t>
            </a:r>
          </a:p>
          <a:p>
            <a:pPr eaLnBrk="1" hangingPunct="1">
              <a:lnSpc>
                <a:spcPct val="100000"/>
              </a:lnSpc>
              <a:spcBef>
                <a:spcPct val="0"/>
              </a:spcBef>
              <a:buNone/>
            </a:pPr>
            <a:r>
              <a:rPr lang="zh-CN" altLang="en-US" sz="1400" dirty="0">
                <a:latin typeface="微软雅黑" panose="020B0503020204020204" pitchFamily="34" charset="-122"/>
                <a:ea typeface="微软雅黑" panose="020B0503020204020204" pitchFamily="34" charset="-122"/>
              </a:rPr>
              <a:t>死锁</a:t>
            </a:r>
          </a:p>
        </p:txBody>
      </p:sp>
      <p:sp>
        <p:nvSpPr>
          <p:cNvPr id="36" name="文本框 27"/>
          <p:cNvSpPr txBox="1">
            <a:spLocks noChangeArrowheads="1"/>
          </p:cNvSpPr>
          <p:nvPr/>
        </p:nvSpPr>
        <p:spPr bwMode="auto">
          <a:xfrm>
            <a:off x="5044694"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200" dirty="0">
                <a:solidFill>
                  <a:srgbClr val="404040"/>
                </a:solidFill>
              </a:rPr>
              <a:t>5</a:t>
            </a:r>
            <a:endParaRPr lang="zh-CN" altLang="en-US" sz="3200" dirty="0">
              <a:solidFill>
                <a:srgbClr val="404040"/>
              </a:solidFill>
            </a:endParaRPr>
          </a:p>
        </p:txBody>
      </p:sp>
      <p:cxnSp>
        <p:nvCxnSpPr>
          <p:cNvPr id="37" name="直接连接符 43"/>
          <p:cNvCxnSpPr>
            <a:cxnSpLocks noChangeShapeType="1"/>
          </p:cNvCxnSpPr>
          <p:nvPr/>
        </p:nvCxnSpPr>
        <p:spPr bwMode="auto">
          <a:xfrm flipH="1">
            <a:off x="5116132" y="4877497"/>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38" name="文本框 7"/>
          <p:cNvSpPr txBox="1">
            <a:spLocks noChangeArrowheads="1"/>
          </p:cNvSpPr>
          <p:nvPr/>
        </p:nvSpPr>
        <p:spPr bwMode="auto">
          <a:xfrm>
            <a:off x="5354256" y="5087047"/>
            <a:ext cx="25542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000" dirty="0">
                <a:solidFill>
                  <a:srgbClr val="404040"/>
                </a:solidFill>
                <a:latin typeface="微软雅黑" panose="020B0503020204020204" pitchFamily="34" charset="-122"/>
                <a:ea typeface="微软雅黑" panose="020B0503020204020204" pitchFamily="34" charset="-122"/>
              </a:rPr>
              <a:t>并发调度的可串行性</a:t>
            </a:r>
          </a:p>
        </p:txBody>
      </p:sp>
      <p:sp>
        <p:nvSpPr>
          <p:cNvPr id="39" name="文本框 31"/>
          <p:cNvSpPr txBox="1">
            <a:spLocks noChangeArrowheads="1"/>
          </p:cNvSpPr>
          <p:nvPr/>
        </p:nvSpPr>
        <p:spPr bwMode="auto">
          <a:xfrm>
            <a:off x="5354257" y="5507734"/>
            <a:ext cx="231616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latin typeface="微软雅黑" panose="020B0503020204020204" pitchFamily="34" charset="-122"/>
                <a:ea typeface="微软雅黑" panose="020B0503020204020204" pitchFamily="34" charset="-122"/>
              </a:rPr>
              <a:t>什么样的并发操作调度是正确的 </a:t>
            </a:r>
            <a:endParaRPr lang="en-US" altLang="zh-CN" sz="14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400" dirty="0">
                <a:latin typeface="微软雅黑" panose="020B0503020204020204" pitchFamily="34" charset="-122"/>
                <a:ea typeface="微软雅黑" panose="020B0503020204020204" pitchFamily="34" charset="-122"/>
              </a:rPr>
              <a:t>如何保证并发操作的调度是正确的</a:t>
            </a:r>
          </a:p>
        </p:txBody>
      </p:sp>
      <p:sp>
        <p:nvSpPr>
          <p:cNvPr id="40" name="文本框 27"/>
          <p:cNvSpPr txBox="1">
            <a:spLocks noChangeArrowheads="1"/>
          </p:cNvSpPr>
          <p:nvPr/>
        </p:nvSpPr>
        <p:spPr bwMode="auto">
          <a:xfrm>
            <a:off x="8156575"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200" dirty="0">
                <a:solidFill>
                  <a:srgbClr val="404040"/>
                </a:solidFill>
              </a:rPr>
              <a:t>6</a:t>
            </a:r>
            <a:endParaRPr lang="zh-CN" altLang="en-US" sz="3200" dirty="0">
              <a:solidFill>
                <a:srgbClr val="404040"/>
              </a:solidFill>
            </a:endParaRPr>
          </a:p>
        </p:txBody>
      </p:sp>
      <p:cxnSp>
        <p:nvCxnSpPr>
          <p:cNvPr id="41" name="直接连接符 43"/>
          <p:cNvCxnSpPr>
            <a:cxnSpLocks noChangeShapeType="1"/>
          </p:cNvCxnSpPr>
          <p:nvPr/>
        </p:nvCxnSpPr>
        <p:spPr bwMode="auto">
          <a:xfrm flipH="1">
            <a:off x="8228013" y="4877497"/>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42" name="文本框 7"/>
          <p:cNvSpPr txBox="1">
            <a:spLocks noChangeArrowheads="1"/>
          </p:cNvSpPr>
          <p:nvPr/>
        </p:nvSpPr>
        <p:spPr bwMode="auto">
          <a:xfrm>
            <a:off x="8466138" y="5087047"/>
            <a:ext cx="28023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000" dirty="0">
                <a:solidFill>
                  <a:srgbClr val="404040"/>
                </a:solidFill>
                <a:latin typeface="微软雅黑" panose="020B0503020204020204" pitchFamily="34" charset="-122"/>
                <a:ea typeface="微软雅黑" panose="020B0503020204020204" pitchFamily="34" charset="-122"/>
              </a:rPr>
              <a:t>两段锁协议</a:t>
            </a:r>
          </a:p>
        </p:txBody>
      </p:sp>
      <p:sp>
        <p:nvSpPr>
          <p:cNvPr id="43" name="文本框 31"/>
          <p:cNvSpPr txBox="1">
            <a:spLocks noChangeArrowheads="1"/>
          </p:cNvSpPr>
          <p:nvPr/>
        </p:nvSpPr>
        <p:spPr bwMode="auto">
          <a:xfrm>
            <a:off x="8466138" y="5507734"/>
            <a:ext cx="23161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latin typeface="微软雅黑" panose="020B0503020204020204" pitchFamily="34" charset="-122"/>
                <a:ea typeface="微软雅黑" panose="020B0503020204020204" pitchFamily="34" charset="-122"/>
              </a:rPr>
              <a:t>两段锁协议的内容</a:t>
            </a:r>
          </a:p>
        </p:txBody>
      </p:sp>
      <p:sp>
        <p:nvSpPr>
          <p:cNvPr id="44" name="文本框 27"/>
          <p:cNvSpPr txBox="1">
            <a:spLocks noChangeArrowheads="1"/>
          </p:cNvSpPr>
          <p:nvPr/>
        </p:nvSpPr>
        <p:spPr bwMode="auto">
          <a:xfrm>
            <a:off x="8156575" y="1024085"/>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200" dirty="0">
                <a:solidFill>
                  <a:srgbClr val="404040"/>
                </a:solidFill>
              </a:rPr>
              <a:t>7</a:t>
            </a:r>
            <a:endParaRPr lang="zh-CN" altLang="en-US" sz="3200" dirty="0">
              <a:solidFill>
                <a:srgbClr val="404040"/>
              </a:solidFill>
            </a:endParaRPr>
          </a:p>
        </p:txBody>
      </p:sp>
      <p:cxnSp>
        <p:nvCxnSpPr>
          <p:cNvPr id="45" name="直接连接符 43"/>
          <p:cNvCxnSpPr>
            <a:cxnSpLocks noChangeShapeType="1"/>
          </p:cNvCxnSpPr>
          <p:nvPr/>
        </p:nvCxnSpPr>
        <p:spPr bwMode="auto">
          <a:xfrm flipH="1">
            <a:off x="8228013" y="1168548"/>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46" name="文本框 7"/>
          <p:cNvSpPr txBox="1">
            <a:spLocks noChangeArrowheads="1"/>
          </p:cNvSpPr>
          <p:nvPr/>
        </p:nvSpPr>
        <p:spPr bwMode="auto">
          <a:xfrm>
            <a:off x="8466138" y="1378098"/>
            <a:ext cx="33387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2000" dirty="0" err="1" smtClean="0">
                <a:solidFill>
                  <a:srgbClr val="404040"/>
                </a:solidFill>
                <a:latin typeface="微软雅黑" panose="020B0503020204020204" pitchFamily="34" charset="-122"/>
                <a:ea typeface="微软雅黑" panose="020B0503020204020204" pitchFamily="34" charset="-122"/>
              </a:rPr>
              <a:t>Mysql</a:t>
            </a:r>
            <a:r>
              <a:rPr lang="zh-CN" altLang="en-US" sz="2000" dirty="0" smtClean="0">
                <a:solidFill>
                  <a:srgbClr val="404040"/>
                </a:solidFill>
                <a:latin typeface="微软雅黑" panose="020B0503020204020204" pitchFamily="34" charset="-122"/>
                <a:ea typeface="微软雅黑" panose="020B0503020204020204" pitchFamily="34" charset="-122"/>
              </a:rPr>
              <a:t>的</a:t>
            </a:r>
            <a:r>
              <a:rPr lang="zh-CN" altLang="en-US" sz="2000" dirty="0">
                <a:solidFill>
                  <a:srgbClr val="404040"/>
                </a:solidFill>
                <a:latin typeface="微软雅黑" panose="020B0503020204020204" pitchFamily="34" charset="-122"/>
                <a:ea typeface="微软雅黑" panose="020B0503020204020204" pitchFamily="34" charset="-122"/>
              </a:rPr>
              <a:t>并发控制技术</a:t>
            </a:r>
          </a:p>
        </p:txBody>
      </p:sp>
      <p:sp>
        <p:nvSpPr>
          <p:cNvPr id="47" name="文本框 31"/>
          <p:cNvSpPr txBox="1">
            <a:spLocks noChangeArrowheads="1"/>
          </p:cNvSpPr>
          <p:nvPr/>
        </p:nvSpPr>
        <p:spPr bwMode="auto">
          <a:xfrm>
            <a:off x="8466138" y="1798785"/>
            <a:ext cx="23161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latin typeface="微软雅黑" panose="020B0503020204020204" pitchFamily="34" charset="-122"/>
                <a:ea typeface="微软雅黑" panose="020B0503020204020204" pitchFamily="34" charset="-122"/>
              </a:rPr>
              <a:t>机制</a:t>
            </a:r>
          </a:p>
        </p:txBody>
      </p:sp>
      <p:sp>
        <p:nvSpPr>
          <p:cNvPr id="2" name="灯片编号占位符 1"/>
          <p:cNvSpPr>
            <a:spLocks noGrp="1"/>
          </p:cNvSpPr>
          <p:nvPr>
            <p:ph type="sldNum" sz="quarter" idx="12"/>
          </p:nvPr>
        </p:nvSpPr>
        <p:spPr/>
        <p:txBody>
          <a:bodyPr/>
          <a:lstStyle/>
          <a:p>
            <a:fld id="{F74088BC-5FFA-45F6-BC97-BB015332EA66}" type="slidenum">
              <a:rPr lang="zh-CN" altLang="en-US" smtClean="0"/>
              <a:pPr/>
              <a:t>22</a:t>
            </a:fld>
            <a:endParaRPr lang="zh-CN" altLang="en-US"/>
          </a:p>
        </p:txBody>
      </p:sp>
    </p:spTree>
    <p:extLst>
      <p:ext uri="{BB962C8B-B14F-4D97-AF65-F5344CB8AC3E}">
        <p14:creationId xmlns:p14="http://schemas.microsoft.com/office/powerpoint/2010/main" val="465366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zh-CN" altLang="en-US" dirty="0"/>
              <a:t>问题三  封锁协议</a:t>
            </a:r>
          </a:p>
        </p:txBody>
      </p:sp>
      <p:sp>
        <p:nvSpPr>
          <p:cNvPr id="3" name="内容占位符 2"/>
          <p:cNvSpPr>
            <a:spLocks noGrp="1"/>
          </p:cNvSpPr>
          <p:nvPr>
            <p:ph idx="1"/>
          </p:nvPr>
        </p:nvSpPr>
        <p:spPr/>
        <p:txBody>
          <a:bodyPr/>
          <a:lstStyle/>
          <a:p>
            <a:r>
              <a:rPr lang="zh-CN" altLang="en-US" dirty="0"/>
              <a:t>在运用</a:t>
            </a:r>
            <a:r>
              <a:rPr lang="en-US" altLang="zh-CN" dirty="0"/>
              <a:t>X</a:t>
            </a:r>
            <a:r>
              <a:rPr lang="zh-CN" altLang="en-US" dirty="0"/>
              <a:t>锁和</a:t>
            </a:r>
            <a:r>
              <a:rPr lang="en-US" altLang="zh-CN" dirty="0"/>
              <a:t>S</a:t>
            </a:r>
            <a:r>
              <a:rPr lang="zh-CN" altLang="en-US" dirty="0"/>
              <a:t>锁对数据对象加锁时，需要约定一些规则：</a:t>
            </a:r>
            <a:r>
              <a:rPr lang="zh-CN" altLang="en-US" dirty="0">
                <a:solidFill>
                  <a:schemeClr val="accent6">
                    <a:lumMod val="75000"/>
                  </a:schemeClr>
                </a:solidFill>
              </a:rPr>
              <a:t>封锁协议（</a:t>
            </a:r>
            <a:r>
              <a:rPr lang="en-US" altLang="zh-CN" dirty="0">
                <a:solidFill>
                  <a:schemeClr val="accent6">
                    <a:lumMod val="75000"/>
                  </a:schemeClr>
                </a:solidFill>
              </a:rPr>
              <a:t>Locking Protocol</a:t>
            </a:r>
            <a:r>
              <a:rPr lang="zh-CN" altLang="en-US" dirty="0">
                <a:solidFill>
                  <a:schemeClr val="accent6">
                    <a:lumMod val="75000"/>
                  </a:schemeClr>
                </a:solidFill>
              </a:rPr>
              <a:t>） </a:t>
            </a:r>
          </a:p>
          <a:p>
            <a:r>
              <a:rPr lang="zh-CN" altLang="en-US" dirty="0"/>
              <a:t>何时申请</a:t>
            </a:r>
            <a:r>
              <a:rPr lang="en-US" altLang="zh-CN" dirty="0"/>
              <a:t>X</a:t>
            </a:r>
            <a:r>
              <a:rPr lang="zh-CN" altLang="en-US" dirty="0"/>
              <a:t>锁或</a:t>
            </a:r>
            <a:r>
              <a:rPr lang="en-US" altLang="zh-CN" dirty="0"/>
              <a:t>S</a:t>
            </a:r>
            <a:r>
              <a:rPr lang="zh-CN" altLang="en-US" dirty="0"/>
              <a:t>锁</a:t>
            </a:r>
          </a:p>
          <a:p>
            <a:r>
              <a:rPr lang="zh-CN" altLang="en-US" dirty="0"/>
              <a:t>持锁时间</a:t>
            </a:r>
          </a:p>
          <a:p>
            <a:r>
              <a:rPr lang="zh-CN" altLang="en-US" dirty="0"/>
              <a:t>何时释放</a:t>
            </a:r>
          </a:p>
          <a:p>
            <a:r>
              <a:rPr lang="zh-CN" altLang="en-US" dirty="0"/>
              <a:t>不同的封锁协议，在不同的程度上为并发操作的正确调度提供一定的保证。</a:t>
            </a:r>
          </a:p>
          <a:p>
            <a:r>
              <a:rPr lang="zh-CN" altLang="en-US" dirty="0"/>
              <a:t>常用的封锁协议：三级封锁协议</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23</a:t>
            </a:fld>
            <a:endParaRPr lang="zh-CN" altLang="en-US"/>
          </a:p>
        </p:txBody>
      </p:sp>
    </p:spTree>
    <p:extLst>
      <p:ext uri="{BB962C8B-B14F-4D97-AF65-F5344CB8AC3E}">
        <p14:creationId xmlns:p14="http://schemas.microsoft.com/office/powerpoint/2010/main" val="3633097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一级封锁协议</a:t>
            </a:r>
          </a:p>
        </p:txBody>
      </p:sp>
      <p:sp>
        <p:nvSpPr>
          <p:cNvPr id="3" name="内容占位符 2"/>
          <p:cNvSpPr>
            <a:spLocks noGrp="1"/>
          </p:cNvSpPr>
          <p:nvPr>
            <p:ph idx="1"/>
          </p:nvPr>
        </p:nvSpPr>
        <p:spPr/>
        <p:txBody>
          <a:bodyPr/>
          <a:lstStyle/>
          <a:p>
            <a:r>
              <a:rPr lang="zh-CN" altLang="en-US" dirty="0"/>
              <a:t>事务</a:t>
            </a:r>
            <a:r>
              <a:rPr lang="en-US" altLang="zh-CN" dirty="0"/>
              <a:t>T</a:t>
            </a:r>
            <a:r>
              <a:rPr lang="zh-CN" altLang="en-US" dirty="0"/>
              <a:t>在</a:t>
            </a:r>
            <a:r>
              <a:rPr lang="zh-CN" altLang="en-US" dirty="0">
                <a:solidFill>
                  <a:schemeClr val="accent6">
                    <a:lumMod val="75000"/>
                  </a:schemeClr>
                </a:solidFill>
              </a:rPr>
              <a:t>修改</a:t>
            </a:r>
            <a:r>
              <a:rPr lang="zh-CN" altLang="en-US" dirty="0"/>
              <a:t>数据</a:t>
            </a:r>
            <a:r>
              <a:rPr lang="en-US" altLang="zh-CN" dirty="0"/>
              <a:t>R</a:t>
            </a:r>
            <a:r>
              <a:rPr lang="zh-CN" altLang="en-US" dirty="0"/>
              <a:t>之前必须先对其加</a:t>
            </a:r>
            <a:r>
              <a:rPr lang="en-US" altLang="zh-CN" dirty="0"/>
              <a:t>X</a:t>
            </a:r>
            <a:r>
              <a:rPr lang="zh-CN" altLang="en-US" dirty="0"/>
              <a:t>锁，直到</a:t>
            </a:r>
            <a:r>
              <a:rPr lang="zh-CN" altLang="en-US" dirty="0">
                <a:solidFill>
                  <a:schemeClr val="accent6">
                    <a:lumMod val="75000"/>
                  </a:schemeClr>
                </a:solidFill>
              </a:rPr>
              <a:t>事务结束</a:t>
            </a:r>
            <a:r>
              <a:rPr lang="zh-CN" altLang="en-US" dirty="0"/>
              <a:t>才释放。</a:t>
            </a:r>
          </a:p>
          <a:p>
            <a:pPr lvl="1"/>
            <a:r>
              <a:rPr lang="zh-CN" altLang="en-US" dirty="0"/>
              <a:t>正常结束（</a:t>
            </a:r>
            <a:r>
              <a:rPr lang="en-US" altLang="zh-CN" dirty="0"/>
              <a:t>COMMIT</a:t>
            </a:r>
            <a:r>
              <a:rPr lang="zh-CN" altLang="en-US" dirty="0"/>
              <a:t>）</a:t>
            </a:r>
          </a:p>
          <a:p>
            <a:pPr lvl="1"/>
            <a:r>
              <a:rPr lang="zh-CN" altLang="en-US" dirty="0"/>
              <a:t>非正常结束（</a:t>
            </a:r>
            <a:r>
              <a:rPr lang="en-US" altLang="zh-CN" dirty="0"/>
              <a:t>ROLLBACK</a:t>
            </a:r>
            <a:r>
              <a:rPr lang="zh-CN" altLang="en-US" dirty="0"/>
              <a:t>）</a:t>
            </a:r>
          </a:p>
          <a:p>
            <a:r>
              <a:rPr lang="zh-CN" altLang="en-US" dirty="0"/>
              <a:t>一级封锁协议可防止丢失修改，并保证事务</a:t>
            </a:r>
            <a:r>
              <a:rPr lang="en-US" altLang="zh-CN" dirty="0"/>
              <a:t>T</a:t>
            </a:r>
            <a:r>
              <a:rPr lang="zh-CN" altLang="en-US" dirty="0"/>
              <a:t>是可恢复的。 </a:t>
            </a:r>
          </a:p>
          <a:p>
            <a:r>
              <a:rPr lang="zh-CN" altLang="en-US" dirty="0"/>
              <a:t>在一级封锁协议中，如果仅仅是读数据，则不需要加锁，所以它不能保证可重复读和不读“脏”数据。</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24</a:t>
            </a:fld>
            <a:endParaRPr lang="zh-CN" altLang="en-US"/>
          </a:p>
        </p:txBody>
      </p:sp>
    </p:spTree>
    <p:extLst>
      <p:ext uri="{BB962C8B-B14F-4D97-AF65-F5344CB8AC3E}">
        <p14:creationId xmlns:p14="http://schemas.microsoft.com/office/powerpoint/2010/main" val="141660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一级封锁协议</a:t>
            </a:r>
            <a:r>
              <a:rPr lang="en-US" altLang="zh-CN" dirty="0"/>
              <a:t>——</a:t>
            </a:r>
            <a:r>
              <a:rPr lang="zh-CN" altLang="en-US" dirty="0"/>
              <a:t>例</a:t>
            </a:r>
            <a:r>
              <a:rPr lang="en-US" altLang="zh-CN" dirty="0"/>
              <a:t>1</a:t>
            </a:r>
            <a:endParaRPr lang="zh-CN" altLang="en-US" dirty="0"/>
          </a:p>
        </p:txBody>
      </p:sp>
      <p:sp>
        <p:nvSpPr>
          <p:cNvPr id="3" name="内容占位符 2"/>
          <p:cNvSpPr>
            <a:spLocks noGrp="1"/>
          </p:cNvSpPr>
          <p:nvPr>
            <p:ph idx="1"/>
          </p:nvPr>
        </p:nvSpPr>
        <p:spPr/>
        <p:txBody>
          <a:bodyPr/>
          <a:lstStyle/>
          <a:p>
            <a:r>
              <a:rPr lang="zh-CN" altLang="en-US" dirty="0"/>
              <a:t>没有“丢失修改”</a:t>
            </a:r>
            <a:r>
              <a:rPr lang="zh-CN" altLang="en-US" sz="2400" dirty="0"/>
              <a:t> </a:t>
            </a:r>
          </a:p>
          <a:p>
            <a:endParaRPr lang="zh-CN" altLang="en-US" dirty="0"/>
          </a:p>
        </p:txBody>
      </p:sp>
      <p:graphicFrame>
        <p:nvGraphicFramePr>
          <p:cNvPr id="4" name="Group 28"/>
          <p:cNvGraphicFramePr>
            <a:graphicFrameLocks noGrp="1"/>
          </p:cNvGraphicFramePr>
          <p:nvPr>
            <p:extLst>
              <p:ext uri="{D42A27DB-BD31-4B8C-83A1-F6EECF244321}">
                <p14:modId xmlns:p14="http://schemas.microsoft.com/office/powerpoint/2010/main" val="1279916527"/>
              </p:ext>
            </p:extLst>
          </p:nvPr>
        </p:nvGraphicFramePr>
        <p:xfrm>
          <a:off x="3908679" y="1412875"/>
          <a:ext cx="3429000" cy="5170648"/>
        </p:xfrm>
        <a:graphic>
          <a:graphicData uri="http://schemas.openxmlformats.org/drawingml/2006/table">
            <a:tbl>
              <a:tblPr/>
              <a:tblGrid>
                <a:gridCol w="17526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98375">
                <a:tc>
                  <a:txBody>
                    <a:bodyPr/>
                    <a:lstStyle>
                      <a:lvl1pPr algn="just">
                        <a:spcBef>
                          <a:spcPct val="20000"/>
                        </a:spcBef>
                        <a:buClr>
                          <a:schemeClr val="accent1"/>
                        </a:buClr>
                        <a:buSzPct val="70000"/>
                        <a:buFont typeface="Monotype Sorts" pitchFamily="2" charset="2"/>
                        <a:defRPr kumimoji="1" sz="2800" b="1">
                          <a:solidFill>
                            <a:schemeClr val="tx1"/>
                          </a:solidFill>
                          <a:latin typeface="Times New Roman" pitchFamily="18" charset="0"/>
                          <a:ea typeface="宋体" pitchFamily="2" charset="-122"/>
                        </a:defRPr>
                      </a:lvl1pPr>
                      <a:lvl2pPr algn="just">
                        <a:spcBef>
                          <a:spcPct val="20000"/>
                        </a:spcBef>
                        <a:defRPr kumimoji="1" sz="2400" b="1">
                          <a:solidFill>
                            <a:schemeClr val="tx1"/>
                          </a:solidFill>
                          <a:latin typeface="Times New Roman" pitchFamily="18" charset="0"/>
                          <a:ea typeface="宋体" pitchFamily="2" charset="-122"/>
                        </a:defRPr>
                      </a:lvl2pPr>
                      <a:lvl3pPr algn="just">
                        <a:spcBef>
                          <a:spcPct val="20000"/>
                        </a:spcBef>
                        <a:defRPr kumimoji="1" sz="2000" b="1">
                          <a:solidFill>
                            <a:schemeClr val="tx1"/>
                          </a:solidFill>
                          <a:latin typeface="Times New Roman" pitchFamily="18" charset="0"/>
                          <a:ea typeface="宋体" pitchFamily="2" charset="-122"/>
                        </a:defRPr>
                      </a:lvl3pPr>
                      <a:lvl4pPr algn="just">
                        <a:spcBef>
                          <a:spcPct val="20000"/>
                        </a:spcBef>
                        <a:defRPr kumimoji="1" b="1">
                          <a:solidFill>
                            <a:schemeClr val="tx1"/>
                          </a:solidFill>
                          <a:latin typeface="Times New Roman" pitchFamily="18" charset="0"/>
                          <a:ea typeface="宋体" pitchFamily="2" charset="-122"/>
                        </a:defRPr>
                      </a:lvl4pPr>
                      <a:lvl5pPr algn="just">
                        <a:spcBef>
                          <a:spcPct val="20000"/>
                        </a:spcBef>
                        <a:defRPr kumimoji="1" b="1">
                          <a:solidFill>
                            <a:schemeClr val="tx1"/>
                          </a:solidFill>
                          <a:latin typeface="Times New Roman" pitchFamily="18" charset="0"/>
                          <a:ea typeface="宋体" pitchFamily="2" charset="-122"/>
                        </a:defRPr>
                      </a:lvl5pPr>
                      <a:lvl6pPr algn="just" fontAlgn="base">
                        <a:spcBef>
                          <a:spcPct val="20000"/>
                        </a:spcBef>
                        <a:spcAft>
                          <a:spcPct val="0"/>
                        </a:spcAft>
                        <a:defRPr kumimoji="1" b="1">
                          <a:solidFill>
                            <a:schemeClr val="tx1"/>
                          </a:solidFill>
                          <a:latin typeface="Times New Roman" pitchFamily="18" charset="0"/>
                          <a:ea typeface="宋体" pitchFamily="2" charset="-122"/>
                        </a:defRPr>
                      </a:lvl6pPr>
                      <a:lvl7pPr algn="just" fontAlgn="base">
                        <a:spcBef>
                          <a:spcPct val="20000"/>
                        </a:spcBef>
                        <a:spcAft>
                          <a:spcPct val="0"/>
                        </a:spcAft>
                        <a:defRPr kumimoji="1" b="1">
                          <a:solidFill>
                            <a:schemeClr val="tx1"/>
                          </a:solidFill>
                          <a:latin typeface="Times New Roman" pitchFamily="18" charset="0"/>
                          <a:ea typeface="宋体" pitchFamily="2" charset="-122"/>
                        </a:defRPr>
                      </a:lvl7pPr>
                      <a:lvl8pPr algn="just" fontAlgn="base">
                        <a:spcBef>
                          <a:spcPct val="20000"/>
                        </a:spcBef>
                        <a:spcAft>
                          <a:spcPct val="0"/>
                        </a:spcAft>
                        <a:defRPr kumimoji="1" b="1">
                          <a:solidFill>
                            <a:schemeClr val="tx1"/>
                          </a:solidFill>
                          <a:latin typeface="Times New Roman" pitchFamily="18" charset="0"/>
                          <a:ea typeface="宋体" pitchFamily="2" charset="-122"/>
                        </a:defRPr>
                      </a:lvl8pPr>
                      <a:lvl9pPr algn="just" fontAlgn="base">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T</a:t>
                      </a:r>
                      <a:r>
                        <a:rPr kumimoji="1" lang="en-US" altLang="zh-CN" sz="2000" b="1" i="0" u="none" strike="noStrike" cap="none" normalizeH="0" baseline="-25000">
                          <a:ln>
                            <a:noFill/>
                          </a:ln>
                          <a:solidFill>
                            <a:schemeClr val="tx1"/>
                          </a:solidFill>
                          <a:effectLst/>
                          <a:latin typeface="Times New Roman" pitchFamily="18" charset="0"/>
                          <a:ea typeface="宋体" pitchFamily="2" charset="-122"/>
                        </a:rPr>
                        <a:t>1</a:t>
                      </a:r>
                    </a:p>
                  </a:txBody>
                  <a:tcPr marL="90000" marR="90000" marT="46792" marB="467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accent1"/>
                        </a:buClr>
                        <a:buSzPct val="70000"/>
                        <a:buFont typeface="Monotype Sorts" pitchFamily="2" charset="2"/>
                        <a:defRPr kumimoji="1" sz="2800" b="1">
                          <a:solidFill>
                            <a:schemeClr val="tx1"/>
                          </a:solidFill>
                          <a:latin typeface="Times New Roman" pitchFamily="18" charset="0"/>
                          <a:ea typeface="宋体" pitchFamily="2" charset="-122"/>
                        </a:defRPr>
                      </a:lvl1pPr>
                      <a:lvl2pPr algn="just">
                        <a:spcBef>
                          <a:spcPct val="20000"/>
                        </a:spcBef>
                        <a:defRPr kumimoji="1" sz="2400" b="1">
                          <a:solidFill>
                            <a:schemeClr val="tx1"/>
                          </a:solidFill>
                          <a:latin typeface="Times New Roman" pitchFamily="18" charset="0"/>
                          <a:ea typeface="宋体" pitchFamily="2" charset="-122"/>
                        </a:defRPr>
                      </a:lvl2pPr>
                      <a:lvl3pPr algn="just">
                        <a:spcBef>
                          <a:spcPct val="20000"/>
                        </a:spcBef>
                        <a:defRPr kumimoji="1" sz="2000" b="1">
                          <a:solidFill>
                            <a:schemeClr val="tx1"/>
                          </a:solidFill>
                          <a:latin typeface="Times New Roman" pitchFamily="18" charset="0"/>
                          <a:ea typeface="宋体" pitchFamily="2" charset="-122"/>
                        </a:defRPr>
                      </a:lvl3pPr>
                      <a:lvl4pPr algn="just">
                        <a:spcBef>
                          <a:spcPct val="20000"/>
                        </a:spcBef>
                        <a:defRPr kumimoji="1" b="1">
                          <a:solidFill>
                            <a:schemeClr val="tx1"/>
                          </a:solidFill>
                          <a:latin typeface="Times New Roman" pitchFamily="18" charset="0"/>
                          <a:ea typeface="宋体" pitchFamily="2" charset="-122"/>
                        </a:defRPr>
                      </a:lvl4pPr>
                      <a:lvl5pPr algn="just">
                        <a:spcBef>
                          <a:spcPct val="20000"/>
                        </a:spcBef>
                        <a:defRPr kumimoji="1" b="1">
                          <a:solidFill>
                            <a:schemeClr val="tx1"/>
                          </a:solidFill>
                          <a:latin typeface="Times New Roman" pitchFamily="18" charset="0"/>
                          <a:ea typeface="宋体" pitchFamily="2" charset="-122"/>
                        </a:defRPr>
                      </a:lvl5pPr>
                      <a:lvl6pPr algn="just" fontAlgn="base">
                        <a:spcBef>
                          <a:spcPct val="20000"/>
                        </a:spcBef>
                        <a:spcAft>
                          <a:spcPct val="0"/>
                        </a:spcAft>
                        <a:defRPr kumimoji="1" b="1">
                          <a:solidFill>
                            <a:schemeClr val="tx1"/>
                          </a:solidFill>
                          <a:latin typeface="Times New Roman" pitchFamily="18" charset="0"/>
                          <a:ea typeface="宋体" pitchFamily="2" charset="-122"/>
                        </a:defRPr>
                      </a:lvl6pPr>
                      <a:lvl7pPr algn="just" fontAlgn="base">
                        <a:spcBef>
                          <a:spcPct val="20000"/>
                        </a:spcBef>
                        <a:spcAft>
                          <a:spcPct val="0"/>
                        </a:spcAft>
                        <a:defRPr kumimoji="1" b="1">
                          <a:solidFill>
                            <a:schemeClr val="tx1"/>
                          </a:solidFill>
                          <a:latin typeface="Times New Roman" pitchFamily="18" charset="0"/>
                          <a:ea typeface="宋体" pitchFamily="2" charset="-122"/>
                        </a:defRPr>
                      </a:lvl7pPr>
                      <a:lvl8pPr algn="just" fontAlgn="base">
                        <a:spcBef>
                          <a:spcPct val="20000"/>
                        </a:spcBef>
                        <a:spcAft>
                          <a:spcPct val="0"/>
                        </a:spcAft>
                        <a:defRPr kumimoji="1" b="1">
                          <a:solidFill>
                            <a:schemeClr val="tx1"/>
                          </a:solidFill>
                          <a:latin typeface="Times New Roman" pitchFamily="18" charset="0"/>
                          <a:ea typeface="宋体" pitchFamily="2" charset="-122"/>
                        </a:defRPr>
                      </a:lvl8pPr>
                      <a:lvl9pPr algn="just" fontAlgn="base">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T</a:t>
                      </a:r>
                      <a:r>
                        <a:rPr kumimoji="1" lang="en-US" altLang="zh-CN" sz="2000" b="1" i="0" u="none" strike="noStrike" cap="none" normalizeH="0" baseline="-25000">
                          <a:ln>
                            <a:noFill/>
                          </a:ln>
                          <a:solidFill>
                            <a:schemeClr val="tx1"/>
                          </a:solidFill>
                          <a:effectLst/>
                          <a:latin typeface="Times New Roman" pitchFamily="18" charset="0"/>
                          <a:ea typeface="宋体" pitchFamily="2" charset="-122"/>
                        </a:rPr>
                        <a:t>2</a:t>
                      </a:r>
                    </a:p>
                  </a:txBody>
                  <a:tcPr marL="90000" marR="90000" marT="46792" marB="467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72113">
                <a:tc>
                  <a:txBody>
                    <a:bodyPr/>
                    <a:lstStyle>
                      <a:lvl1pPr algn="just">
                        <a:spcBef>
                          <a:spcPct val="20000"/>
                        </a:spcBef>
                        <a:buClr>
                          <a:schemeClr val="accent1"/>
                        </a:buClr>
                        <a:buSzPct val="70000"/>
                        <a:buFont typeface="Monotype Sorts" pitchFamily="2" charset="2"/>
                        <a:defRPr kumimoji="1" sz="2800" b="1">
                          <a:solidFill>
                            <a:schemeClr val="tx1"/>
                          </a:solidFill>
                          <a:latin typeface="Times New Roman" pitchFamily="18" charset="0"/>
                          <a:ea typeface="宋体" pitchFamily="2" charset="-122"/>
                        </a:defRPr>
                      </a:lvl1pPr>
                      <a:lvl2pPr algn="just">
                        <a:spcBef>
                          <a:spcPct val="20000"/>
                        </a:spcBef>
                        <a:defRPr kumimoji="1" sz="2400" b="1">
                          <a:solidFill>
                            <a:schemeClr val="tx1"/>
                          </a:solidFill>
                          <a:latin typeface="Times New Roman" pitchFamily="18" charset="0"/>
                          <a:ea typeface="宋体" pitchFamily="2" charset="-122"/>
                        </a:defRPr>
                      </a:lvl2pPr>
                      <a:lvl3pPr algn="just">
                        <a:spcBef>
                          <a:spcPct val="20000"/>
                        </a:spcBef>
                        <a:defRPr kumimoji="1" sz="2000" b="1">
                          <a:solidFill>
                            <a:schemeClr val="tx1"/>
                          </a:solidFill>
                          <a:latin typeface="Times New Roman" pitchFamily="18" charset="0"/>
                          <a:ea typeface="宋体" pitchFamily="2" charset="-122"/>
                        </a:defRPr>
                      </a:lvl3pPr>
                      <a:lvl4pPr algn="just">
                        <a:spcBef>
                          <a:spcPct val="20000"/>
                        </a:spcBef>
                        <a:defRPr kumimoji="1" b="1">
                          <a:solidFill>
                            <a:schemeClr val="tx1"/>
                          </a:solidFill>
                          <a:latin typeface="Times New Roman" pitchFamily="18" charset="0"/>
                          <a:ea typeface="宋体" pitchFamily="2" charset="-122"/>
                        </a:defRPr>
                      </a:lvl4pPr>
                      <a:lvl5pPr algn="just">
                        <a:spcBef>
                          <a:spcPct val="20000"/>
                        </a:spcBef>
                        <a:defRPr kumimoji="1" b="1">
                          <a:solidFill>
                            <a:schemeClr val="tx1"/>
                          </a:solidFill>
                          <a:latin typeface="Times New Roman" pitchFamily="18" charset="0"/>
                          <a:ea typeface="宋体" pitchFamily="2" charset="-122"/>
                        </a:defRPr>
                      </a:lvl5pPr>
                      <a:lvl6pPr algn="just" fontAlgn="base">
                        <a:spcBef>
                          <a:spcPct val="20000"/>
                        </a:spcBef>
                        <a:spcAft>
                          <a:spcPct val="0"/>
                        </a:spcAft>
                        <a:defRPr kumimoji="1" b="1">
                          <a:solidFill>
                            <a:schemeClr val="tx1"/>
                          </a:solidFill>
                          <a:latin typeface="Times New Roman" pitchFamily="18" charset="0"/>
                          <a:ea typeface="宋体" pitchFamily="2" charset="-122"/>
                        </a:defRPr>
                      </a:lvl6pPr>
                      <a:lvl7pPr algn="just" fontAlgn="base">
                        <a:spcBef>
                          <a:spcPct val="20000"/>
                        </a:spcBef>
                        <a:spcAft>
                          <a:spcPct val="0"/>
                        </a:spcAft>
                        <a:defRPr kumimoji="1" b="1">
                          <a:solidFill>
                            <a:schemeClr val="tx1"/>
                          </a:solidFill>
                          <a:latin typeface="Times New Roman" pitchFamily="18" charset="0"/>
                          <a:ea typeface="宋体" pitchFamily="2" charset="-122"/>
                        </a:defRPr>
                      </a:lvl7pPr>
                      <a:lvl8pPr algn="just" fontAlgn="base">
                        <a:spcBef>
                          <a:spcPct val="20000"/>
                        </a:spcBef>
                        <a:spcAft>
                          <a:spcPct val="0"/>
                        </a:spcAft>
                        <a:defRPr kumimoji="1" b="1">
                          <a:solidFill>
                            <a:schemeClr val="tx1"/>
                          </a:solidFill>
                          <a:latin typeface="Times New Roman" pitchFamily="18" charset="0"/>
                          <a:ea typeface="宋体" pitchFamily="2" charset="-122"/>
                        </a:defRPr>
                      </a:lvl8pPr>
                      <a:lvl9pPr algn="just" fontAlgn="base">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just" defTabSz="914400" rtl="0" eaLnBrk="1" fontAlgn="base" latinLnBrk="0" hangingPunct="1">
                        <a:lnSpc>
                          <a:spcPct val="100000"/>
                        </a:lnSpc>
                        <a:spcBef>
                          <a:spcPct val="10000"/>
                        </a:spcBef>
                        <a:spcAft>
                          <a:spcPct val="10000"/>
                        </a:spcAft>
                        <a:buClr>
                          <a:schemeClr val="accent1"/>
                        </a:buClr>
                        <a:buSzPct val="70000"/>
                        <a:buFont typeface="Monotype Sorts" pitchFamily="2" charset="2"/>
                        <a:buNone/>
                        <a:tabLst/>
                      </a:pPr>
                      <a:r>
                        <a:rPr kumimoji="1" lang="en-US" altLang="zh-CN" sz="1800" b="1" i="0" u="none" strike="noStrike" cap="none" normalizeH="0" baseline="0" dirty="0">
                          <a:ln>
                            <a:noFill/>
                          </a:ln>
                          <a:solidFill>
                            <a:schemeClr val="tx1"/>
                          </a:solidFill>
                          <a:effectLst/>
                          <a:latin typeface="Times New Roman" pitchFamily="18" charset="0"/>
                          <a:ea typeface="宋体" pitchFamily="2" charset="-122"/>
                        </a:rPr>
                        <a:t>①</a:t>
                      </a:r>
                      <a:r>
                        <a:rPr kumimoji="1"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1" lang="en-US" altLang="zh-CN" sz="1800" b="1" i="0" u="none" strike="noStrike" cap="none" normalizeH="0" baseline="0" dirty="0" err="1">
                          <a:ln>
                            <a:noFill/>
                          </a:ln>
                          <a:solidFill>
                            <a:schemeClr val="tx1"/>
                          </a:solidFill>
                          <a:effectLst/>
                          <a:latin typeface="Times New Roman" pitchFamily="18" charset="0"/>
                          <a:ea typeface="宋体" pitchFamily="2" charset="-122"/>
                        </a:rPr>
                        <a:t>Xlock</a:t>
                      </a:r>
                      <a:r>
                        <a:rPr kumimoji="1" lang="en-US" altLang="zh-CN" sz="1800" b="1" i="0" u="none" strike="noStrike" cap="none" normalizeH="0" baseline="0" dirty="0">
                          <a:ln>
                            <a:noFill/>
                          </a:ln>
                          <a:solidFill>
                            <a:schemeClr val="tx1"/>
                          </a:solidFill>
                          <a:effectLst/>
                          <a:latin typeface="Times New Roman" pitchFamily="18" charset="0"/>
                          <a:ea typeface="宋体" pitchFamily="2" charset="-122"/>
                        </a:rPr>
                        <a:t> A</a:t>
                      </a:r>
                    </a:p>
                    <a:p>
                      <a:pPr marL="0" marR="0" lvl="0" indent="0" algn="just" defTabSz="914400" rtl="0" eaLnBrk="1" fontAlgn="base" latinLnBrk="0" hangingPunct="1">
                        <a:lnSpc>
                          <a:spcPct val="100000"/>
                        </a:lnSpc>
                        <a:spcBef>
                          <a:spcPct val="10000"/>
                        </a:spcBef>
                        <a:spcAft>
                          <a:spcPct val="10000"/>
                        </a:spcAft>
                        <a:buClr>
                          <a:schemeClr val="accent1"/>
                        </a:buClr>
                        <a:buSzPct val="70000"/>
                        <a:buFont typeface="Monotype Sorts" pitchFamily="2" charset="2"/>
                        <a:buNone/>
                        <a:tabLst/>
                      </a:pPr>
                      <a:r>
                        <a:rPr kumimoji="1" lang="en-US" altLang="zh-CN" sz="1800" b="1" i="0" u="none" strike="noStrike" cap="none" normalizeH="0" baseline="0" dirty="0">
                          <a:ln>
                            <a:noFill/>
                          </a:ln>
                          <a:solidFill>
                            <a:schemeClr val="tx1"/>
                          </a:solidFill>
                          <a:effectLst/>
                          <a:latin typeface="Times New Roman" pitchFamily="18" charset="0"/>
                          <a:ea typeface="宋体" pitchFamily="2" charset="-122"/>
                        </a:rPr>
                        <a:t>       </a:t>
                      </a:r>
                      <a:r>
                        <a:rPr kumimoji="1" lang="zh-CN" altLang="en-US" sz="1800" b="1" i="0" u="none" strike="noStrike" cap="none" normalizeH="0" baseline="0" dirty="0">
                          <a:ln>
                            <a:noFill/>
                          </a:ln>
                          <a:solidFill>
                            <a:schemeClr val="tx1"/>
                          </a:solidFill>
                          <a:effectLst/>
                          <a:latin typeface="Times New Roman" pitchFamily="18" charset="0"/>
                          <a:ea typeface="宋体" pitchFamily="2" charset="-122"/>
                        </a:rPr>
                        <a:t>获得</a:t>
                      </a:r>
                    </a:p>
                    <a:p>
                      <a:pPr marL="0" marR="0" lvl="0" indent="0" algn="just" defTabSz="914400" rtl="0" eaLnBrk="1" fontAlgn="base" latinLnBrk="0" hangingPunct="1">
                        <a:lnSpc>
                          <a:spcPct val="100000"/>
                        </a:lnSpc>
                        <a:spcBef>
                          <a:spcPct val="10000"/>
                        </a:spcBef>
                        <a:spcAft>
                          <a:spcPct val="10000"/>
                        </a:spcAft>
                        <a:buClr>
                          <a:schemeClr val="accent1"/>
                        </a:buClr>
                        <a:buSzPct val="70000"/>
                        <a:buFont typeface="Monotype Sorts" pitchFamily="2" charset="2"/>
                        <a:buNone/>
                        <a:tabLst/>
                      </a:pPr>
                      <a:r>
                        <a:rPr kumimoji="1" lang="en-US" altLang="zh-CN" sz="1800" b="1" i="0" u="none" strike="noStrike" cap="none" normalizeH="0" baseline="0" dirty="0">
                          <a:ln>
                            <a:noFill/>
                          </a:ln>
                          <a:solidFill>
                            <a:schemeClr val="tx1"/>
                          </a:solidFill>
                          <a:effectLst/>
                          <a:latin typeface="Times New Roman" pitchFamily="18" charset="0"/>
                          <a:ea typeface="宋体" pitchFamily="2" charset="-122"/>
                        </a:rPr>
                        <a:t>②</a:t>
                      </a:r>
                      <a:r>
                        <a:rPr kumimoji="1"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1" lang="zh-CN" altLang="en-US" sz="1800" b="1" i="0" u="none" strike="noStrike" cap="none" normalizeH="0" baseline="0" dirty="0">
                          <a:ln>
                            <a:noFill/>
                          </a:ln>
                          <a:solidFill>
                            <a:schemeClr val="tx1"/>
                          </a:solidFill>
                          <a:effectLst/>
                          <a:latin typeface="Times New Roman" pitchFamily="18" charset="0"/>
                          <a:ea typeface="宋体" pitchFamily="2" charset="-122"/>
                        </a:rPr>
                        <a:t>读</a:t>
                      </a:r>
                      <a:r>
                        <a:rPr kumimoji="1" lang="en-US" altLang="zh-CN" sz="1800" b="1" i="0" u="none" strike="noStrike" cap="none" normalizeH="0" baseline="0" dirty="0">
                          <a:ln>
                            <a:noFill/>
                          </a:ln>
                          <a:solidFill>
                            <a:schemeClr val="tx1"/>
                          </a:solidFill>
                          <a:effectLst/>
                          <a:latin typeface="Times New Roman" pitchFamily="18" charset="0"/>
                          <a:ea typeface="宋体" pitchFamily="2" charset="-122"/>
                        </a:rPr>
                        <a:t>A=16</a:t>
                      </a:r>
                    </a:p>
                    <a:p>
                      <a:pPr marL="0" marR="0" lvl="0" indent="0" algn="just" defTabSz="914400" rtl="0" eaLnBrk="1" fontAlgn="base" latinLnBrk="0" hangingPunct="1">
                        <a:lnSpc>
                          <a:spcPct val="100000"/>
                        </a:lnSpc>
                        <a:spcBef>
                          <a:spcPct val="10000"/>
                        </a:spcBef>
                        <a:spcAft>
                          <a:spcPct val="10000"/>
                        </a:spcAft>
                        <a:buClr>
                          <a:schemeClr val="accent1"/>
                        </a:buClr>
                        <a:buSzPct val="70000"/>
                        <a:buFont typeface="Monotype Sorts" pitchFamily="2" charset="2"/>
                        <a:buNone/>
                        <a:tabLst/>
                      </a:pPr>
                      <a:r>
                        <a:rPr kumimoji="1" lang="en-US" altLang="zh-CN" sz="1800" b="1" i="0" u="none" strike="noStrike" cap="none" normalizeH="0" baseline="0" dirty="0">
                          <a:ln>
                            <a:noFill/>
                          </a:ln>
                          <a:solidFill>
                            <a:schemeClr val="tx1"/>
                          </a:solidFill>
                          <a:effectLst/>
                          <a:latin typeface="Times New Roman" pitchFamily="18" charset="0"/>
                          <a:ea typeface="宋体" pitchFamily="2" charset="-122"/>
                        </a:rPr>
                        <a:t> </a:t>
                      </a:r>
                    </a:p>
                    <a:p>
                      <a:pPr marL="0" marR="0" lvl="0" indent="0" algn="just" defTabSz="914400" rtl="0" eaLnBrk="1" fontAlgn="base" latinLnBrk="0" hangingPunct="1">
                        <a:lnSpc>
                          <a:spcPct val="100000"/>
                        </a:lnSpc>
                        <a:spcBef>
                          <a:spcPct val="10000"/>
                        </a:spcBef>
                        <a:spcAft>
                          <a:spcPct val="10000"/>
                        </a:spcAft>
                        <a:buClr>
                          <a:schemeClr val="accent1"/>
                        </a:buClr>
                        <a:buSzPct val="70000"/>
                        <a:buFont typeface="Monotype Sorts" pitchFamily="2" charset="2"/>
                        <a:buNone/>
                        <a:tabLst/>
                      </a:pPr>
                      <a:r>
                        <a:rPr kumimoji="1" lang="en-US" altLang="zh-CN" sz="1800" b="1" i="0" u="none" strike="noStrike" cap="none" normalizeH="0" baseline="0" dirty="0">
                          <a:ln>
                            <a:noFill/>
                          </a:ln>
                          <a:solidFill>
                            <a:schemeClr val="tx1"/>
                          </a:solidFill>
                          <a:effectLst/>
                          <a:latin typeface="Times New Roman" pitchFamily="18" charset="0"/>
                          <a:ea typeface="宋体" pitchFamily="2" charset="-122"/>
                        </a:rPr>
                        <a:t>③A←A-1</a:t>
                      </a:r>
                    </a:p>
                    <a:p>
                      <a:pPr marL="0" marR="0" lvl="0" indent="0" algn="just" defTabSz="914400" rtl="0" eaLnBrk="1" fontAlgn="base" latinLnBrk="0" hangingPunct="1">
                        <a:lnSpc>
                          <a:spcPct val="100000"/>
                        </a:lnSpc>
                        <a:spcBef>
                          <a:spcPct val="10000"/>
                        </a:spcBef>
                        <a:spcAft>
                          <a:spcPct val="10000"/>
                        </a:spcAft>
                        <a:buClr>
                          <a:schemeClr val="accent1"/>
                        </a:buClr>
                        <a:buSzPct val="70000"/>
                        <a:buFont typeface="Monotype Sorts" pitchFamily="2" charset="2"/>
                        <a:buNone/>
                        <a:tabLst/>
                      </a:pPr>
                      <a:r>
                        <a:rPr kumimoji="1" lang="en-US" altLang="zh-CN" sz="1800" b="1" i="0" u="none" strike="noStrike" cap="none" normalizeH="0" baseline="0" dirty="0">
                          <a:ln>
                            <a:noFill/>
                          </a:ln>
                          <a:solidFill>
                            <a:schemeClr val="tx1"/>
                          </a:solidFill>
                          <a:effectLst/>
                          <a:latin typeface="Times New Roman" pitchFamily="18" charset="0"/>
                          <a:ea typeface="宋体" pitchFamily="2" charset="-122"/>
                        </a:rPr>
                        <a:t>    </a:t>
                      </a:r>
                      <a:r>
                        <a:rPr kumimoji="1" lang="zh-CN" altLang="en-US" sz="1800" b="1" i="0" u="none" strike="noStrike" cap="none" normalizeH="0" baseline="0" dirty="0">
                          <a:ln>
                            <a:noFill/>
                          </a:ln>
                          <a:solidFill>
                            <a:schemeClr val="tx1"/>
                          </a:solidFill>
                          <a:effectLst/>
                          <a:latin typeface="Times New Roman" pitchFamily="18" charset="0"/>
                          <a:ea typeface="宋体" pitchFamily="2" charset="-122"/>
                        </a:rPr>
                        <a:t>写回</a:t>
                      </a:r>
                      <a:r>
                        <a:rPr kumimoji="1" lang="en-US" altLang="zh-CN" sz="1800" b="1" i="0" u="none" strike="noStrike" cap="none" normalizeH="0" baseline="0" dirty="0">
                          <a:ln>
                            <a:noFill/>
                          </a:ln>
                          <a:solidFill>
                            <a:schemeClr val="tx1"/>
                          </a:solidFill>
                          <a:effectLst/>
                          <a:latin typeface="Times New Roman" pitchFamily="18" charset="0"/>
                          <a:ea typeface="宋体" pitchFamily="2" charset="-122"/>
                        </a:rPr>
                        <a:t>A=15</a:t>
                      </a:r>
                    </a:p>
                    <a:p>
                      <a:pPr marL="0" marR="0" lvl="0" indent="0" algn="just" defTabSz="914400" rtl="0" eaLnBrk="1" fontAlgn="base" latinLnBrk="0" hangingPunct="1">
                        <a:lnSpc>
                          <a:spcPct val="100000"/>
                        </a:lnSpc>
                        <a:spcBef>
                          <a:spcPct val="10000"/>
                        </a:spcBef>
                        <a:spcAft>
                          <a:spcPct val="10000"/>
                        </a:spcAft>
                        <a:buClr>
                          <a:schemeClr val="accent1"/>
                        </a:buClr>
                        <a:buSzPct val="70000"/>
                        <a:buFont typeface="Monotype Sorts" pitchFamily="2" charset="2"/>
                        <a:buNone/>
                        <a:tabLst/>
                      </a:pPr>
                      <a:r>
                        <a:rPr kumimoji="1" lang="en-US" altLang="zh-CN" sz="1800" b="1" i="0" u="none" strike="noStrike" cap="none" normalizeH="0" baseline="0" dirty="0">
                          <a:ln>
                            <a:noFill/>
                          </a:ln>
                          <a:solidFill>
                            <a:schemeClr val="tx1"/>
                          </a:solidFill>
                          <a:effectLst/>
                          <a:latin typeface="Times New Roman" pitchFamily="18" charset="0"/>
                          <a:ea typeface="宋体" pitchFamily="2" charset="-122"/>
                        </a:rPr>
                        <a:t>    Commit</a:t>
                      </a:r>
                    </a:p>
                    <a:p>
                      <a:pPr marL="0" marR="0" lvl="0" indent="0" algn="just" defTabSz="914400" rtl="0" eaLnBrk="1" fontAlgn="base" latinLnBrk="0" hangingPunct="1">
                        <a:lnSpc>
                          <a:spcPct val="100000"/>
                        </a:lnSpc>
                        <a:spcBef>
                          <a:spcPct val="10000"/>
                        </a:spcBef>
                        <a:spcAft>
                          <a:spcPct val="10000"/>
                        </a:spcAft>
                        <a:buClr>
                          <a:schemeClr val="accent1"/>
                        </a:buClr>
                        <a:buSzPct val="70000"/>
                        <a:buFont typeface="Monotype Sorts" pitchFamily="2" charset="2"/>
                        <a:buNone/>
                        <a:tabLst/>
                      </a:pPr>
                      <a:r>
                        <a:rPr kumimoji="1" lang="en-US" altLang="zh-CN" sz="1800" b="1" i="0" u="none" strike="noStrike" cap="none" normalizeH="0" baseline="0" dirty="0">
                          <a:ln>
                            <a:noFill/>
                          </a:ln>
                          <a:solidFill>
                            <a:schemeClr val="tx1"/>
                          </a:solidFill>
                          <a:effectLst/>
                          <a:latin typeface="Times New Roman" pitchFamily="18" charset="0"/>
                          <a:ea typeface="宋体" pitchFamily="2" charset="-122"/>
                        </a:rPr>
                        <a:t>    </a:t>
                      </a:r>
                      <a:r>
                        <a:rPr kumimoji="1" lang="en-US" altLang="zh-CN" sz="1800" b="1" i="0" u="none" strike="noStrike" cap="none" normalizeH="0" baseline="0" dirty="0" err="1">
                          <a:ln>
                            <a:noFill/>
                          </a:ln>
                          <a:solidFill>
                            <a:schemeClr val="tx1"/>
                          </a:solidFill>
                          <a:effectLst/>
                          <a:latin typeface="Times New Roman" pitchFamily="18" charset="0"/>
                          <a:ea typeface="宋体" pitchFamily="2" charset="-122"/>
                        </a:rPr>
                        <a:t>UnXlock</a:t>
                      </a:r>
                      <a:r>
                        <a:rPr kumimoji="1" lang="en-US" altLang="zh-CN" sz="1800" b="1" i="0" u="none" strike="noStrike" cap="none" normalizeH="0" baseline="0" dirty="0">
                          <a:ln>
                            <a:noFill/>
                          </a:ln>
                          <a:solidFill>
                            <a:schemeClr val="tx1"/>
                          </a:solidFill>
                          <a:effectLst/>
                          <a:latin typeface="Times New Roman" pitchFamily="18" charset="0"/>
                          <a:ea typeface="宋体" pitchFamily="2" charset="-122"/>
                        </a:rPr>
                        <a:t> A</a:t>
                      </a:r>
                    </a:p>
                    <a:p>
                      <a:pPr marL="0" marR="0" lvl="0" indent="0" algn="just" defTabSz="914400" rtl="0" eaLnBrk="1" fontAlgn="base" latinLnBrk="0" hangingPunct="1">
                        <a:lnSpc>
                          <a:spcPct val="100000"/>
                        </a:lnSpc>
                        <a:spcBef>
                          <a:spcPct val="30000"/>
                        </a:spcBef>
                        <a:spcAft>
                          <a:spcPct val="10000"/>
                        </a:spcAft>
                        <a:buClr>
                          <a:schemeClr val="accent1"/>
                        </a:buClr>
                        <a:buSzPct val="70000"/>
                        <a:buFont typeface="Monotype Sorts" pitchFamily="2" charset="2"/>
                        <a:buNone/>
                        <a:tabLst/>
                      </a:pPr>
                      <a:r>
                        <a:rPr kumimoji="1" lang="en-US" altLang="zh-CN" sz="1800" b="1" i="0" u="none" strike="noStrike" cap="none" normalizeH="0" baseline="0" dirty="0">
                          <a:ln>
                            <a:noFill/>
                          </a:ln>
                          <a:solidFill>
                            <a:schemeClr val="tx1"/>
                          </a:solidFill>
                          <a:effectLst/>
                          <a:latin typeface="Times New Roman" pitchFamily="18" charset="0"/>
                          <a:ea typeface="宋体" pitchFamily="2" charset="-122"/>
                        </a:rPr>
                        <a:t>④</a:t>
                      </a:r>
                    </a:p>
                    <a:p>
                      <a:pPr marL="0" marR="0" lvl="0" indent="0" algn="just" defTabSz="914400" rtl="0" eaLnBrk="1" fontAlgn="base" latinLnBrk="0" hangingPunct="1">
                        <a:lnSpc>
                          <a:spcPct val="100000"/>
                        </a:lnSpc>
                        <a:spcBef>
                          <a:spcPct val="10000"/>
                        </a:spcBef>
                        <a:spcAft>
                          <a:spcPct val="10000"/>
                        </a:spcAft>
                        <a:buClr>
                          <a:schemeClr val="accent1"/>
                        </a:buClr>
                        <a:buSzPct val="70000"/>
                        <a:buFont typeface="Monotype Sorts" pitchFamily="2" charset="2"/>
                        <a:buNone/>
                        <a:tabLst/>
                      </a:pPr>
                      <a:r>
                        <a:rPr kumimoji="1" lang="en-US" altLang="zh-CN" sz="1800" b="1" i="0" u="none" strike="noStrike" cap="none" normalizeH="0" baseline="0" dirty="0">
                          <a:ln>
                            <a:noFill/>
                          </a:ln>
                          <a:solidFill>
                            <a:schemeClr val="tx1"/>
                          </a:solidFill>
                          <a:effectLst/>
                          <a:latin typeface="Times New Roman" pitchFamily="18" charset="0"/>
                          <a:ea typeface="宋体" pitchFamily="2" charset="-122"/>
                        </a:rPr>
                        <a:t> </a:t>
                      </a:r>
                    </a:p>
                    <a:p>
                      <a:pPr marL="0" marR="0" lvl="0" indent="0" algn="just" defTabSz="914400" rtl="0" eaLnBrk="1" fontAlgn="base" latinLnBrk="0" hangingPunct="1">
                        <a:lnSpc>
                          <a:spcPct val="100000"/>
                        </a:lnSpc>
                        <a:spcBef>
                          <a:spcPct val="10000"/>
                        </a:spcBef>
                        <a:spcAft>
                          <a:spcPct val="10000"/>
                        </a:spcAft>
                        <a:buClr>
                          <a:schemeClr val="accent1"/>
                        </a:buClr>
                        <a:buSzPct val="70000"/>
                        <a:buFont typeface="Monotype Sorts" pitchFamily="2" charset="2"/>
                        <a:buNone/>
                        <a:tabLst/>
                      </a:pPr>
                      <a:endParaRPr kumimoji="1" lang="en-US" altLang="zh-CN" sz="1800" b="1" i="0" u="none" strike="noStrike" cap="none" normalizeH="0" baseline="0" dirty="0">
                        <a:ln>
                          <a:noFill/>
                        </a:ln>
                        <a:solidFill>
                          <a:schemeClr val="tx1"/>
                        </a:solidFill>
                        <a:effectLst/>
                        <a:latin typeface="Times New Roman" pitchFamily="18" charset="0"/>
                        <a:ea typeface="宋体" pitchFamily="2" charset="-122"/>
                      </a:endParaRPr>
                    </a:p>
                    <a:p>
                      <a:pPr marL="0" marR="0" lvl="0" indent="0" algn="just" defTabSz="914400" rtl="0" eaLnBrk="1" fontAlgn="base" latinLnBrk="0" hangingPunct="1">
                        <a:lnSpc>
                          <a:spcPct val="100000"/>
                        </a:lnSpc>
                        <a:spcBef>
                          <a:spcPct val="10000"/>
                        </a:spcBef>
                        <a:spcAft>
                          <a:spcPct val="10000"/>
                        </a:spcAft>
                        <a:buClr>
                          <a:schemeClr val="accent1"/>
                        </a:buClr>
                        <a:buSzPct val="70000"/>
                        <a:buFont typeface="Monotype Sorts" pitchFamily="2" charset="2"/>
                        <a:buNone/>
                        <a:tabLst/>
                      </a:pPr>
                      <a:r>
                        <a:rPr kumimoji="1" lang="en-US" altLang="zh-CN" sz="1800" b="1" i="0" u="none" strike="noStrike" cap="none" normalizeH="0" baseline="0" dirty="0">
                          <a:ln>
                            <a:noFill/>
                          </a:ln>
                          <a:solidFill>
                            <a:schemeClr val="tx1"/>
                          </a:solidFill>
                          <a:effectLst/>
                          <a:latin typeface="Times New Roman" pitchFamily="18" charset="0"/>
                          <a:ea typeface="宋体" pitchFamily="2" charset="-122"/>
                        </a:rPr>
                        <a:t>⑤</a:t>
                      </a:r>
                    </a:p>
                    <a:p>
                      <a:pPr marL="0" marR="0" lvl="0" indent="0" algn="just" defTabSz="914400" rtl="0" eaLnBrk="1" fontAlgn="base" latinLnBrk="0" hangingPunct="1">
                        <a:lnSpc>
                          <a:spcPct val="100000"/>
                        </a:lnSpc>
                        <a:spcBef>
                          <a:spcPct val="10000"/>
                        </a:spcBef>
                        <a:spcAft>
                          <a:spcPct val="10000"/>
                        </a:spcAft>
                        <a:buClr>
                          <a:schemeClr val="accent1"/>
                        </a:buClr>
                        <a:buSzPct val="70000"/>
                        <a:buFont typeface="Monotype Sorts" pitchFamily="2" charset="2"/>
                        <a:buNone/>
                        <a:tabLst/>
                      </a:pPr>
                      <a:endParaRPr kumimoji="1" lang="zh-CN" altLang="en-US" sz="1800" b="1" i="0" u="none" strike="noStrike" cap="none" normalizeH="0" baseline="0" dirty="0">
                        <a:ln>
                          <a:noFill/>
                        </a:ln>
                        <a:solidFill>
                          <a:schemeClr val="tx1"/>
                        </a:solidFill>
                        <a:effectLst/>
                        <a:latin typeface="Times New Roman" pitchFamily="18" charset="0"/>
                        <a:ea typeface="宋体" pitchFamily="2" charset="-122"/>
                      </a:endParaRPr>
                    </a:p>
                  </a:txBody>
                  <a:tcPr marL="90000" marR="90000" marT="46792" marB="467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accent1"/>
                        </a:buClr>
                        <a:buSzPct val="70000"/>
                        <a:buFont typeface="Monotype Sorts" pitchFamily="2" charset="2"/>
                        <a:defRPr kumimoji="1" sz="2800" b="1">
                          <a:solidFill>
                            <a:schemeClr val="tx1"/>
                          </a:solidFill>
                          <a:latin typeface="Times New Roman" pitchFamily="18" charset="0"/>
                          <a:ea typeface="宋体" pitchFamily="2" charset="-122"/>
                        </a:defRPr>
                      </a:lvl1pPr>
                      <a:lvl2pPr algn="just">
                        <a:spcBef>
                          <a:spcPct val="20000"/>
                        </a:spcBef>
                        <a:defRPr kumimoji="1" sz="2400" b="1">
                          <a:solidFill>
                            <a:schemeClr val="tx1"/>
                          </a:solidFill>
                          <a:latin typeface="Times New Roman" pitchFamily="18" charset="0"/>
                          <a:ea typeface="宋体" pitchFamily="2" charset="-122"/>
                        </a:defRPr>
                      </a:lvl2pPr>
                      <a:lvl3pPr algn="just">
                        <a:spcBef>
                          <a:spcPct val="20000"/>
                        </a:spcBef>
                        <a:defRPr kumimoji="1" sz="2000" b="1">
                          <a:solidFill>
                            <a:schemeClr val="tx1"/>
                          </a:solidFill>
                          <a:latin typeface="Times New Roman" pitchFamily="18" charset="0"/>
                          <a:ea typeface="宋体" pitchFamily="2" charset="-122"/>
                        </a:defRPr>
                      </a:lvl3pPr>
                      <a:lvl4pPr algn="just">
                        <a:spcBef>
                          <a:spcPct val="20000"/>
                        </a:spcBef>
                        <a:defRPr kumimoji="1" b="1">
                          <a:solidFill>
                            <a:schemeClr val="tx1"/>
                          </a:solidFill>
                          <a:latin typeface="Times New Roman" pitchFamily="18" charset="0"/>
                          <a:ea typeface="宋体" pitchFamily="2" charset="-122"/>
                        </a:defRPr>
                      </a:lvl4pPr>
                      <a:lvl5pPr algn="just">
                        <a:spcBef>
                          <a:spcPct val="20000"/>
                        </a:spcBef>
                        <a:defRPr kumimoji="1" b="1">
                          <a:solidFill>
                            <a:schemeClr val="tx1"/>
                          </a:solidFill>
                          <a:latin typeface="Times New Roman" pitchFamily="18" charset="0"/>
                          <a:ea typeface="宋体" pitchFamily="2" charset="-122"/>
                        </a:defRPr>
                      </a:lvl5pPr>
                      <a:lvl6pPr algn="just" fontAlgn="base">
                        <a:spcBef>
                          <a:spcPct val="20000"/>
                        </a:spcBef>
                        <a:spcAft>
                          <a:spcPct val="0"/>
                        </a:spcAft>
                        <a:defRPr kumimoji="1" b="1">
                          <a:solidFill>
                            <a:schemeClr val="tx1"/>
                          </a:solidFill>
                          <a:latin typeface="Times New Roman" pitchFamily="18" charset="0"/>
                          <a:ea typeface="宋体" pitchFamily="2" charset="-122"/>
                        </a:defRPr>
                      </a:lvl6pPr>
                      <a:lvl7pPr algn="just" fontAlgn="base">
                        <a:spcBef>
                          <a:spcPct val="20000"/>
                        </a:spcBef>
                        <a:spcAft>
                          <a:spcPct val="0"/>
                        </a:spcAft>
                        <a:defRPr kumimoji="1" b="1">
                          <a:solidFill>
                            <a:schemeClr val="tx1"/>
                          </a:solidFill>
                          <a:latin typeface="Times New Roman" pitchFamily="18" charset="0"/>
                          <a:ea typeface="宋体" pitchFamily="2" charset="-122"/>
                        </a:defRPr>
                      </a:lvl7pPr>
                      <a:lvl8pPr algn="just" fontAlgn="base">
                        <a:spcBef>
                          <a:spcPct val="20000"/>
                        </a:spcBef>
                        <a:spcAft>
                          <a:spcPct val="0"/>
                        </a:spcAft>
                        <a:defRPr kumimoji="1" b="1">
                          <a:solidFill>
                            <a:schemeClr val="tx1"/>
                          </a:solidFill>
                          <a:latin typeface="Times New Roman" pitchFamily="18" charset="0"/>
                          <a:ea typeface="宋体" pitchFamily="2" charset="-122"/>
                        </a:defRPr>
                      </a:lvl8pPr>
                      <a:lvl9pPr algn="just" fontAlgn="base">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2800" b="1" i="0" u="none" strike="noStrike" cap="none" normalizeH="0" baseline="0" dirty="0">
                          <a:ln>
                            <a:noFill/>
                          </a:ln>
                          <a:solidFill>
                            <a:schemeClr val="tx1"/>
                          </a:solidFill>
                          <a:effectLst/>
                          <a:latin typeface="Times New Roman" pitchFamily="18" charset="0"/>
                          <a:ea typeface="宋体" pitchFamily="2" charset="-122"/>
                        </a:rPr>
                        <a:t> </a:t>
                      </a: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 </a:t>
                      </a:r>
                      <a:endParaRPr kumimoji="1" lang="zh-CN" altLang="en-US" sz="1800" b="1" i="0" u="none" strike="noStrike" cap="none" normalizeH="0" baseline="0" dirty="0">
                        <a:ln>
                          <a:noFill/>
                        </a:ln>
                        <a:solidFill>
                          <a:schemeClr val="tx1"/>
                        </a:solidFill>
                        <a:effectLst/>
                        <a:latin typeface="Times New Roman"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1800" b="1" i="0" u="none" strike="noStrike" cap="none" normalizeH="0" baseline="0" dirty="0">
                          <a:ln>
                            <a:noFill/>
                          </a:ln>
                          <a:solidFill>
                            <a:schemeClr val="tx1"/>
                          </a:solidFill>
                          <a:effectLst/>
                          <a:latin typeface="Times New Roman" pitchFamily="18" charset="0"/>
                          <a:ea typeface="宋体" pitchFamily="2"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en-US" sz="1800" b="1" i="0" u="none" strike="noStrike" cap="none" normalizeH="0" baseline="0" dirty="0">
                        <a:ln>
                          <a:noFill/>
                        </a:ln>
                        <a:solidFill>
                          <a:schemeClr val="tx1"/>
                        </a:solidFill>
                        <a:effectLst/>
                        <a:latin typeface="Times New Roman" pitchFamily="18" charset="0"/>
                        <a:ea typeface="宋体" pitchFamily="2" charset="-122"/>
                      </a:endParaRPr>
                    </a:p>
                    <a:p>
                      <a:pPr marL="0" marR="0" lvl="0" indent="0" algn="just" defTabSz="914400" rtl="0" eaLnBrk="1" fontAlgn="base" latinLnBrk="0" hangingPunct="1">
                        <a:lnSpc>
                          <a:spcPct val="100000"/>
                        </a:lnSpc>
                        <a:spcBef>
                          <a:spcPct val="10000"/>
                        </a:spcBef>
                        <a:spcAft>
                          <a:spcPct val="10000"/>
                        </a:spcAft>
                        <a:buClr>
                          <a:schemeClr val="accent1"/>
                        </a:buClr>
                        <a:buSzPct val="70000"/>
                        <a:buFont typeface="Monotype Sorts" pitchFamily="2" charset="2"/>
                        <a:buNone/>
                        <a:tabLst/>
                      </a:pPr>
                      <a:r>
                        <a:rPr kumimoji="1" lang="en-US" altLang="zh-CN" sz="1800" b="1" i="0" u="none" strike="noStrike" cap="none" normalizeH="0" baseline="0" dirty="0" err="1">
                          <a:ln>
                            <a:noFill/>
                          </a:ln>
                          <a:solidFill>
                            <a:schemeClr val="tx1"/>
                          </a:solidFill>
                          <a:effectLst/>
                          <a:latin typeface="Times New Roman" pitchFamily="18" charset="0"/>
                          <a:ea typeface="宋体" pitchFamily="2" charset="-122"/>
                        </a:rPr>
                        <a:t>Xlock</a:t>
                      </a:r>
                      <a:r>
                        <a:rPr kumimoji="1" lang="en-US" altLang="zh-CN" sz="1800" b="1" i="0" u="none" strike="noStrike" cap="none" normalizeH="0" baseline="0" dirty="0">
                          <a:ln>
                            <a:noFill/>
                          </a:ln>
                          <a:solidFill>
                            <a:schemeClr val="tx1"/>
                          </a:solidFill>
                          <a:effectLst/>
                          <a:latin typeface="Times New Roman" pitchFamily="18" charset="0"/>
                          <a:ea typeface="宋体" pitchFamily="2" charset="-122"/>
                        </a:rPr>
                        <a:t> A</a:t>
                      </a:r>
                    </a:p>
                    <a:p>
                      <a:pPr marL="0" marR="0" lvl="0" indent="0" algn="just" defTabSz="914400" rtl="0" eaLnBrk="1" fontAlgn="base" latinLnBrk="0" hangingPunct="1">
                        <a:lnSpc>
                          <a:spcPct val="100000"/>
                        </a:lnSpc>
                        <a:spcBef>
                          <a:spcPct val="10000"/>
                        </a:spcBef>
                        <a:spcAft>
                          <a:spcPct val="10000"/>
                        </a:spcAft>
                        <a:buClr>
                          <a:schemeClr val="accent1"/>
                        </a:buClr>
                        <a:buSzPct val="70000"/>
                        <a:buFont typeface="Monotype Sorts" pitchFamily="2" charset="2"/>
                        <a:buNone/>
                        <a:tabLst/>
                      </a:pPr>
                      <a:r>
                        <a:rPr kumimoji="1" lang="zh-CN" altLang="en-US" sz="1800" b="1" i="0" u="none" strike="noStrike" cap="none" normalizeH="0" baseline="0" dirty="0">
                          <a:ln>
                            <a:noFill/>
                          </a:ln>
                          <a:solidFill>
                            <a:schemeClr val="tx1"/>
                          </a:solidFill>
                          <a:effectLst/>
                          <a:latin typeface="Times New Roman" pitchFamily="18" charset="0"/>
                          <a:ea typeface="宋体" pitchFamily="2" charset="-122"/>
                        </a:rPr>
                        <a:t>等待</a:t>
                      </a:r>
                    </a:p>
                    <a:p>
                      <a:pPr marL="0" marR="0" lvl="0" indent="0" algn="just" defTabSz="914400" rtl="0" eaLnBrk="1" fontAlgn="base" latinLnBrk="0" hangingPunct="1">
                        <a:lnSpc>
                          <a:spcPct val="100000"/>
                        </a:lnSpc>
                        <a:spcBef>
                          <a:spcPct val="10000"/>
                        </a:spcBef>
                        <a:spcAft>
                          <a:spcPct val="10000"/>
                        </a:spcAft>
                        <a:buClr>
                          <a:schemeClr val="accent1"/>
                        </a:buClr>
                        <a:buSzPct val="70000"/>
                        <a:buFont typeface="Monotype Sorts" pitchFamily="2" charset="2"/>
                        <a:buNone/>
                        <a:tabLst/>
                      </a:pPr>
                      <a:r>
                        <a:rPr kumimoji="1" lang="zh-CN" altLang="en-US" sz="1800" b="1" i="0" u="none" strike="noStrike" cap="none" normalizeH="0" baseline="0" dirty="0">
                          <a:ln>
                            <a:noFill/>
                          </a:ln>
                          <a:solidFill>
                            <a:schemeClr val="tx1"/>
                          </a:solidFill>
                          <a:effectLst/>
                          <a:latin typeface="Times New Roman" pitchFamily="18" charset="0"/>
                          <a:ea typeface="宋体" pitchFamily="2" charset="-122"/>
                        </a:rPr>
                        <a:t>等待</a:t>
                      </a:r>
                    </a:p>
                    <a:p>
                      <a:pPr marL="0" marR="0" lvl="0" indent="0" algn="just" defTabSz="914400" rtl="0" eaLnBrk="1" fontAlgn="base" latinLnBrk="0" hangingPunct="1">
                        <a:lnSpc>
                          <a:spcPct val="100000"/>
                        </a:lnSpc>
                        <a:spcBef>
                          <a:spcPct val="10000"/>
                        </a:spcBef>
                        <a:spcAft>
                          <a:spcPct val="10000"/>
                        </a:spcAft>
                        <a:buClr>
                          <a:schemeClr val="accent1"/>
                        </a:buClr>
                        <a:buSzPct val="70000"/>
                        <a:buFont typeface="Monotype Sorts" pitchFamily="2" charset="2"/>
                        <a:buNone/>
                        <a:tabLst/>
                      </a:pPr>
                      <a:r>
                        <a:rPr kumimoji="1" lang="zh-CN" altLang="en-US" sz="1800" b="1" i="0" u="none" strike="noStrike" cap="none" normalizeH="0" baseline="0" dirty="0">
                          <a:ln>
                            <a:noFill/>
                          </a:ln>
                          <a:solidFill>
                            <a:schemeClr val="tx1"/>
                          </a:solidFill>
                          <a:effectLst/>
                          <a:latin typeface="Times New Roman" pitchFamily="18" charset="0"/>
                          <a:ea typeface="宋体" pitchFamily="2" charset="-122"/>
                        </a:rPr>
                        <a:t>等待</a:t>
                      </a:r>
                    </a:p>
                    <a:p>
                      <a:pPr marL="0" marR="0" lvl="0" indent="0" algn="just" defTabSz="914400" rtl="0" eaLnBrk="1" fontAlgn="base" latinLnBrk="0" hangingPunct="1">
                        <a:lnSpc>
                          <a:spcPct val="100000"/>
                        </a:lnSpc>
                        <a:spcBef>
                          <a:spcPct val="10000"/>
                        </a:spcBef>
                        <a:spcAft>
                          <a:spcPct val="10000"/>
                        </a:spcAft>
                        <a:buClr>
                          <a:schemeClr val="accent1"/>
                        </a:buClr>
                        <a:buSzPct val="70000"/>
                        <a:buFont typeface="Monotype Sorts" pitchFamily="2" charset="2"/>
                        <a:buNone/>
                        <a:tabLst/>
                      </a:pPr>
                      <a:r>
                        <a:rPr kumimoji="1" lang="zh-CN" altLang="en-US" sz="1800" b="1" i="0" u="none" strike="noStrike" cap="none" normalizeH="0" baseline="0" dirty="0">
                          <a:ln>
                            <a:noFill/>
                          </a:ln>
                          <a:solidFill>
                            <a:schemeClr val="tx1"/>
                          </a:solidFill>
                          <a:effectLst/>
                          <a:latin typeface="Times New Roman" pitchFamily="18" charset="0"/>
                          <a:ea typeface="宋体" pitchFamily="2" charset="-122"/>
                        </a:rPr>
                        <a:t>等待</a:t>
                      </a:r>
                    </a:p>
                    <a:p>
                      <a:pPr marL="0" marR="0" lvl="0" indent="0" algn="just" defTabSz="914400" rtl="0" eaLnBrk="1" fontAlgn="base" latinLnBrk="0" hangingPunct="1">
                        <a:lnSpc>
                          <a:spcPct val="100000"/>
                        </a:lnSpc>
                        <a:spcBef>
                          <a:spcPct val="10000"/>
                        </a:spcBef>
                        <a:spcAft>
                          <a:spcPct val="10000"/>
                        </a:spcAft>
                        <a:buClr>
                          <a:schemeClr val="accent1"/>
                        </a:buClr>
                        <a:buSzPct val="70000"/>
                        <a:buFont typeface="Monotype Sorts" pitchFamily="2" charset="2"/>
                        <a:buNone/>
                        <a:tabLst/>
                      </a:pPr>
                      <a:r>
                        <a:rPr kumimoji="1" lang="zh-CN" altLang="en-US" sz="1800" b="1" i="0" u="none" strike="noStrike" cap="none" normalizeH="0" baseline="0" dirty="0">
                          <a:ln>
                            <a:noFill/>
                          </a:ln>
                          <a:solidFill>
                            <a:schemeClr val="tx1"/>
                          </a:solidFill>
                          <a:effectLst/>
                          <a:latin typeface="Times New Roman" pitchFamily="18" charset="0"/>
                          <a:ea typeface="宋体" pitchFamily="2" charset="-122"/>
                        </a:rPr>
                        <a:t>获得</a:t>
                      </a:r>
                      <a:r>
                        <a:rPr kumimoji="1" lang="en-US" altLang="zh-CN" sz="1800" b="1" i="0" u="none" strike="noStrike" cap="none" normalizeH="0" baseline="0" dirty="0" err="1">
                          <a:ln>
                            <a:noFill/>
                          </a:ln>
                          <a:solidFill>
                            <a:schemeClr val="tx1"/>
                          </a:solidFill>
                          <a:effectLst/>
                          <a:latin typeface="Times New Roman" pitchFamily="18" charset="0"/>
                          <a:ea typeface="宋体" pitchFamily="2" charset="-122"/>
                        </a:rPr>
                        <a:t>Xlock</a:t>
                      </a:r>
                      <a:r>
                        <a:rPr kumimoji="1" lang="en-US" altLang="zh-CN" sz="1800" b="1" i="0" u="none" strike="noStrike" cap="none" normalizeH="0" baseline="0" dirty="0">
                          <a:ln>
                            <a:noFill/>
                          </a:ln>
                          <a:solidFill>
                            <a:schemeClr val="tx1"/>
                          </a:solidFill>
                          <a:effectLst/>
                          <a:latin typeface="Times New Roman" pitchFamily="18" charset="0"/>
                          <a:ea typeface="宋体" pitchFamily="2" charset="-122"/>
                        </a:rPr>
                        <a:t> A</a:t>
                      </a:r>
                    </a:p>
                    <a:p>
                      <a:pPr marL="0" marR="0" lvl="0" indent="0" algn="just" defTabSz="914400" rtl="0" eaLnBrk="1" fontAlgn="base" latinLnBrk="0" hangingPunct="1">
                        <a:lnSpc>
                          <a:spcPct val="100000"/>
                        </a:lnSpc>
                        <a:spcBef>
                          <a:spcPct val="10000"/>
                        </a:spcBef>
                        <a:spcAft>
                          <a:spcPct val="10000"/>
                        </a:spcAft>
                        <a:buClr>
                          <a:schemeClr val="accent1"/>
                        </a:buClr>
                        <a:buSzPct val="70000"/>
                        <a:buFont typeface="Monotype Sorts" pitchFamily="2" charset="2"/>
                        <a:buNone/>
                        <a:tabLst/>
                      </a:pPr>
                      <a:r>
                        <a:rPr kumimoji="1" lang="zh-CN" altLang="en-US" sz="1800" b="1" i="0" u="none" strike="noStrike" cap="none" normalizeH="0" baseline="0" dirty="0">
                          <a:ln>
                            <a:noFill/>
                          </a:ln>
                          <a:solidFill>
                            <a:schemeClr val="tx1"/>
                          </a:solidFill>
                          <a:effectLst/>
                          <a:latin typeface="Times New Roman" pitchFamily="18" charset="0"/>
                          <a:ea typeface="宋体" pitchFamily="2" charset="-122"/>
                        </a:rPr>
                        <a:t>读</a:t>
                      </a:r>
                      <a:r>
                        <a:rPr kumimoji="1" lang="en-US" altLang="zh-CN" sz="1800" b="1" i="0" u="none" strike="noStrike" cap="none" normalizeH="0" baseline="0" dirty="0">
                          <a:ln>
                            <a:noFill/>
                          </a:ln>
                          <a:solidFill>
                            <a:schemeClr val="tx1"/>
                          </a:solidFill>
                          <a:effectLst/>
                          <a:latin typeface="Times New Roman" pitchFamily="18" charset="0"/>
                          <a:ea typeface="宋体" pitchFamily="2" charset="-122"/>
                        </a:rPr>
                        <a:t>A=15</a:t>
                      </a:r>
                    </a:p>
                    <a:p>
                      <a:pPr marL="0" marR="0" lvl="0" indent="0" algn="just" defTabSz="914400" rtl="0" eaLnBrk="1" fontAlgn="base" latinLnBrk="0" hangingPunct="1">
                        <a:lnSpc>
                          <a:spcPct val="100000"/>
                        </a:lnSpc>
                        <a:spcBef>
                          <a:spcPct val="10000"/>
                        </a:spcBef>
                        <a:spcAft>
                          <a:spcPct val="10000"/>
                        </a:spcAft>
                        <a:buClr>
                          <a:schemeClr val="accent1"/>
                        </a:buClr>
                        <a:buSzPct val="70000"/>
                        <a:buFont typeface="Monotype Sorts" pitchFamily="2" charset="2"/>
                        <a:buNone/>
                        <a:tabLst/>
                      </a:pPr>
                      <a:r>
                        <a:rPr kumimoji="1" lang="en-US" altLang="zh-CN" sz="1800" b="1" i="0" u="none" strike="noStrike" cap="none" normalizeH="0" baseline="0" dirty="0">
                          <a:ln>
                            <a:noFill/>
                          </a:ln>
                          <a:solidFill>
                            <a:schemeClr val="tx1"/>
                          </a:solidFill>
                          <a:effectLst/>
                          <a:latin typeface="Times New Roman" pitchFamily="18" charset="0"/>
                          <a:ea typeface="宋体" pitchFamily="2" charset="-122"/>
                        </a:rPr>
                        <a:t>A←A-3</a:t>
                      </a:r>
                    </a:p>
                    <a:p>
                      <a:pPr marL="0" marR="0" lvl="0" indent="0" algn="just" defTabSz="914400" rtl="0" eaLnBrk="1" fontAlgn="base" latinLnBrk="0" hangingPunct="1">
                        <a:lnSpc>
                          <a:spcPct val="100000"/>
                        </a:lnSpc>
                        <a:spcBef>
                          <a:spcPct val="10000"/>
                        </a:spcBef>
                        <a:spcAft>
                          <a:spcPct val="10000"/>
                        </a:spcAft>
                        <a:buClr>
                          <a:schemeClr val="accent1"/>
                        </a:buClr>
                        <a:buSzPct val="70000"/>
                        <a:buFont typeface="Monotype Sorts" pitchFamily="2" charset="2"/>
                        <a:buNone/>
                        <a:tabLst/>
                      </a:pPr>
                      <a:r>
                        <a:rPr kumimoji="1" lang="zh-CN" altLang="en-US" sz="1800" b="1" i="0" u="none" strike="noStrike" cap="none" normalizeH="0" baseline="0" dirty="0">
                          <a:ln>
                            <a:noFill/>
                          </a:ln>
                          <a:solidFill>
                            <a:schemeClr val="tx1"/>
                          </a:solidFill>
                          <a:effectLst/>
                          <a:latin typeface="Times New Roman" pitchFamily="18" charset="0"/>
                          <a:ea typeface="宋体" pitchFamily="2" charset="-122"/>
                        </a:rPr>
                        <a:t>写回</a:t>
                      </a:r>
                      <a:r>
                        <a:rPr kumimoji="1" lang="en-US" altLang="zh-CN" sz="1800" b="1" i="0" u="none" strike="noStrike" cap="none" normalizeH="0" baseline="0" dirty="0">
                          <a:ln>
                            <a:noFill/>
                          </a:ln>
                          <a:solidFill>
                            <a:schemeClr val="tx1"/>
                          </a:solidFill>
                          <a:effectLst/>
                          <a:latin typeface="Times New Roman" pitchFamily="18" charset="0"/>
                          <a:ea typeface="宋体" pitchFamily="2" charset="-122"/>
                        </a:rPr>
                        <a:t>A=12</a:t>
                      </a:r>
                    </a:p>
                    <a:p>
                      <a:pPr marL="0" marR="0" lvl="0" indent="0" algn="just" defTabSz="914400" rtl="0" eaLnBrk="1" fontAlgn="base" latinLnBrk="0" hangingPunct="1">
                        <a:lnSpc>
                          <a:spcPct val="100000"/>
                        </a:lnSpc>
                        <a:spcBef>
                          <a:spcPct val="10000"/>
                        </a:spcBef>
                        <a:spcAft>
                          <a:spcPct val="10000"/>
                        </a:spcAft>
                        <a:buClr>
                          <a:schemeClr val="accent1"/>
                        </a:buClr>
                        <a:buSzPct val="70000"/>
                        <a:buFont typeface="Monotype Sorts" pitchFamily="2" charset="2"/>
                        <a:buNone/>
                        <a:tabLst/>
                      </a:pPr>
                      <a:r>
                        <a:rPr kumimoji="1" lang="en-US" altLang="zh-CN" sz="1800" b="1" i="0" u="none" strike="noStrike" cap="none" normalizeH="0" baseline="0" dirty="0">
                          <a:ln>
                            <a:noFill/>
                          </a:ln>
                          <a:solidFill>
                            <a:schemeClr val="tx1"/>
                          </a:solidFill>
                          <a:effectLst/>
                          <a:latin typeface="Times New Roman" pitchFamily="18" charset="0"/>
                          <a:ea typeface="宋体" pitchFamily="2" charset="-122"/>
                        </a:rPr>
                        <a:t>Commit</a:t>
                      </a:r>
                    </a:p>
                    <a:p>
                      <a:pPr marL="0" marR="0" lvl="0" indent="0" algn="just" defTabSz="914400" rtl="0" eaLnBrk="1" fontAlgn="base" latinLnBrk="0" hangingPunct="1">
                        <a:lnSpc>
                          <a:spcPct val="100000"/>
                        </a:lnSpc>
                        <a:spcBef>
                          <a:spcPct val="10000"/>
                        </a:spcBef>
                        <a:spcAft>
                          <a:spcPct val="10000"/>
                        </a:spcAft>
                        <a:buClr>
                          <a:schemeClr val="accent1"/>
                        </a:buClr>
                        <a:buSzPct val="70000"/>
                        <a:buFont typeface="Monotype Sorts" pitchFamily="2" charset="2"/>
                        <a:buNone/>
                        <a:tabLst/>
                      </a:pPr>
                      <a:r>
                        <a:rPr kumimoji="1" lang="en-US" altLang="zh-CN" sz="1800" b="1" i="0" u="none" strike="noStrike" cap="none" normalizeH="0" baseline="0" dirty="0" err="1">
                          <a:ln>
                            <a:noFill/>
                          </a:ln>
                          <a:solidFill>
                            <a:schemeClr val="tx1"/>
                          </a:solidFill>
                          <a:effectLst/>
                          <a:latin typeface="Times New Roman" pitchFamily="18" charset="0"/>
                          <a:ea typeface="宋体" pitchFamily="2" charset="-122"/>
                        </a:rPr>
                        <a:t>UnXlock</a:t>
                      </a:r>
                      <a:r>
                        <a:rPr kumimoji="1" lang="en-US" altLang="zh-CN" sz="1800" b="1" i="0" u="none" strike="noStrike" cap="none" normalizeH="0" baseline="0" dirty="0">
                          <a:ln>
                            <a:noFill/>
                          </a:ln>
                          <a:solidFill>
                            <a:schemeClr val="tx1"/>
                          </a:solidFill>
                          <a:effectLst/>
                          <a:latin typeface="Times New Roman" pitchFamily="18" charset="0"/>
                          <a:ea typeface="宋体" pitchFamily="2" charset="-122"/>
                        </a:rPr>
                        <a:t> A </a:t>
                      </a:r>
                    </a:p>
                  </a:txBody>
                  <a:tcPr marL="90000" marR="90000" marT="46792" marB="467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 name="灯片编号占位符 4"/>
          <p:cNvSpPr>
            <a:spLocks noGrp="1"/>
          </p:cNvSpPr>
          <p:nvPr>
            <p:ph type="sldNum" sz="quarter" idx="12"/>
          </p:nvPr>
        </p:nvSpPr>
        <p:spPr/>
        <p:txBody>
          <a:bodyPr/>
          <a:lstStyle/>
          <a:p>
            <a:fld id="{6CC0CD27-C02E-43E2-B3A7-2C9F5C232003}" type="slidenum">
              <a:rPr lang="zh-CN" altLang="en-US" smtClean="0"/>
              <a:pPr/>
              <a:t>25</a:t>
            </a:fld>
            <a:endParaRPr lang="zh-CN" altLang="en-US"/>
          </a:p>
        </p:txBody>
      </p:sp>
    </p:spTree>
    <p:extLst>
      <p:ext uri="{BB962C8B-B14F-4D97-AF65-F5344CB8AC3E}">
        <p14:creationId xmlns:p14="http://schemas.microsoft.com/office/powerpoint/2010/main" val="23833829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一级封锁协议</a:t>
            </a:r>
            <a:r>
              <a:rPr lang="en-US" altLang="zh-CN" dirty="0"/>
              <a:t>——</a:t>
            </a:r>
            <a:r>
              <a:rPr lang="zh-CN" altLang="en-US" dirty="0"/>
              <a:t>例</a:t>
            </a:r>
            <a:r>
              <a:rPr lang="en-US" altLang="zh-CN" dirty="0"/>
              <a:t>2</a:t>
            </a:r>
            <a:endParaRPr lang="zh-CN" altLang="en-US" dirty="0"/>
          </a:p>
        </p:txBody>
      </p:sp>
      <p:sp>
        <p:nvSpPr>
          <p:cNvPr id="3" name="内容占位符 2"/>
          <p:cNvSpPr>
            <a:spLocks noGrp="1"/>
          </p:cNvSpPr>
          <p:nvPr>
            <p:ph idx="1"/>
          </p:nvPr>
        </p:nvSpPr>
        <p:spPr/>
        <p:txBody>
          <a:bodyPr/>
          <a:lstStyle/>
          <a:p>
            <a:r>
              <a:rPr lang="zh-CN" altLang="en-US" dirty="0"/>
              <a:t>读“脏”数据</a:t>
            </a:r>
          </a:p>
          <a:p>
            <a:endParaRPr lang="zh-CN" altLang="en-US" dirty="0"/>
          </a:p>
        </p:txBody>
      </p:sp>
      <p:grpSp>
        <p:nvGrpSpPr>
          <p:cNvPr id="4" name="Group 3"/>
          <p:cNvGrpSpPr>
            <a:grpSpLocks/>
          </p:cNvGrpSpPr>
          <p:nvPr/>
        </p:nvGrpSpPr>
        <p:grpSpPr bwMode="auto">
          <a:xfrm>
            <a:off x="6024817" y="1773238"/>
            <a:ext cx="3429000" cy="4648200"/>
            <a:chOff x="912" y="753"/>
            <a:chExt cx="2160" cy="3281"/>
          </a:xfrm>
        </p:grpSpPr>
        <p:sp>
          <p:nvSpPr>
            <p:cNvPr id="5" name="Rectangle 4"/>
            <p:cNvSpPr>
              <a:spLocks noChangeArrowheads="1"/>
            </p:cNvSpPr>
            <p:nvPr/>
          </p:nvSpPr>
          <p:spPr bwMode="auto">
            <a:xfrm>
              <a:off x="2016" y="1003"/>
              <a:ext cx="1056" cy="3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buFont typeface="Monotype Sorts" pitchFamily="2" charset="2"/>
                <a:buNone/>
              </a:pPr>
              <a:r>
                <a:rPr lang="zh-CN" altLang="en-US" sz="2800"/>
                <a:t> </a:t>
              </a:r>
              <a:r>
                <a:rPr lang="zh-CN" altLang="en-US" sz="2000"/>
                <a:t> </a:t>
              </a:r>
              <a:endParaRPr lang="zh-CN" altLang="en-US" sz="1800"/>
            </a:p>
            <a:p>
              <a:pPr eaLnBrk="1" hangingPunct="1">
                <a:buFont typeface="Monotype Sorts" pitchFamily="2" charset="2"/>
                <a:buNone/>
              </a:pPr>
              <a:r>
                <a:rPr lang="zh-CN" altLang="en-US" sz="1800"/>
                <a:t> </a:t>
              </a:r>
            </a:p>
            <a:p>
              <a:pPr eaLnBrk="1" hangingPunct="1">
                <a:buFont typeface="Monotype Sorts" pitchFamily="2" charset="2"/>
                <a:buNone/>
              </a:pPr>
              <a:r>
                <a:rPr lang="zh-CN" altLang="en-US" sz="1800"/>
                <a:t> </a:t>
              </a:r>
            </a:p>
            <a:p>
              <a:pPr eaLnBrk="1" hangingPunct="1">
                <a:buFont typeface="Monotype Sorts" pitchFamily="2" charset="2"/>
                <a:buNone/>
              </a:pPr>
              <a:endParaRPr lang="zh-CN" altLang="en-US" sz="1800"/>
            </a:p>
            <a:p>
              <a:pPr eaLnBrk="1" hangingPunct="1">
                <a:buFont typeface="Monotype Sorts" pitchFamily="2" charset="2"/>
                <a:buNone/>
              </a:pPr>
              <a:endParaRPr lang="zh-CN" altLang="en-US" sz="1800"/>
            </a:p>
            <a:p>
              <a:pPr eaLnBrk="1" hangingPunct="1">
                <a:buFont typeface="Monotype Sorts" pitchFamily="2" charset="2"/>
                <a:buNone/>
              </a:pPr>
              <a:r>
                <a:rPr lang="zh-CN" altLang="en-US" sz="1800"/>
                <a:t>读</a:t>
              </a:r>
              <a:r>
                <a:rPr lang="en-US" altLang="zh-CN" sz="1800"/>
                <a:t>A=15</a:t>
              </a:r>
            </a:p>
            <a:p>
              <a:pPr eaLnBrk="1" hangingPunct="1">
                <a:buFont typeface="Monotype Sorts" pitchFamily="2" charset="2"/>
                <a:buNone/>
              </a:pPr>
              <a:endParaRPr lang="en-US" altLang="zh-CN" sz="1800"/>
            </a:p>
            <a:p>
              <a:pPr eaLnBrk="1" hangingPunct="1">
                <a:buFont typeface="Monotype Sorts" pitchFamily="2" charset="2"/>
                <a:buNone/>
              </a:pPr>
              <a:endParaRPr lang="en-US" altLang="zh-CN" sz="1800"/>
            </a:p>
            <a:p>
              <a:pPr eaLnBrk="1" hangingPunct="1">
                <a:buFont typeface="Monotype Sorts" pitchFamily="2" charset="2"/>
                <a:buNone/>
              </a:pPr>
              <a:endParaRPr lang="en-US" altLang="zh-CN" sz="1800"/>
            </a:p>
            <a:p>
              <a:pPr eaLnBrk="1" hangingPunct="1">
                <a:buFont typeface="Monotype Sorts" pitchFamily="2" charset="2"/>
                <a:buNone/>
              </a:pPr>
              <a:endParaRPr lang="zh-CN" altLang="en-US" sz="1800"/>
            </a:p>
          </p:txBody>
        </p:sp>
        <p:sp>
          <p:nvSpPr>
            <p:cNvPr id="6" name="Rectangle 5"/>
            <p:cNvSpPr>
              <a:spLocks noChangeArrowheads="1"/>
            </p:cNvSpPr>
            <p:nvPr/>
          </p:nvSpPr>
          <p:spPr bwMode="auto">
            <a:xfrm>
              <a:off x="912" y="1003"/>
              <a:ext cx="1104" cy="3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buFont typeface="Monotype Sorts" pitchFamily="2" charset="2"/>
                <a:buNone/>
              </a:pPr>
              <a:r>
                <a:rPr lang="en-US" altLang="zh-CN" sz="1800"/>
                <a:t>①</a:t>
              </a:r>
              <a:r>
                <a:rPr lang="en-US" altLang="zh-CN" sz="1800">
                  <a:cs typeface="Times New Roman" panose="02020603050405020304" pitchFamily="18" charset="0"/>
                </a:rPr>
                <a:t>  </a:t>
              </a:r>
              <a:r>
                <a:rPr lang="en-US" altLang="zh-CN" sz="1800"/>
                <a:t>Xlock A</a:t>
              </a:r>
            </a:p>
            <a:p>
              <a:pPr eaLnBrk="1" hangingPunct="1">
                <a:buFont typeface="Monotype Sorts" pitchFamily="2" charset="2"/>
                <a:buNone/>
              </a:pPr>
              <a:r>
                <a:rPr lang="en-US" altLang="zh-CN" sz="1800"/>
                <a:t>       </a:t>
              </a:r>
              <a:r>
                <a:rPr lang="zh-CN" altLang="en-US" sz="1800"/>
                <a:t>获得</a:t>
              </a:r>
            </a:p>
            <a:p>
              <a:pPr eaLnBrk="1" hangingPunct="1">
                <a:buFont typeface="Monotype Sorts" pitchFamily="2" charset="2"/>
                <a:buNone/>
              </a:pPr>
              <a:r>
                <a:rPr lang="en-US" altLang="zh-CN" sz="1800"/>
                <a:t>②</a:t>
              </a:r>
              <a:r>
                <a:rPr lang="en-US" altLang="zh-CN" sz="1800">
                  <a:cs typeface="Times New Roman" panose="02020603050405020304" pitchFamily="18" charset="0"/>
                </a:rPr>
                <a:t>  </a:t>
              </a:r>
              <a:r>
                <a:rPr lang="zh-CN" altLang="en-US" sz="1800"/>
                <a:t>读</a:t>
              </a:r>
              <a:r>
                <a:rPr lang="en-US" altLang="zh-CN" sz="1800"/>
                <a:t>A=16</a:t>
              </a:r>
            </a:p>
            <a:p>
              <a:pPr eaLnBrk="1" hangingPunct="1">
                <a:buFont typeface="Monotype Sorts" pitchFamily="2" charset="2"/>
                <a:buNone/>
              </a:pPr>
              <a:r>
                <a:rPr lang="en-US" altLang="zh-CN" sz="1800"/>
                <a:t>      A←A-1</a:t>
              </a:r>
            </a:p>
            <a:p>
              <a:pPr eaLnBrk="1" hangingPunct="1">
                <a:buFont typeface="Monotype Sorts" pitchFamily="2" charset="2"/>
                <a:buNone/>
              </a:pPr>
              <a:r>
                <a:rPr lang="en-US" altLang="zh-CN" sz="1800"/>
                <a:t>      </a:t>
              </a:r>
              <a:r>
                <a:rPr lang="zh-CN" altLang="en-US" sz="1800"/>
                <a:t>写回</a:t>
              </a:r>
              <a:r>
                <a:rPr lang="en-US" altLang="zh-CN" sz="1800"/>
                <a:t>A=15</a:t>
              </a:r>
            </a:p>
            <a:p>
              <a:pPr eaLnBrk="1" hangingPunct="1">
                <a:spcBef>
                  <a:spcPct val="40000"/>
                </a:spcBef>
                <a:spcAft>
                  <a:spcPct val="20000"/>
                </a:spcAft>
                <a:buFont typeface="Monotype Sorts" pitchFamily="2" charset="2"/>
                <a:buNone/>
              </a:pPr>
              <a:r>
                <a:rPr lang="en-US" altLang="zh-CN" sz="1800"/>
                <a:t>③</a:t>
              </a:r>
            </a:p>
            <a:p>
              <a:pPr eaLnBrk="1" hangingPunct="1">
                <a:buFont typeface="Monotype Sorts" pitchFamily="2" charset="2"/>
                <a:buNone/>
              </a:pPr>
              <a:r>
                <a:rPr lang="en-US" altLang="zh-CN" sz="1800"/>
                <a:t> </a:t>
              </a:r>
            </a:p>
            <a:p>
              <a:pPr eaLnBrk="1" hangingPunct="1">
                <a:buFont typeface="Monotype Sorts" pitchFamily="2" charset="2"/>
                <a:buNone/>
              </a:pPr>
              <a:r>
                <a:rPr lang="en-US" altLang="zh-CN" sz="1800"/>
                <a:t>④ Rollback</a:t>
              </a:r>
            </a:p>
            <a:p>
              <a:pPr algn="ctr" eaLnBrk="1" hangingPunct="1">
                <a:buFont typeface="Monotype Sorts" pitchFamily="2" charset="2"/>
                <a:buNone/>
              </a:pPr>
              <a:r>
                <a:rPr lang="en-US" altLang="zh-CN" sz="1800"/>
                <a:t> UnXlock A</a:t>
              </a:r>
            </a:p>
            <a:p>
              <a:pPr eaLnBrk="1" hangingPunct="1">
                <a:buFont typeface="Monotype Sorts" pitchFamily="2" charset="2"/>
                <a:buNone/>
              </a:pPr>
              <a:endParaRPr lang="en-US" altLang="zh-CN" sz="1800"/>
            </a:p>
            <a:p>
              <a:pPr eaLnBrk="1" hangingPunct="1">
                <a:buFont typeface="Monotype Sorts" pitchFamily="2" charset="2"/>
                <a:buNone/>
              </a:pPr>
              <a:r>
                <a:rPr lang="en-US" altLang="zh-CN" sz="1800"/>
                <a:t> </a:t>
              </a:r>
            </a:p>
            <a:p>
              <a:pPr eaLnBrk="1" hangingPunct="1">
                <a:buFont typeface="Monotype Sorts" pitchFamily="2" charset="2"/>
                <a:buNone/>
              </a:pPr>
              <a:endParaRPr lang="zh-CN" altLang="en-US" sz="1800"/>
            </a:p>
          </p:txBody>
        </p:sp>
        <p:sp>
          <p:nvSpPr>
            <p:cNvPr id="7" name="Rectangle 6"/>
            <p:cNvSpPr>
              <a:spLocks noChangeArrowheads="1"/>
            </p:cNvSpPr>
            <p:nvPr/>
          </p:nvSpPr>
          <p:spPr bwMode="auto">
            <a:xfrm>
              <a:off x="2016" y="753"/>
              <a:ext cx="10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buFont typeface="Monotype Sorts" pitchFamily="2" charset="2"/>
                <a:buNone/>
              </a:pPr>
              <a:r>
                <a:rPr lang="en-US" altLang="zh-CN" sz="2000"/>
                <a:t>T</a:t>
              </a:r>
              <a:r>
                <a:rPr lang="en-US" altLang="zh-CN" sz="2000" baseline="-25000"/>
                <a:t>2</a:t>
              </a:r>
            </a:p>
          </p:txBody>
        </p:sp>
        <p:sp>
          <p:nvSpPr>
            <p:cNvPr id="8" name="Rectangle 7"/>
            <p:cNvSpPr>
              <a:spLocks noChangeArrowheads="1"/>
            </p:cNvSpPr>
            <p:nvPr/>
          </p:nvSpPr>
          <p:spPr bwMode="auto">
            <a:xfrm>
              <a:off x="912" y="753"/>
              <a:ext cx="11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buFont typeface="Monotype Sorts" pitchFamily="2" charset="2"/>
                <a:buNone/>
              </a:pPr>
              <a:r>
                <a:rPr lang="en-US" altLang="zh-CN" sz="2000"/>
                <a:t>T</a:t>
              </a:r>
              <a:r>
                <a:rPr lang="en-US" altLang="zh-CN" sz="2000" baseline="-25000"/>
                <a:t>1</a:t>
              </a:r>
            </a:p>
          </p:txBody>
        </p:sp>
        <p:sp>
          <p:nvSpPr>
            <p:cNvPr id="9" name="Line 8"/>
            <p:cNvSpPr>
              <a:spLocks noChangeShapeType="1"/>
            </p:cNvSpPr>
            <p:nvPr/>
          </p:nvSpPr>
          <p:spPr bwMode="auto">
            <a:xfrm>
              <a:off x="912" y="753"/>
              <a:ext cx="21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0" name="Line 9"/>
            <p:cNvSpPr>
              <a:spLocks noChangeShapeType="1"/>
            </p:cNvSpPr>
            <p:nvPr/>
          </p:nvSpPr>
          <p:spPr bwMode="auto">
            <a:xfrm>
              <a:off x="912" y="1003"/>
              <a:ext cx="21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1" name="Line 10"/>
            <p:cNvSpPr>
              <a:spLocks noChangeShapeType="1"/>
            </p:cNvSpPr>
            <p:nvPr/>
          </p:nvSpPr>
          <p:spPr bwMode="auto">
            <a:xfrm>
              <a:off x="912" y="4034"/>
              <a:ext cx="21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2" name="Line 11"/>
            <p:cNvSpPr>
              <a:spLocks noChangeShapeType="1"/>
            </p:cNvSpPr>
            <p:nvPr/>
          </p:nvSpPr>
          <p:spPr bwMode="auto">
            <a:xfrm>
              <a:off x="912" y="753"/>
              <a:ext cx="0" cy="3281"/>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3" name="Line 12"/>
            <p:cNvSpPr>
              <a:spLocks noChangeShapeType="1"/>
            </p:cNvSpPr>
            <p:nvPr/>
          </p:nvSpPr>
          <p:spPr bwMode="auto">
            <a:xfrm>
              <a:off x="2016" y="753"/>
              <a:ext cx="0" cy="328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4" name="Line 13"/>
            <p:cNvSpPr>
              <a:spLocks noChangeShapeType="1"/>
            </p:cNvSpPr>
            <p:nvPr/>
          </p:nvSpPr>
          <p:spPr bwMode="auto">
            <a:xfrm>
              <a:off x="3072" y="753"/>
              <a:ext cx="0" cy="3281"/>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15" name="灯片编号占位符 14"/>
          <p:cNvSpPr>
            <a:spLocks noGrp="1"/>
          </p:cNvSpPr>
          <p:nvPr>
            <p:ph type="sldNum" sz="quarter" idx="12"/>
          </p:nvPr>
        </p:nvSpPr>
        <p:spPr/>
        <p:txBody>
          <a:bodyPr/>
          <a:lstStyle/>
          <a:p>
            <a:fld id="{6CC0CD27-C02E-43E2-B3A7-2C9F5C232003}" type="slidenum">
              <a:rPr lang="zh-CN" altLang="en-US" smtClean="0"/>
              <a:pPr/>
              <a:t>26</a:t>
            </a:fld>
            <a:endParaRPr lang="zh-CN" altLang="en-US"/>
          </a:p>
        </p:txBody>
      </p:sp>
    </p:spTree>
    <p:extLst>
      <p:ext uri="{BB962C8B-B14F-4D97-AF65-F5344CB8AC3E}">
        <p14:creationId xmlns:p14="http://schemas.microsoft.com/office/powerpoint/2010/main" val="674248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一级封锁协议</a:t>
            </a:r>
            <a:r>
              <a:rPr lang="en-US" altLang="zh-CN" dirty="0"/>
              <a:t>——</a:t>
            </a:r>
            <a:r>
              <a:rPr lang="zh-CN" altLang="en-US" dirty="0"/>
              <a:t>例</a:t>
            </a:r>
            <a:r>
              <a:rPr lang="en-US" altLang="zh-CN" dirty="0"/>
              <a:t>3</a:t>
            </a:r>
            <a:endParaRPr lang="zh-CN" altLang="en-US" dirty="0"/>
          </a:p>
        </p:txBody>
      </p:sp>
      <p:sp>
        <p:nvSpPr>
          <p:cNvPr id="3" name="内容占位符 2"/>
          <p:cNvSpPr>
            <a:spLocks noGrp="1"/>
          </p:cNvSpPr>
          <p:nvPr>
            <p:ph idx="1"/>
          </p:nvPr>
        </p:nvSpPr>
        <p:spPr/>
        <p:txBody>
          <a:bodyPr/>
          <a:lstStyle/>
          <a:p>
            <a:r>
              <a:rPr lang="zh-CN" altLang="en-US" dirty="0"/>
              <a:t>不可重复读</a:t>
            </a:r>
          </a:p>
          <a:p>
            <a:endParaRPr lang="zh-CN" altLang="en-US" dirty="0"/>
          </a:p>
        </p:txBody>
      </p:sp>
      <p:grpSp>
        <p:nvGrpSpPr>
          <p:cNvPr id="4" name="Group 3"/>
          <p:cNvGrpSpPr>
            <a:grpSpLocks/>
          </p:cNvGrpSpPr>
          <p:nvPr/>
        </p:nvGrpSpPr>
        <p:grpSpPr bwMode="auto">
          <a:xfrm>
            <a:off x="4217861" y="1341438"/>
            <a:ext cx="3429000" cy="5208587"/>
            <a:chOff x="912" y="753"/>
            <a:chExt cx="2160" cy="3281"/>
          </a:xfrm>
        </p:grpSpPr>
        <p:sp>
          <p:nvSpPr>
            <p:cNvPr id="5" name="Rectangle 4"/>
            <p:cNvSpPr>
              <a:spLocks noChangeArrowheads="1"/>
            </p:cNvSpPr>
            <p:nvPr/>
          </p:nvSpPr>
          <p:spPr bwMode="auto">
            <a:xfrm>
              <a:off x="2016" y="1003"/>
              <a:ext cx="1056" cy="3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buFont typeface="Monotype Sorts" pitchFamily="2" charset="2"/>
                <a:buNone/>
              </a:pPr>
              <a:r>
                <a:rPr lang="zh-CN" altLang="en-US" sz="2800"/>
                <a:t> </a:t>
              </a:r>
              <a:r>
                <a:rPr lang="zh-CN" altLang="en-US" sz="1800"/>
                <a:t>  </a:t>
              </a:r>
            </a:p>
            <a:p>
              <a:pPr eaLnBrk="1" hangingPunct="1">
                <a:buFont typeface="Monotype Sorts" pitchFamily="2" charset="2"/>
                <a:buNone/>
              </a:pPr>
              <a:endParaRPr lang="zh-CN" altLang="en-US" sz="1800"/>
            </a:p>
            <a:p>
              <a:pPr eaLnBrk="1" hangingPunct="1">
                <a:buFont typeface="Monotype Sorts" pitchFamily="2" charset="2"/>
                <a:buNone/>
              </a:pPr>
              <a:endParaRPr lang="zh-CN" altLang="en-US" sz="1800"/>
            </a:p>
            <a:p>
              <a:pPr eaLnBrk="1" hangingPunct="1">
                <a:buFont typeface="Monotype Sorts" pitchFamily="2" charset="2"/>
                <a:buNone/>
              </a:pPr>
              <a:r>
                <a:rPr lang="zh-CN" altLang="en-US" sz="1800"/>
                <a:t>   </a:t>
              </a:r>
              <a:r>
                <a:rPr lang="en-US" altLang="zh-CN" sz="1800"/>
                <a:t>Xlock B</a:t>
              </a:r>
            </a:p>
            <a:p>
              <a:pPr eaLnBrk="1" hangingPunct="1">
                <a:buFont typeface="Monotype Sorts" pitchFamily="2" charset="2"/>
                <a:buNone/>
              </a:pPr>
              <a:r>
                <a:rPr lang="en-US" altLang="zh-CN" sz="1800"/>
                <a:t>    </a:t>
              </a:r>
              <a:r>
                <a:rPr lang="zh-CN" altLang="en-US" sz="1800"/>
                <a:t>获得</a:t>
              </a:r>
            </a:p>
            <a:p>
              <a:pPr eaLnBrk="1" hangingPunct="1">
                <a:buFont typeface="Monotype Sorts" pitchFamily="2" charset="2"/>
                <a:buNone/>
              </a:pPr>
              <a:r>
                <a:rPr lang="zh-CN" altLang="en-US" sz="1800"/>
                <a:t>   读</a:t>
              </a:r>
              <a:r>
                <a:rPr lang="en-US" altLang="zh-CN" sz="1800"/>
                <a:t>B=100</a:t>
              </a:r>
            </a:p>
            <a:p>
              <a:pPr eaLnBrk="1" hangingPunct="1">
                <a:buFont typeface="Monotype Sorts" pitchFamily="2" charset="2"/>
                <a:buNone/>
              </a:pPr>
              <a:r>
                <a:rPr lang="en-US" altLang="zh-CN" sz="1800"/>
                <a:t>    B←B*2</a:t>
              </a:r>
            </a:p>
            <a:p>
              <a:pPr eaLnBrk="1" hangingPunct="1">
                <a:buFont typeface="Monotype Sorts" pitchFamily="2" charset="2"/>
                <a:buNone/>
              </a:pPr>
              <a:r>
                <a:rPr lang="en-US" altLang="zh-CN" sz="1800"/>
                <a:t>    </a:t>
              </a:r>
              <a:r>
                <a:rPr lang="zh-CN" altLang="en-US" sz="1800"/>
                <a:t>写回</a:t>
              </a:r>
              <a:r>
                <a:rPr lang="en-US" altLang="zh-CN" sz="1800"/>
                <a:t>B=200</a:t>
              </a:r>
            </a:p>
            <a:p>
              <a:pPr eaLnBrk="1" hangingPunct="1">
                <a:buFont typeface="Monotype Sorts" pitchFamily="2" charset="2"/>
                <a:buNone/>
              </a:pPr>
              <a:r>
                <a:rPr lang="en-US" altLang="zh-CN" sz="1800"/>
                <a:t>   Commit</a:t>
              </a:r>
            </a:p>
            <a:p>
              <a:pPr eaLnBrk="1" hangingPunct="1">
                <a:buFont typeface="Monotype Sorts" pitchFamily="2" charset="2"/>
                <a:buNone/>
              </a:pPr>
              <a:r>
                <a:rPr lang="en-US" altLang="zh-CN" sz="1800"/>
                <a:t>   UnXlock B</a:t>
              </a:r>
            </a:p>
            <a:p>
              <a:pPr eaLnBrk="1" hangingPunct="1">
                <a:buFont typeface="Monotype Sorts" pitchFamily="2" charset="2"/>
                <a:buNone/>
              </a:pPr>
              <a:endParaRPr lang="en-US" altLang="zh-CN" sz="1800"/>
            </a:p>
            <a:p>
              <a:pPr eaLnBrk="1" hangingPunct="1">
                <a:buFont typeface="Monotype Sorts" pitchFamily="2" charset="2"/>
                <a:buNone/>
              </a:pPr>
              <a:endParaRPr lang="zh-CN" altLang="en-US" sz="1800"/>
            </a:p>
          </p:txBody>
        </p:sp>
        <p:sp>
          <p:nvSpPr>
            <p:cNvPr id="6" name="Rectangle 5"/>
            <p:cNvSpPr>
              <a:spLocks noChangeArrowheads="1"/>
            </p:cNvSpPr>
            <p:nvPr/>
          </p:nvSpPr>
          <p:spPr bwMode="auto">
            <a:xfrm>
              <a:off x="912" y="1003"/>
              <a:ext cx="1104" cy="3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buFont typeface="Monotype Sorts" pitchFamily="2" charset="2"/>
                <a:buNone/>
              </a:pPr>
              <a:r>
                <a:rPr lang="en-US" altLang="zh-CN" sz="1800"/>
                <a:t>①</a:t>
              </a:r>
              <a:r>
                <a:rPr lang="zh-CN" altLang="en-US" sz="1800"/>
                <a:t>读</a:t>
              </a:r>
              <a:r>
                <a:rPr lang="en-US" altLang="zh-CN" sz="1800"/>
                <a:t>A=50</a:t>
              </a:r>
            </a:p>
            <a:p>
              <a:pPr eaLnBrk="1" hangingPunct="1">
                <a:buFont typeface="Monotype Sorts" pitchFamily="2" charset="2"/>
                <a:buNone/>
              </a:pPr>
              <a:r>
                <a:rPr lang="en-US" altLang="zh-CN" sz="1800"/>
                <a:t>    </a:t>
              </a:r>
              <a:r>
                <a:rPr lang="zh-CN" altLang="en-US" sz="1800"/>
                <a:t>读</a:t>
              </a:r>
              <a:r>
                <a:rPr lang="en-US" altLang="zh-CN" sz="1800"/>
                <a:t>B=100</a:t>
              </a:r>
            </a:p>
            <a:p>
              <a:pPr eaLnBrk="1" hangingPunct="1">
                <a:buFont typeface="Monotype Sorts" pitchFamily="2" charset="2"/>
                <a:buNone/>
              </a:pPr>
              <a:r>
                <a:rPr lang="en-US" altLang="zh-CN" sz="1800"/>
                <a:t>    </a:t>
              </a:r>
              <a:r>
                <a:rPr lang="zh-CN" altLang="en-US" sz="1800"/>
                <a:t>求和</a:t>
              </a:r>
              <a:r>
                <a:rPr lang="en-US" altLang="zh-CN" sz="1800"/>
                <a:t>=150</a:t>
              </a:r>
            </a:p>
            <a:p>
              <a:pPr eaLnBrk="1" hangingPunct="1">
                <a:buFont typeface="Monotype Sorts" pitchFamily="2" charset="2"/>
                <a:buNone/>
              </a:pPr>
              <a:r>
                <a:rPr lang="en-US" altLang="zh-CN" sz="1800"/>
                <a:t>②</a:t>
              </a:r>
            </a:p>
            <a:p>
              <a:pPr eaLnBrk="1" hangingPunct="1">
                <a:buFont typeface="Monotype Sorts" pitchFamily="2" charset="2"/>
                <a:buNone/>
              </a:pPr>
              <a:endParaRPr lang="en-US" altLang="zh-CN" sz="1800"/>
            </a:p>
            <a:p>
              <a:pPr eaLnBrk="1" hangingPunct="1">
                <a:buFont typeface="Monotype Sorts" pitchFamily="2" charset="2"/>
                <a:buNone/>
              </a:pPr>
              <a:endParaRPr lang="en-US" altLang="zh-CN" sz="1800"/>
            </a:p>
            <a:p>
              <a:pPr eaLnBrk="1" hangingPunct="1">
                <a:buFont typeface="Monotype Sorts" pitchFamily="2" charset="2"/>
                <a:buNone/>
              </a:pPr>
              <a:endParaRPr lang="en-US" altLang="zh-CN" sz="1800"/>
            </a:p>
            <a:p>
              <a:pPr eaLnBrk="1" hangingPunct="1">
                <a:buFont typeface="Monotype Sorts" pitchFamily="2" charset="2"/>
                <a:buNone/>
              </a:pPr>
              <a:endParaRPr lang="en-US" altLang="zh-CN" sz="1800"/>
            </a:p>
            <a:p>
              <a:pPr eaLnBrk="1" hangingPunct="1">
                <a:buFont typeface="Monotype Sorts" pitchFamily="2" charset="2"/>
                <a:buNone/>
              </a:pPr>
              <a:endParaRPr lang="en-US" altLang="zh-CN" sz="1800"/>
            </a:p>
            <a:p>
              <a:pPr eaLnBrk="1" hangingPunct="1">
                <a:buFont typeface="Monotype Sorts" pitchFamily="2" charset="2"/>
                <a:buNone/>
              </a:pPr>
              <a:endParaRPr lang="en-US" altLang="zh-CN" sz="1800"/>
            </a:p>
            <a:p>
              <a:pPr eaLnBrk="1" hangingPunct="1">
                <a:buFont typeface="Monotype Sorts" pitchFamily="2" charset="2"/>
                <a:buNone/>
              </a:pPr>
              <a:r>
                <a:rPr lang="en-US" altLang="zh-CN" sz="1800"/>
                <a:t>③</a:t>
              </a:r>
              <a:r>
                <a:rPr lang="zh-CN" altLang="en-US" sz="1800"/>
                <a:t>读</a:t>
              </a:r>
              <a:r>
                <a:rPr lang="en-US" altLang="zh-CN" sz="1800"/>
                <a:t>A=50</a:t>
              </a:r>
            </a:p>
            <a:p>
              <a:pPr eaLnBrk="1" hangingPunct="1">
                <a:buFont typeface="Monotype Sorts" pitchFamily="2" charset="2"/>
                <a:buNone/>
              </a:pPr>
              <a:r>
                <a:rPr lang="en-US" altLang="zh-CN" sz="1800"/>
                <a:t>    </a:t>
              </a:r>
              <a:r>
                <a:rPr lang="zh-CN" altLang="en-US" sz="1800"/>
                <a:t>读</a:t>
              </a:r>
              <a:r>
                <a:rPr lang="en-US" altLang="zh-CN" sz="1800"/>
                <a:t>B=200</a:t>
              </a:r>
            </a:p>
            <a:p>
              <a:pPr eaLnBrk="1" hangingPunct="1">
                <a:buFont typeface="Monotype Sorts" pitchFamily="2" charset="2"/>
                <a:buNone/>
              </a:pPr>
              <a:r>
                <a:rPr lang="en-US" altLang="zh-CN" sz="1800"/>
                <a:t>    </a:t>
              </a:r>
              <a:r>
                <a:rPr lang="zh-CN" altLang="en-US" sz="1800"/>
                <a:t>求和</a:t>
              </a:r>
              <a:r>
                <a:rPr lang="en-US" altLang="zh-CN" sz="1800"/>
                <a:t>=250</a:t>
              </a:r>
            </a:p>
            <a:p>
              <a:pPr eaLnBrk="1" hangingPunct="1">
                <a:buFont typeface="Monotype Sorts" pitchFamily="2" charset="2"/>
                <a:buNone/>
              </a:pPr>
              <a:r>
                <a:rPr lang="en-US" altLang="zh-CN" sz="1800"/>
                <a:t>   (</a:t>
              </a:r>
              <a:r>
                <a:rPr lang="zh-CN" altLang="en-US" sz="1800"/>
                <a:t>验算不对</a:t>
              </a:r>
              <a:r>
                <a:rPr lang="en-US" altLang="zh-CN" sz="1800"/>
                <a:t>) </a:t>
              </a:r>
            </a:p>
          </p:txBody>
        </p:sp>
        <p:sp>
          <p:nvSpPr>
            <p:cNvPr id="7" name="Rectangle 6"/>
            <p:cNvSpPr>
              <a:spLocks noChangeArrowheads="1"/>
            </p:cNvSpPr>
            <p:nvPr/>
          </p:nvSpPr>
          <p:spPr bwMode="auto">
            <a:xfrm>
              <a:off x="2016" y="753"/>
              <a:ext cx="10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buFont typeface="Monotype Sorts" pitchFamily="2" charset="2"/>
                <a:buNone/>
              </a:pPr>
              <a:r>
                <a:rPr lang="en-US" altLang="zh-CN" sz="2000"/>
                <a:t>T</a:t>
              </a:r>
              <a:r>
                <a:rPr lang="en-US" altLang="zh-CN" sz="2000" baseline="-25000"/>
                <a:t>2</a:t>
              </a:r>
            </a:p>
          </p:txBody>
        </p:sp>
        <p:sp>
          <p:nvSpPr>
            <p:cNvPr id="8" name="Rectangle 7"/>
            <p:cNvSpPr>
              <a:spLocks noChangeArrowheads="1"/>
            </p:cNvSpPr>
            <p:nvPr/>
          </p:nvSpPr>
          <p:spPr bwMode="auto">
            <a:xfrm>
              <a:off x="912" y="753"/>
              <a:ext cx="11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buFont typeface="Monotype Sorts" pitchFamily="2" charset="2"/>
                <a:buNone/>
              </a:pPr>
              <a:r>
                <a:rPr lang="en-US" altLang="zh-CN" sz="2000"/>
                <a:t>T</a:t>
              </a:r>
              <a:r>
                <a:rPr lang="en-US" altLang="zh-CN" sz="2000" baseline="-25000"/>
                <a:t>1</a:t>
              </a:r>
            </a:p>
          </p:txBody>
        </p:sp>
        <p:sp>
          <p:nvSpPr>
            <p:cNvPr id="9" name="Line 8"/>
            <p:cNvSpPr>
              <a:spLocks noChangeShapeType="1"/>
            </p:cNvSpPr>
            <p:nvPr/>
          </p:nvSpPr>
          <p:spPr bwMode="auto">
            <a:xfrm>
              <a:off x="912" y="753"/>
              <a:ext cx="21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0" name="Line 9"/>
            <p:cNvSpPr>
              <a:spLocks noChangeShapeType="1"/>
            </p:cNvSpPr>
            <p:nvPr/>
          </p:nvSpPr>
          <p:spPr bwMode="auto">
            <a:xfrm>
              <a:off x="912" y="1003"/>
              <a:ext cx="21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1" name="Line 10"/>
            <p:cNvSpPr>
              <a:spLocks noChangeShapeType="1"/>
            </p:cNvSpPr>
            <p:nvPr/>
          </p:nvSpPr>
          <p:spPr bwMode="auto">
            <a:xfrm>
              <a:off x="912" y="4034"/>
              <a:ext cx="21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2" name="Line 11"/>
            <p:cNvSpPr>
              <a:spLocks noChangeShapeType="1"/>
            </p:cNvSpPr>
            <p:nvPr/>
          </p:nvSpPr>
          <p:spPr bwMode="auto">
            <a:xfrm>
              <a:off x="912" y="753"/>
              <a:ext cx="0" cy="3281"/>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3" name="Line 12"/>
            <p:cNvSpPr>
              <a:spLocks noChangeShapeType="1"/>
            </p:cNvSpPr>
            <p:nvPr/>
          </p:nvSpPr>
          <p:spPr bwMode="auto">
            <a:xfrm>
              <a:off x="2016" y="753"/>
              <a:ext cx="0" cy="328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4" name="Line 13"/>
            <p:cNvSpPr>
              <a:spLocks noChangeShapeType="1"/>
            </p:cNvSpPr>
            <p:nvPr/>
          </p:nvSpPr>
          <p:spPr bwMode="auto">
            <a:xfrm>
              <a:off x="3072" y="753"/>
              <a:ext cx="0" cy="3281"/>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15" name="灯片编号占位符 14"/>
          <p:cNvSpPr>
            <a:spLocks noGrp="1"/>
          </p:cNvSpPr>
          <p:nvPr>
            <p:ph type="sldNum" sz="quarter" idx="12"/>
          </p:nvPr>
        </p:nvSpPr>
        <p:spPr/>
        <p:txBody>
          <a:bodyPr/>
          <a:lstStyle/>
          <a:p>
            <a:fld id="{6CC0CD27-C02E-43E2-B3A7-2C9F5C232003}" type="slidenum">
              <a:rPr lang="zh-CN" altLang="en-US" smtClean="0"/>
              <a:pPr/>
              <a:t>27</a:t>
            </a:fld>
            <a:endParaRPr lang="zh-CN" altLang="en-US"/>
          </a:p>
        </p:txBody>
      </p:sp>
    </p:spTree>
    <p:extLst>
      <p:ext uri="{BB962C8B-B14F-4D97-AF65-F5344CB8AC3E}">
        <p14:creationId xmlns:p14="http://schemas.microsoft.com/office/powerpoint/2010/main" val="35820395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r>
              <a:rPr lang="en-US" altLang="zh-CN" dirty="0"/>
              <a:t>2. </a:t>
            </a:r>
            <a:r>
              <a:rPr lang="zh-CN" altLang="en-US" dirty="0"/>
              <a:t>二级封锁协议</a:t>
            </a:r>
          </a:p>
        </p:txBody>
      </p:sp>
      <p:sp>
        <p:nvSpPr>
          <p:cNvPr id="3" name="内容占位符 2"/>
          <p:cNvSpPr>
            <a:spLocks noGrp="1"/>
          </p:cNvSpPr>
          <p:nvPr>
            <p:ph idx="1"/>
          </p:nvPr>
        </p:nvSpPr>
        <p:spPr/>
        <p:txBody>
          <a:bodyPr/>
          <a:lstStyle/>
          <a:p>
            <a:r>
              <a:rPr lang="zh-CN" altLang="en-US" dirty="0"/>
              <a:t>一级封锁协议</a:t>
            </a:r>
            <a:r>
              <a:rPr lang="en-US" altLang="zh-CN" dirty="0"/>
              <a:t>+</a:t>
            </a:r>
            <a:r>
              <a:rPr lang="zh-CN" altLang="en-US" dirty="0"/>
              <a:t>事务</a:t>
            </a:r>
            <a:r>
              <a:rPr lang="en-US" altLang="zh-CN" dirty="0"/>
              <a:t>T</a:t>
            </a:r>
            <a:r>
              <a:rPr lang="zh-CN" altLang="en-US" dirty="0"/>
              <a:t>在</a:t>
            </a:r>
            <a:r>
              <a:rPr lang="zh-CN" altLang="en-US" dirty="0">
                <a:solidFill>
                  <a:schemeClr val="accent6">
                    <a:lumMod val="75000"/>
                  </a:schemeClr>
                </a:solidFill>
              </a:rPr>
              <a:t>读取</a:t>
            </a:r>
            <a:r>
              <a:rPr lang="zh-CN" altLang="en-US" dirty="0"/>
              <a:t>数据</a:t>
            </a:r>
            <a:r>
              <a:rPr lang="en-US" altLang="zh-CN" dirty="0"/>
              <a:t>R</a:t>
            </a:r>
            <a:r>
              <a:rPr lang="zh-CN" altLang="en-US" dirty="0"/>
              <a:t>前必须先加</a:t>
            </a:r>
            <a:r>
              <a:rPr lang="en-US" altLang="zh-CN" dirty="0"/>
              <a:t>S</a:t>
            </a:r>
            <a:r>
              <a:rPr lang="zh-CN" altLang="en-US" dirty="0"/>
              <a:t>锁，</a:t>
            </a:r>
            <a:r>
              <a:rPr lang="zh-CN" altLang="en-US" dirty="0">
                <a:solidFill>
                  <a:schemeClr val="accent6">
                    <a:lumMod val="75000"/>
                  </a:schemeClr>
                </a:solidFill>
              </a:rPr>
              <a:t>读完后</a:t>
            </a:r>
            <a:r>
              <a:rPr lang="zh-CN" altLang="en-US" dirty="0"/>
              <a:t>即可释放</a:t>
            </a:r>
            <a:r>
              <a:rPr lang="en-US" altLang="zh-CN" dirty="0"/>
              <a:t>S</a:t>
            </a:r>
            <a:r>
              <a:rPr lang="zh-CN" altLang="en-US" dirty="0"/>
              <a:t>锁。</a:t>
            </a:r>
          </a:p>
          <a:p>
            <a:r>
              <a:rPr lang="zh-CN" altLang="en-US" dirty="0"/>
              <a:t>二级封锁协议可以防止丢失修改和读“脏”数据。</a:t>
            </a:r>
          </a:p>
          <a:p>
            <a:r>
              <a:rPr lang="zh-CN" altLang="en-US" dirty="0"/>
              <a:t>在二级封锁协议中，由于读完数据后即可释放</a:t>
            </a:r>
            <a:r>
              <a:rPr lang="en-US" altLang="zh-CN" dirty="0"/>
              <a:t>S</a:t>
            </a:r>
            <a:r>
              <a:rPr lang="zh-CN" altLang="en-US" dirty="0"/>
              <a:t>锁，所以它不能保证可重复读。</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28</a:t>
            </a:fld>
            <a:endParaRPr lang="zh-CN" altLang="en-US"/>
          </a:p>
        </p:txBody>
      </p:sp>
    </p:spTree>
    <p:extLst>
      <p:ext uri="{BB962C8B-B14F-4D97-AF65-F5344CB8AC3E}">
        <p14:creationId xmlns:p14="http://schemas.microsoft.com/office/powerpoint/2010/main" val="33835162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二级封锁协议</a:t>
            </a:r>
            <a:r>
              <a:rPr lang="en-US" altLang="zh-CN" dirty="0"/>
              <a:t>——</a:t>
            </a:r>
            <a:r>
              <a:rPr lang="zh-CN" altLang="en-US" dirty="0"/>
              <a:t>例1</a:t>
            </a:r>
          </a:p>
        </p:txBody>
      </p:sp>
      <p:sp>
        <p:nvSpPr>
          <p:cNvPr id="3" name="内容占位符 2"/>
          <p:cNvSpPr>
            <a:spLocks noGrp="1"/>
          </p:cNvSpPr>
          <p:nvPr>
            <p:ph idx="1"/>
          </p:nvPr>
        </p:nvSpPr>
        <p:spPr/>
        <p:txBody>
          <a:bodyPr/>
          <a:lstStyle/>
          <a:p>
            <a:r>
              <a:rPr lang="zh-CN" altLang="en-US" dirty="0"/>
              <a:t>不读“脏”数据</a:t>
            </a:r>
            <a:r>
              <a:rPr lang="zh-CN" altLang="en-US" sz="2400" dirty="0"/>
              <a:t> </a:t>
            </a:r>
          </a:p>
          <a:p>
            <a:endParaRPr lang="zh-CN" altLang="en-US" dirty="0"/>
          </a:p>
        </p:txBody>
      </p:sp>
      <p:graphicFrame>
        <p:nvGraphicFramePr>
          <p:cNvPr id="4" name="Group 20"/>
          <p:cNvGraphicFramePr>
            <a:graphicFrameLocks noGrp="1"/>
          </p:cNvGraphicFramePr>
          <p:nvPr>
            <p:extLst>
              <p:ext uri="{D42A27DB-BD31-4B8C-83A1-F6EECF244321}">
                <p14:modId xmlns:p14="http://schemas.microsoft.com/office/powerpoint/2010/main" val="1048207004"/>
              </p:ext>
            </p:extLst>
          </p:nvPr>
        </p:nvGraphicFramePr>
        <p:xfrm>
          <a:off x="5754624" y="1447800"/>
          <a:ext cx="3352800" cy="5105400"/>
        </p:xfrm>
        <a:graphic>
          <a:graphicData uri="http://schemas.openxmlformats.org/drawingml/2006/table">
            <a:tbl>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434975">
                <a:tc>
                  <a:txBody>
                    <a:bodyPr/>
                    <a:lstStyle>
                      <a:lvl1pPr algn="just">
                        <a:spcBef>
                          <a:spcPct val="20000"/>
                        </a:spcBef>
                        <a:buClr>
                          <a:schemeClr val="accent1"/>
                        </a:buClr>
                        <a:buSzPct val="70000"/>
                        <a:buFont typeface="Monotype Sorts" pitchFamily="2" charset="2"/>
                        <a:defRPr kumimoji="1" sz="2800" b="1">
                          <a:solidFill>
                            <a:schemeClr val="tx1"/>
                          </a:solidFill>
                          <a:latin typeface="Times New Roman" pitchFamily="18" charset="0"/>
                          <a:ea typeface="宋体" pitchFamily="2" charset="-122"/>
                        </a:defRPr>
                      </a:lvl1pPr>
                      <a:lvl2pPr algn="just">
                        <a:spcBef>
                          <a:spcPct val="20000"/>
                        </a:spcBef>
                        <a:defRPr kumimoji="1" sz="2400" b="1">
                          <a:solidFill>
                            <a:schemeClr val="tx1"/>
                          </a:solidFill>
                          <a:latin typeface="Times New Roman" pitchFamily="18" charset="0"/>
                          <a:ea typeface="宋体" pitchFamily="2" charset="-122"/>
                        </a:defRPr>
                      </a:lvl2pPr>
                      <a:lvl3pPr algn="just">
                        <a:spcBef>
                          <a:spcPct val="20000"/>
                        </a:spcBef>
                        <a:defRPr kumimoji="1" sz="2000" b="1">
                          <a:solidFill>
                            <a:schemeClr val="tx1"/>
                          </a:solidFill>
                          <a:latin typeface="Times New Roman" pitchFamily="18" charset="0"/>
                          <a:ea typeface="宋体" pitchFamily="2" charset="-122"/>
                        </a:defRPr>
                      </a:lvl3pPr>
                      <a:lvl4pPr algn="just">
                        <a:spcBef>
                          <a:spcPct val="20000"/>
                        </a:spcBef>
                        <a:defRPr kumimoji="1" b="1">
                          <a:solidFill>
                            <a:schemeClr val="tx1"/>
                          </a:solidFill>
                          <a:latin typeface="Times New Roman" pitchFamily="18" charset="0"/>
                          <a:ea typeface="宋体" pitchFamily="2" charset="-122"/>
                        </a:defRPr>
                      </a:lvl4pPr>
                      <a:lvl5pPr algn="just">
                        <a:spcBef>
                          <a:spcPct val="20000"/>
                        </a:spcBef>
                        <a:defRPr kumimoji="1" b="1">
                          <a:solidFill>
                            <a:schemeClr val="tx1"/>
                          </a:solidFill>
                          <a:latin typeface="Times New Roman" pitchFamily="18" charset="0"/>
                          <a:ea typeface="宋体" pitchFamily="2" charset="-122"/>
                        </a:defRPr>
                      </a:lvl5pPr>
                      <a:lvl6pPr algn="just" fontAlgn="base">
                        <a:spcBef>
                          <a:spcPct val="20000"/>
                        </a:spcBef>
                        <a:spcAft>
                          <a:spcPct val="0"/>
                        </a:spcAft>
                        <a:defRPr kumimoji="1" b="1">
                          <a:solidFill>
                            <a:schemeClr val="tx1"/>
                          </a:solidFill>
                          <a:latin typeface="Times New Roman" pitchFamily="18" charset="0"/>
                          <a:ea typeface="宋体" pitchFamily="2" charset="-122"/>
                        </a:defRPr>
                      </a:lvl6pPr>
                      <a:lvl7pPr algn="just" fontAlgn="base">
                        <a:spcBef>
                          <a:spcPct val="20000"/>
                        </a:spcBef>
                        <a:spcAft>
                          <a:spcPct val="0"/>
                        </a:spcAft>
                        <a:defRPr kumimoji="1" b="1">
                          <a:solidFill>
                            <a:schemeClr val="tx1"/>
                          </a:solidFill>
                          <a:latin typeface="Times New Roman" pitchFamily="18" charset="0"/>
                          <a:ea typeface="宋体" pitchFamily="2" charset="-122"/>
                        </a:defRPr>
                      </a:lvl7pPr>
                      <a:lvl8pPr algn="just" fontAlgn="base">
                        <a:spcBef>
                          <a:spcPct val="20000"/>
                        </a:spcBef>
                        <a:spcAft>
                          <a:spcPct val="0"/>
                        </a:spcAft>
                        <a:defRPr kumimoji="1" b="1">
                          <a:solidFill>
                            <a:schemeClr val="tx1"/>
                          </a:solidFill>
                          <a:latin typeface="Times New Roman" pitchFamily="18" charset="0"/>
                          <a:ea typeface="宋体" pitchFamily="2" charset="-122"/>
                        </a:defRPr>
                      </a:lvl8pPr>
                      <a:lvl9pPr algn="just" fontAlgn="base">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T</a:t>
                      </a:r>
                      <a:r>
                        <a:rPr kumimoji="1" lang="en-US" altLang="zh-CN" sz="2000" b="1" i="0" u="none" strike="noStrike" cap="none" normalizeH="0" baseline="-25000">
                          <a:ln>
                            <a:noFill/>
                          </a:ln>
                          <a:solidFill>
                            <a:schemeClr val="tx1"/>
                          </a:solidFill>
                          <a:effectLst/>
                          <a:latin typeface="Times New Roman" pitchFamily="18" charset="0"/>
                          <a:ea typeface="宋体" pitchFamily="2" charset="-122"/>
                        </a:rPr>
                        <a:t>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accent1"/>
                        </a:buClr>
                        <a:buSzPct val="70000"/>
                        <a:buFont typeface="Monotype Sorts" pitchFamily="2" charset="2"/>
                        <a:defRPr kumimoji="1" sz="2800" b="1">
                          <a:solidFill>
                            <a:schemeClr val="tx1"/>
                          </a:solidFill>
                          <a:latin typeface="Times New Roman" pitchFamily="18" charset="0"/>
                          <a:ea typeface="宋体" pitchFamily="2" charset="-122"/>
                        </a:defRPr>
                      </a:lvl1pPr>
                      <a:lvl2pPr algn="just">
                        <a:spcBef>
                          <a:spcPct val="20000"/>
                        </a:spcBef>
                        <a:defRPr kumimoji="1" sz="2400" b="1">
                          <a:solidFill>
                            <a:schemeClr val="tx1"/>
                          </a:solidFill>
                          <a:latin typeface="Times New Roman" pitchFamily="18" charset="0"/>
                          <a:ea typeface="宋体" pitchFamily="2" charset="-122"/>
                        </a:defRPr>
                      </a:lvl2pPr>
                      <a:lvl3pPr algn="just">
                        <a:spcBef>
                          <a:spcPct val="20000"/>
                        </a:spcBef>
                        <a:defRPr kumimoji="1" sz="2000" b="1">
                          <a:solidFill>
                            <a:schemeClr val="tx1"/>
                          </a:solidFill>
                          <a:latin typeface="Times New Roman" pitchFamily="18" charset="0"/>
                          <a:ea typeface="宋体" pitchFamily="2" charset="-122"/>
                        </a:defRPr>
                      </a:lvl3pPr>
                      <a:lvl4pPr algn="just">
                        <a:spcBef>
                          <a:spcPct val="20000"/>
                        </a:spcBef>
                        <a:defRPr kumimoji="1" b="1">
                          <a:solidFill>
                            <a:schemeClr val="tx1"/>
                          </a:solidFill>
                          <a:latin typeface="Times New Roman" pitchFamily="18" charset="0"/>
                          <a:ea typeface="宋体" pitchFamily="2" charset="-122"/>
                        </a:defRPr>
                      </a:lvl4pPr>
                      <a:lvl5pPr algn="just">
                        <a:spcBef>
                          <a:spcPct val="20000"/>
                        </a:spcBef>
                        <a:defRPr kumimoji="1" b="1">
                          <a:solidFill>
                            <a:schemeClr val="tx1"/>
                          </a:solidFill>
                          <a:latin typeface="Times New Roman" pitchFamily="18" charset="0"/>
                          <a:ea typeface="宋体" pitchFamily="2" charset="-122"/>
                        </a:defRPr>
                      </a:lvl5pPr>
                      <a:lvl6pPr algn="just" fontAlgn="base">
                        <a:spcBef>
                          <a:spcPct val="20000"/>
                        </a:spcBef>
                        <a:spcAft>
                          <a:spcPct val="0"/>
                        </a:spcAft>
                        <a:defRPr kumimoji="1" b="1">
                          <a:solidFill>
                            <a:schemeClr val="tx1"/>
                          </a:solidFill>
                          <a:latin typeface="Times New Roman" pitchFamily="18" charset="0"/>
                          <a:ea typeface="宋体" pitchFamily="2" charset="-122"/>
                        </a:defRPr>
                      </a:lvl6pPr>
                      <a:lvl7pPr algn="just" fontAlgn="base">
                        <a:spcBef>
                          <a:spcPct val="20000"/>
                        </a:spcBef>
                        <a:spcAft>
                          <a:spcPct val="0"/>
                        </a:spcAft>
                        <a:defRPr kumimoji="1" b="1">
                          <a:solidFill>
                            <a:schemeClr val="tx1"/>
                          </a:solidFill>
                          <a:latin typeface="Times New Roman" pitchFamily="18" charset="0"/>
                          <a:ea typeface="宋体" pitchFamily="2" charset="-122"/>
                        </a:defRPr>
                      </a:lvl7pPr>
                      <a:lvl8pPr algn="just" fontAlgn="base">
                        <a:spcBef>
                          <a:spcPct val="20000"/>
                        </a:spcBef>
                        <a:spcAft>
                          <a:spcPct val="0"/>
                        </a:spcAft>
                        <a:defRPr kumimoji="1" b="1">
                          <a:solidFill>
                            <a:schemeClr val="tx1"/>
                          </a:solidFill>
                          <a:latin typeface="Times New Roman" pitchFamily="18" charset="0"/>
                          <a:ea typeface="宋体" pitchFamily="2" charset="-122"/>
                        </a:defRPr>
                      </a:lvl8pPr>
                      <a:lvl9pPr algn="just" fontAlgn="base">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T</a:t>
                      </a:r>
                      <a:r>
                        <a:rPr kumimoji="1" lang="en-US" altLang="zh-CN" sz="2000" b="1" i="0" u="none" strike="noStrike" cap="none" normalizeH="0" baseline="-25000">
                          <a:ln>
                            <a:noFill/>
                          </a:ln>
                          <a:solidFill>
                            <a:schemeClr val="tx1"/>
                          </a:solidFill>
                          <a:effectLst/>
                          <a:latin typeface="Times New Roman" pitchFamily="18" charset="0"/>
                          <a:ea typeface="宋体" pitchFamily="2" charset="-122"/>
                        </a:rPr>
                        <a:t>2</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70425">
                <a:tc>
                  <a:txBody>
                    <a:bodyPr/>
                    <a:lstStyle>
                      <a:lvl1pPr algn="just">
                        <a:spcBef>
                          <a:spcPct val="20000"/>
                        </a:spcBef>
                        <a:buClr>
                          <a:schemeClr val="accent1"/>
                        </a:buClr>
                        <a:buSzPct val="70000"/>
                        <a:buFont typeface="Monotype Sorts" pitchFamily="2" charset="2"/>
                        <a:defRPr kumimoji="1" sz="2800" b="1">
                          <a:solidFill>
                            <a:schemeClr val="tx1"/>
                          </a:solidFill>
                          <a:latin typeface="Times New Roman" pitchFamily="18" charset="0"/>
                          <a:ea typeface="宋体" pitchFamily="2" charset="-122"/>
                        </a:defRPr>
                      </a:lvl1pPr>
                      <a:lvl2pPr algn="just">
                        <a:spcBef>
                          <a:spcPct val="20000"/>
                        </a:spcBef>
                        <a:defRPr kumimoji="1" sz="2400" b="1">
                          <a:solidFill>
                            <a:schemeClr val="tx1"/>
                          </a:solidFill>
                          <a:latin typeface="Times New Roman" pitchFamily="18" charset="0"/>
                          <a:ea typeface="宋体" pitchFamily="2" charset="-122"/>
                        </a:defRPr>
                      </a:lvl2pPr>
                      <a:lvl3pPr algn="just">
                        <a:spcBef>
                          <a:spcPct val="20000"/>
                        </a:spcBef>
                        <a:defRPr kumimoji="1" sz="2000" b="1">
                          <a:solidFill>
                            <a:schemeClr val="tx1"/>
                          </a:solidFill>
                          <a:latin typeface="Times New Roman" pitchFamily="18" charset="0"/>
                          <a:ea typeface="宋体" pitchFamily="2" charset="-122"/>
                        </a:defRPr>
                      </a:lvl3pPr>
                      <a:lvl4pPr algn="just">
                        <a:spcBef>
                          <a:spcPct val="20000"/>
                        </a:spcBef>
                        <a:defRPr kumimoji="1" b="1">
                          <a:solidFill>
                            <a:schemeClr val="tx1"/>
                          </a:solidFill>
                          <a:latin typeface="Times New Roman" pitchFamily="18" charset="0"/>
                          <a:ea typeface="宋体" pitchFamily="2" charset="-122"/>
                        </a:defRPr>
                      </a:lvl4pPr>
                      <a:lvl5pPr algn="just">
                        <a:spcBef>
                          <a:spcPct val="20000"/>
                        </a:spcBef>
                        <a:defRPr kumimoji="1" b="1">
                          <a:solidFill>
                            <a:schemeClr val="tx1"/>
                          </a:solidFill>
                          <a:latin typeface="Times New Roman" pitchFamily="18" charset="0"/>
                          <a:ea typeface="宋体" pitchFamily="2" charset="-122"/>
                        </a:defRPr>
                      </a:lvl5pPr>
                      <a:lvl6pPr algn="just" fontAlgn="base">
                        <a:spcBef>
                          <a:spcPct val="20000"/>
                        </a:spcBef>
                        <a:spcAft>
                          <a:spcPct val="0"/>
                        </a:spcAft>
                        <a:defRPr kumimoji="1" b="1">
                          <a:solidFill>
                            <a:schemeClr val="tx1"/>
                          </a:solidFill>
                          <a:latin typeface="Times New Roman" pitchFamily="18" charset="0"/>
                          <a:ea typeface="宋体" pitchFamily="2" charset="-122"/>
                        </a:defRPr>
                      </a:lvl6pPr>
                      <a:lvl7pPr algn="just" fontAlgn="base">
                        <a:spcBef>
                          <a:spcPct val="20000"/>
                        </a:spcBef>
                        <a:spcAft>
                          <a:spcPct val="0"/>
                        </a:spcAft>
                        <a:defRPr kumimoji="1" b="1">
                          <a:solidFill>
                            <a:schemeClr val="tx1"/>
                          </a:solidFill>
                          <a:latin typeface="Times New Roman" pitchFamily="18" charset="0"/>
                          <a:ea typeface="宋体" pitchFamily="2" charset="-122"/>
                        </a:defRPr>
                      </a:lvl7pPr>
                      <a:lvl8pPr algn="just" fontAlgn="base">
                        <a:spcBef>
                          <a:spcPct val="20000"/>
                        </a:spcBef>
                        <a:spcAft>
                          <a:spcPct val="0"/>
                        </a:spcAft>
                        <a:defRPr kumimoji="1" b="1">
                          <a:solidFill>
                            <a:schemeClr val="tx1"/>
                          </a:solidFill>
                          <a:latin typeface="Times New Roman" pitchFamily="18" charset="0"/>
                          <a:ea typeface="宋体" pitchFamily="2" charset="-122"/>
                        </a:defRPr>
                      </a:lvl8pPr>
                      <a:lvl9pPr algn="just" fontAlgn="base">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800" b="1" i="0" u="none" strike="noStrike" cap="none" normalizeH="0" baseline="0" dirty="0">
                          <a:ln>
                            <a:noFill/>
                          </a:ln>
                          <a:solidFill>
                            <a:schemeClr val="tx1"/>
                          </a:solidFill>
                          <a:effectLst/>
                          <a:latin typeface="Times New Roman" pitchFamily="18" charset="0"/>
                          <a:ea typeface="宋体" pitchFamily="2" charset="-122"/>
                        </a:rPr>
                        <a:t>①</a:t>
                      </a:r>
                      <a:r>
                        <a:rPr kumimoji="1"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1" lang="en-US" altLang="zh-CN" sz="1800" b="1" i="0" u="none" strike="noStrike" cap="none" normalizeH="0" baseline="0" dirty="0" err="1">
                          <a:ln>
                            <a:noFill/>
                          </a:ln>
                          <a:solidFill>
                            <a:schemeClr val="tx1"/>
                          </a:solidFill>
                          <a:effectLst/>
                          <a:latin typeface="Times New Roman" pitchFamily="18" charset="0"/>
                          <a:ea typeface="宋体" pitchFamily="2" charset="-122"/>
                        </a:rPr>
                        <a:t>Xlock</a:t>
                      </a:r>
                      <a:r>
                        <a:rPr kumimoji="1" lang="en-US" altLang="zh-CN" sz="1800" b="1" i="0" u="none" strike="noStrike" cap="none" normalizeH="0" baseline="0" dirty="0">
                          <a:ln>
                            <a:noFill/>
                          </a:ln>
                          <a:solidFill>
                            <a:schemeClr val="tx1"/>
                          </a:solidFill>
                          <a:effectLst/>
                          <a:latin typeface="Times New Roman" pitchFamily="18" charset="0"/>
                          <a:ea typeface="宋体" pitchFamily="2" charset="-122"/>
                        </a:rPr>
                        <a:t> A</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800" b="1" i="0" u="none" strike="noStrike" cap="none" normalizeH="0" baseline="0" dirty="0">
                          <a:ln>
                            <a:noFill/>
                          </a:ln>
                          <a:solidFill>
                            <a:schemeClr val="tx1"/>
                          </a:solidFill>
                          <a:effectLst/>
                          <a:latin typeface="Times New Roman" pitchFamily="18" charset="0"/>
                          <a:ea typeface="宋体" pitchFamily="2" charset="-122"/>
                        </a:rPr>
                        <a:t>       </a:t>
                      </a:r>
                      <a:r>
                        <a:rPr kumimoji="1" lang="zh-CN" altLang="en-US" sz="1800" b="1" i="0" u="none" strike="noStrike" cap="none" normalizeH="0" baseline="0" dirty="0">
                          <a:ln>
                            <a:noFill/>
                          </a:ln>
                          <a:solidFill>
                            <a:schemeClr val="tx1"/>
                          </a:solidFill>
                          <a:effectLst/>
                          <a:latin typeface="Times New Roman" pitchFamily="18" charset="0"/>
                          <a:ea typeface="宋体" pitchFamily="2" charset="-122"/>
                        </a:rPr>
                        <a:t>获得</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800" b="1" i="0" u="none" strike="noStrike" cap="none" normalizeH="0" baseline="0" dirty="0">
                          <a:ln>
                            <a:noFill/>
                          </a:ln>
                          <a:solidFill>
                            <a:schemeClr val="tx1"/>
                          </a:solidFill>
                          <a:effectLst/>
                          <a:latin typeface="Times New Roman" pitchFamily="18" charset="0"/>
                          <a:ea typeface="宋体" pitchFamily="2" charset="-122"/>
                        </a:rPr>
                        <a:t>②</a:t>
                      </a:r>
                      <a:r>
                        <a:rPr kumimoji="1"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1" lang="zh-CN" altLang="en-US" sz="1800" b="1" i="0" u="none" strike="noStrike" cap="none" normalizeH="0" baseline="0" dirty="0">
                          <a:ln>
                            <a:noFill/>
                          </a:ln>
                          <a:solidFill>
                            <a:schemeClr val="tx1"/>
                          </a:solidFill>
                          <a:effectLst/>
                          <a:latin typeface="Times New Roman" pitchFamily="18" charset="0"/>
                          <a:ea typeface="宋体" pitchFamily="2" charset="-122"/>
                        </a:rPr>
                        <a:t>读</a:t>
                      </a:r>
                      <a:r>
                        <a:rPr kumimoji="1" lang="en-US" altLang="zh-CN" sz="1800" b="1" i="0" u="none" strike="noStrike" cap="none" normalizeH="0" baseline="0" dirty="0">
                          <a:ln>
                            <a:noFill/>
                          </a:ln>
                          <a:solidFill>
                            <a:schemeClr val="tx1"/>
                          </a:solidFill>
                          <a:effectLst/>
                          <a:latin typeface="Times New Roman" pitchFamily="18" charset="0"/>
                          <a:ea typeface="宋体" pitchFamily="2" charset="-122"/>
                        </a:rPr>
                        <a:t>A=16</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800" b="1" i="0" u="none" strike="noStrike" cap="none" normalizeH="0" baseline="0" dirty="0">
                          <a:ln>
                            <a:noFill/>
                          </a:ln>
                          <a:solidFill>
                            <a:schemeClr val="tx1"/>
                          </a:solidFill>
                          <a:effectLst/>
                          <a:latin typeface="Times New Roman" pitchFamily="18" charset="0"/>
                          <a:ea typeface="宋体" pitchFamily="2" charset="-122"/>
                        </a:rPr>
                        <a:t>      A←A-1</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800" b="1" i="0" u="none" strike="noStrike" cap="none" normalizeH="0" baseline="0" dirty="0">
                          <a:ln>
                            <a:noFill/>
                          </a:ln>
                          <a:solidFill>
                            <a:schemeClr val="tx1"/>
                          </a:solidFill>
                          <a:effectLst/>
                          <a:latin typeface="Times New Roman" pitchFamily="18" charset="0"/>
                          <a:ea typeface="宋体" pitchFamily="2" charset="-122"/>
                        </a:rPr>
                        <a:t>      </a:t>
                      </a:r>
                      <a:r>
                        <a:rPr kumimoji="1" lang="zh-CN" altLang="en-US" sz="1800" b="1" i="0" u="none" strike="noStrike" cap="none" normalizeH="0" baseline="0" dirty="0">
                          <a:ln>
                            <a:noFill/>
                          </a:ln>
                          <a:solidFill>
                            <a:schemeClr val="tx1"/>
                          </a:solidFill>
                          <a:effectLst/>
                          <a:latin typeface="Times New Roman" pitchFamily="18" charset="0"/>
                          <a:ea typeface="宋体" pitchFamily="2" charset="-122"/>
                        </a:rPr>
                        <a:t>写回</a:t>
                      </a:r>
                      <a:r>
                        <a:rPr kumimoji="1" lang="en-US" altLang="zh-CN" sz="1800" b="1" i="0" u="none" strike="noStrike" cap="none" normalizeH="0" baseline="0" dirty="0">
                          <a:ln>
                            <a:noFill/>
                          </a:ln>
                          <a:solidFill>
                            <a:schemeClr val="tx1"/>
                          </a:solidFill>
                          <a:effectLst/>
                          <a:latin typeface="Times New Roman" pitchFamily="18" charset="0"/>
                          <a:ea typeface="宋体" pitchFamily="2" charset="-122"/>
                        </a:rPr>
                        <a:t>A=15</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800" b="1" i="0" u="none" strike="noStrike" cap="none" normalizeH="0" baseline="0" dirty="0">
                          <a:ln>
                            <a:noFill/>
                          </a:ln>
                          <a:solidFill>
                            <a:schemeClr val="tx1"/>
                          </a:solidFill>
                          <a:effectLst/>
                          <a:latin typeface="Times New Roman" pitchFamily="18" charset="0"/>
                          <a:ea typeface="宋体" pitchFamily="2" charset="-122"/>
                        </a:rPr>
                        <a:t>③</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800" b="1" i="0" u="none" strike="noStrike" cap="none" normalizeH="0" baseline="0" dirty="0">
                          <a:ln>
                            <a:noFill/>
                          </a:ln>
                          <a:solidFill>
                            <a:schemeClr val="tx1"/>
                          </a:solidFill>
                          <a:effectLst/>
                          <a:latin typeface="Times New Roman" pitchFamily="18" charset="0"/>
                          <a:ea typeface="宋体" pitchFamily="2"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800" b="1" i="0" u="none" strike="noStrike" cap="none" normalizeH="0" baseline="0" dirty="0">
                          <a:ln>
                            <a:noFill/>
                          </a:ln>
                          <a:solidFill>
                            <a:schemeClr val="tx1"/>
                          </a:solidFill>
                          <a:effectLst/>
                          <a:latin typeface="Times New Roman" pitchFamily="18" charset="0"/>
                          <a:ea typeface="宋体" pitchFamily="2" charset="-122"/>
                        </a:rPr>
                        <a:t>④ Rollback</a:t>
                      </a:r>
                    </a:p>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800" b="1" i="0" u="none" strike="noStrike" cap="none" normalizeH="0" baseline="0" dirty="0">
                          <a:ln>
                            <a:noFill/>
                          </a:ln>
                          <a:solidFill>
                            <a:schemeClr val="tx1"/>
                          </a:solidFill>
                          <a:effectLst/>
                          <a:latin typeface="Times New Roman" pitchFamily="18" charset="0"/>
                          <a:ea typeface="宋体" pitchFamily="2" charset="-122"/>
                        </a:rPr>
                        <a:t>    </a:t>
                      </a:r>
                      <a:r>
                        <a:rPr kumimoji="1" lang="en-US" altLang="zh-CN" sz="1800" b="1" i="0" u="none" strike="noStrike" cap="none" normalizeH="0" baseline="0" dirty="0" err="1">
                          <a:ln>
                            <a:noFill/>
                          </a:ln>
                          <a:solidFill>
                            <a:schemeClr val="tx1"/>
                          </a:solidFill>
                          <a:effectLst/>
                          <a:latin typeface="Times New Roman" pitchFamily="18" charset="0"/>
                          <a:ea typeface="宋体" pitchFamily="2" charset="-122"/>
                        </a:rPr>
                        <a:t>UnXlock</a:t>
                      </a:r>
                      <a:r>
                        <a:rPr kumimoji="1" lang="en-US" altLang="zh-CN" sz="1800" b="1" i="0" u="none" strike="noStrike" cap="none" normalizeH="0" baseline="0" dirty="0">
                          <a:ln>
                            <a:noFill/>
                          </a:ln>
                          <a:solidFill>
                            <a:schemeClr val="tx1"/>
                          </a:solidFill>
                          <a:effectLst/>
                          <a:latin typeface="Times New Roman" pitchFamily="18" charset="0"/>
                          <a:ea typeface="宋体" pitchFamily="2" charset="-122"/>
                        </a:rPr>
                        <a:t> A</a:t>
                      </a:r>
                    </a:p>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800" b="1" i="0" u="none" strike="noStrike" cap="none" normalizeH="0" baseline="0" dirty="0">
                          <a:ln>
                            <a:noFill/>
                          </a:ln>
                          <a:solidFill>
                            <a:schemeClr val="tx1"/>
                          </a:solidFill>
                          <a:effectLst/>
                          <a:latin typeface="Times New Roman" pitchFamily="18" charset="0"/>
                          <a:ea typeface="宋体" pitchFamily="2" charset="-122"/>
                        </a:rPr>
                        <a:t>⑤</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800" b="1" i="0" u="none" strike="noStrike" cap="none" normalizeH="0" baseline="0" dirty="0">
                          <a:ln>
                            <a:noFill/>
                          </a:ln>
                          <a:solidFill>
                            <a:schemeClr val="tx1"/>
                          </a:solidFill>
                          <a:effectLst/>
                          <a:latin typeface="Times New Roman" pitchFamily="18" charset="0"/>
                          <a:ea typeface="宋体" pitchFamily="2" charset="-122"/>
                        </a:rPr>
                        <a:t> </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accent1"/>
                        </a:buClr>
                        <a:buSzPct val="70000"/>
                        <a:buFont typeface="Monotype Sorts" pitchFamily="2" charset="2"/>
                        <a:defRPr kumimoji="1" sz="2800" b="1">
                          <a:solidFill>
                            <a:schemeClr val="tx1"/>
                          </a:solidFill>
                          <a:latin typeface="Times New Roman" pitchFamily="18" charset="0"/>
                          <a:ea typeface="宋体" pitchFamily="2" charset="-122"/>
                        </a:defRPr>
                      </a:lvl1pPr>
                      <a:lvl2pPr algn="just">
                        <a:spcBef>
                          <a:spcPct val="20000"/>
                        </a:spcBef>
                        <a:defRPr kumimoji="1" sz="2400" b="1">
                          <a:solidFill>
                            <a:schemeClr val="tx1"/>
                          </a:solidFill>
                          <a:latin typeface="Times New Roman" pitchFamily="18" charset="0"/>
                          <a:ea typeface="宋体" pitchFamily="2" charset="-122"/>
                        </a:defRPr>
                      </a:lvl2pPr>
                      <a:lvl3pPr algn="just">
                        <a:spcBef>
                          <a:spcPct val="20000"/>
                        </a:spcBef>
                        <a:defRPr kumimoji="1" sz="2000" b="1">
                          <a:solidFill>
                            <a:schemeClr val="tx1"/>
                          </a:solidFill>
                          <a:latin typeface="Times New Roman" pitchFamily="18" charset="0"/>
                          <a:ea typeface="宋体" pitchFamily="2" charset="-122"/>
                        </a:defRPr>
                      </a:lvl3pPr>
                      <a:lvl4pPr algn="just">
                        <a:spcBef>
                          <a:spcPct val="20000"/>
                        </a:spcBef>
                        <a:defRPr kumimoji="1" b="1">
                          <a:solidFill>
                            <a:schemeClr val="tx1"/>
                          </a:solidFill>
                          <a:latin typeface="Times New Roman" pitchFamily="18" charset="0"/>
                          <a:ea typeface="宋体" pitchFamily="2" charset="-122"/>
                        </a:defRPr>
                      </a:lvl4pPr>
                      <a:lvl5pPr algn="just">
                        <a:spcBef>
                          <a:spcPct val="20000"/>
                        </a:spcBef>
                        <a:defRPr kumimoji="1" b="1">
                          <a:solidFill>
                            <a:schemeClr val="tx1"/>
                          </a:solidFill>
                          <a:latin typeface="Times New Roman" pitchFamily="18" charset="0"/>
                          <a:ea typeface="宋体" pitchFamily="2" charset="-122"/>
                        </a:defRPr>
                      </a:lvl5pPr>
                      <a:lvl6pPr algn="just" fontAlgn="base">
                        <a:spcBef>
                          <a:spcPct val="20000"/>
                        </a:spcBef>
                        <a:spcAft>
                          <a:spcPct val="0"/>
                        </a:spcAft>
                        <a:defRPr kumimoji="1" b="1">
                          <a:solidFill>
                            <a:schemeClr val="tx1"/>
                          </a:solidFill>
                          <a:latin typeface="Times New Roman" pitchFamily="18" charset="0"/>
                          <a:ea typeface="宋体" pitchFamily="2" charset="-122"/>
                        </a:defRPr>
                      </a:lvl6pPr>
                      <a:lvl7pPr algn="just" fontAlgn="base">
                        <a:spcBef>
                          <a:spcPct val="20000"/>
                        </a:spcBef>
                        <a:spcAft>
                          <a:spcPct val="0"/>
                        </a:spcAft>
                        <a:defRPr kumimoji="1" b="1">
                          <a:solidFill>
                            <a:schemeClr val="tx1"/>
                          </a:solidFill>
                          <a:latin typeface="Times New Roman" pitchFamily="18" charset="0"/>
                          <a:ea typeface="宋体" pitchFamily="2" charset="-122"/>
                        </a:defRPr>
                      </a:lvl7pPr>
                      <a:lvl8pPr algn="just" fontAlgn="base">
                        <a:spcBef>
                          <a:spcPct val="20000"/>
                        </a:spcBef>
                        <a:spcAft>
                          <a:spcPct val="0"/>
                        </a:spcAft>
                        <a:defRPr kumimoji="1" b="1">
                          <a:solidFill>
                            <a:schemeClr val="tx1"/>
                          </a:solidFill>
                          <a:latin typeface="Times New Roman" pitchFamily="18" charset="0"/>
                          <a:ea typeface="宋体" pitchFamily="2" charset="-122"/>
                        </a:defRPr>
                      </a:lvl8pPr>
                      <a:lvl9pPr algn="just" fontAlgn="base">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en-US" sz="1400" b="1" i="0" u="none" strike="noStrike" cap="none" normalizeH="0" baseline="0" dirty="0">
                        <a:ln>
                          <a:noFill/>
                        </a:ln>
                        <a:solidFill>
                          <a:schemeClr val="tx1"/>
                        </a:solidFill>
                        <a:effectLst/>
                        <a:latin typeface="Times New Roman"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1600" b="1" i="0" u="none" strike="noStrike" cap="none" normalizeH="0" baseline="0" dirty="0">
                          <a:ln>
                            <a:noFill/>
                          </a:ln>
                          <a:solidFill>
                            <a:schemeClr val="tx1"/>
                          </a:solidFill>
                          <a:effectLst/>
                          <a:latin typeface="Times New Roman" pitchFamily="18" charset="0"/>
                          <a:ea typeface="宋体" pitchFamily="2"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dirty="0" err="1">
                          <a:ln>
                            <a:noFill/>
                          </a:ln>
                          <a:solidFill>
                            <a:schemeClr val="tx1"/>
                          </a:solidFill>
                          <a:effectLst/>
                          <a:latin typeface="Times New Roman" pitchFamily="18" charset="0"/>
                          <a:ea typeface="宋体" pitchFamily="2" charset="-122"/>
                        </a:rPr>
                        <a:t>Slock</a:t>
                      </a: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 A</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1600" b="1" i="0" u="none" strike="noStrike" cap="none" normalizeH="0" baseline="0" dirty="0">
                          <a:ln>
                            <a:noFill/>
                          </a:ln>
                          <a:solidFill>
                            <a:schemeClr val="tx1"/>
                          </a:solidFill>
                          <a:effectLst/>
                          <a:latin typeface="Times New Roman" pitchFamily="18" charset="0"/>
                          <a:ea typeface="宋体" pitchFamily="2" charset="-122"/>
                        </a:rPr>
                        <a:t>等待</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1600" b="1" i="0" u="none" strike="noStrike" cap="none" normalizeH="0" baseline="0" dirty="0">
                          <a:ln>
                            <a:noFill/>
                          </a:ln>
                          <a:solidFill>
                            <a:schemeClr val="tx1"/>
                          </a:solidFill>
                          <a:effectLst/>
                          <a:latin typeface="Times New Roman" pitchFamily="18" charset="0"/>
                          <a:ea typeface="宋体" pitchFamily="2" charset="-122"/>
                        </a:rPr>
                        <a:t>等待</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1600" b="1" i="0" u="none" strike="noStrike" cap="none" normalizeH="0" baseline="0" dirty="0">
                          <a:ln>
                            <a:noFill/>
                          </a:ln>
                          <a:solidFill>
                            <a:schemeClr val="tx1"/>
                          </a:solidFill>
                          <a:effectLst/>
                          <a:latin typeface="Times New Roman" pitchFamily="18" charset="0"/>
                          <a:ea typeface="宋体" pitchFamily="2" charset="-122"/>
                        </a:rPr>
                        <a:t>等待</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1600" b="1" i="0" u="none" strike="noStrike" cap="none" normalizeH="0" baseline="0" dirty="0">
                          <a:ln>
                            <a:noFill/>
                          </a:ln>
                          <a:solidFill>
                            <a:schemeClr val="tx1"/>
                          </a:solidFill>
                          <a:effectLst/>
                          <a:latin typeface="Times New Roman" pitchFamily="18" charset="0"/>
                          <a:ea typeface="宋体" pitchFamily="2" charset="-122"/>
                        </a:rPr>
                        <a:t>等待</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1600" b="1" i="0" u="none" strike="noStrike" cap="none" normalizeH="0" baseline="0" dirty="0">
                          <a:ln>
                            <a:noFill/>
                          </a:ln>
                          <a:solidFill>
                            <a:schemeClr val="tx1"/>
                          </a:solidFill>
                          <a:effectLst/>
                          <a:latin typeface="Times New Roman" pitchFamily="18" charset="0"/>
                          <a:ea typeface="宋体" pitchFamily="2" charset="-122"/>
                        </a:rPr>
                        <a:t>获得</a:t>
                      </a:r>
                      <a:r>
                        <a:rPr kumimoji="1" lang="en-US" altLang="zh-CN" sz="1600" b="1" i="0" u="none" strike="noStrike" cap="none" normalizeH="0" baseline="0" dirty="0" err="1">
                          <a:ln>
                            <a:noFill/>
                          </a:ln>
                          <a:solidFill>
                            <a:schemeClr val="tx1"/>
                          </a:solidFill>
                          <a:effectLst/>
                          <a:latin typeface="Times New Roman" pitchFamily="18" charset="0"/>
                          <a:ea typeface="宋体" pitchFamily="2" charset="-122"/>
                        </a:rPr>
                        <a:t>Slock</a:t>
                      </a: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 A</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1600" b="1" i="0" u="none" strike="noStrike" cap="none" normalizeH="0" baseline="0" dirty="0">
                          <a:ln>
                            <a:noFill/>
                          </a:ln>
                          <a:solidFill>
                            <a:schemeClr val="tx1"/>
                          </a:solidFill>
                          <a:effectLst/>
                          <a:latin typeface="Times New Roman" pitchFamily="18" charset="0"/>
                          <a:ea typeface="宋体" pitchFamily="2" charset="-122"/>
                        </a:rPr>
                        <a:t>读</a:t>
                      </a: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A=16</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dirty="0" err="1">
                          <a:ln>
                            <a:noFill/>
                          </a:ln>
                          <a:solidFill>
                            <a:schemeClr val="tx1"/>
                          </a:solidFill>
                          <a:effectLst/>
                          <a:latin typeface="Times New Roman" pitchFamily="18" charset="0"/>
                          <a:ea typeface="宋体" pitchFamily="2" charset="-122"/>
                        </a:rPr>
                        <a:t>UnSlock</a:t>
                      </a: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 A</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en-US" altLang="zh-CN" sz="1600" b="1" i="0" u="none" strike="noStrike" cap="none" normalizeH="0" baseline="0" dirty="0">
                        <a:ln>
                          <a:noFill/>
                        </a:ln>
                        <a:solidFill>
                          <a:schemeClr val="tx1"/>
                        </a:solidFill>
                        <a:effectLst/>
                        <a:latin typeface="Times New Roman"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 name="灯片编号占位符 4"/>
          <p:cNvSpPr>
            <a:spLocks noGrp="1"/>
          </p:cNvSpPr>
          <p:nvPr>
            <p:ph type="sldNum" sz="quarter" idx="12"/>
          </p:nvPr>
        </p:nvSpPr>
        <p:spPr/>
        <p:txBody>
          <a:bodyPr/>
          <a:lstStyle/>
          <a:p>
            <a:fld id="{6CC0CD27-C02E-43E2-B3A7-2C9F5C232003}" type="slidenum">
              <a:rPr lang="zh-CN" altLang="en-US" smtClean="0"/>
              <a:pPr/>
              <a:t>29</a:t>
            </a:fld>
            <a:endParaRPr lang="zh-CN" altLang="en-US"/>
          </a:p>
        </p:txBody>
      </p:sp>
    </p:spTree>
    <p:extLst>
      <p:ext uri="{BB962C8B-B14F-4D97-AF65-F5344CB8AC3E}">
        <p14:creationId xmlns:p14="http://schemas.microsoft.com/office/powerpoint/2010/main" val="3232857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问题一  并发控制概述</a:t>
            </a:r>
          </a:p>
        </p:txBody>
      </p:sp>
      <p:sp>
        <p:nvSpPr>
          <p:cNvPr id="3" name="内容占位符 2"/>
          <p:cNvSpPr>
            <a:spLocks noGrp="1"/>
          </p:cNvSpPr>
          <p:nvPr>
            <p:ph idx="1"/>
          </p:nvPr>
        </p:nvSpPr>
        <p:spPr/>
        <p:txBody>
          <a:bodyPr/>
          <a:lstStyle/>
          <a:p>
            <a:r>
              <a:rPr lang="zh-CN" altLang="en-US" dirty="0"/>
              <a:t>事务的执行方式</a:t>
            </a:r>
          </a:p>
          <a:p>
            <a:endParaRPr lang="zh-CN" alt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1462" y="1825625"/>
            <a:ext cx="6121400" cy="456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p:cNvSpPr>
            <a:spLocks noGrp="1"/>
          </p:cNvSpPr>
          <p:nvPr>
            <p:ph type="sldNum" sz="quarter" idx="12"/>
          </p:nvPr>
        </p:nvSpPr>
        <p:spPr/>
        <p:txBody>
          <a:bodyPr/>
          <a:lstStyle/>
          <a:p>
            <a:fld id="{6CC0CD27-C02E-43E2-B3A7-2C9F5C232003}" type="slidenum">
              <a:rPr lang="zh-CN" altLang="en-US" smtClean="0"/>
              <a:pPr/>
              <a:t>3</a:t>
            </a:fld>
            <a:endParaRPr lang="zh-CN" altLang="en-US"/>
          </a:p>
        </p:txBody>
      </p:sp>
    </p:spTree>
    <p:extLst>
      <p:ext uri="{BB962C8B-B14F-4D97-AF65-F5344CB8AC3E}">
        <p14:creationId xmlns:p14="http://schemas.microsoft.com/office/powerpoint/2010/main" val="8999418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二级封锁协议</a:t>
            </a:r>
            <a:r>
              <a:rPr lang="en-US" altLang="zh-CN" dirty="0"/>
              <a:t>——</a:t>
            </a:r>
            <a:r>
              <a:rPr lang="zh-CN" altLang="en-US" dirty="0"/>
              <a:t>例</a:t>
            </a:r>
            <a:r>
              <a:rPr lang="en-US" altLang="zh-CN" dirty="0"/>
              <a:t>2</a:t>
            </a:r>
            <a:endParaRPr lang="zh-CN" altLang="en-US" dirty="0"/>
          </a:p>
        </p:txBody>
      </p:sp>
      <p:grpSp>
        <p:nvGrpSpPr>
          <p:cNvPr id="4" name="Group 4"/>
          <p:cNvGrpSpPr>
            <a:grpSpLocks/>
          </p:cNvGrpSpPr>
          <p:nvPr/>
        </p:nvGrpSpPr>
        <p:grpSpPr bwMode="auto">
          <a:xfrm>
            <a:off x="1143000" y="1578864"/>
            <a:ext cx="3505200" cy="5029200"/>
            <a:chOff x="720" y="768"/>
            <a:chExt cx="2208" cy="2989"/>
          </a:xfrm>
        </p:grpSpPr>
        <p:sp>
          <p:nvSpPr>
            <p:cNvPr id="5" name="Rectangle 5"/>
            <p:cNvSpPr>
              <a:spLocks noChangeArrowheads="1"/>
            </p:cNvSpPr>
            <p:nvPr/>
          </p:nvSpPr>
          <p:spPr bwMode="auto">
            <a:xfrm>
              <a:off x="720" y="1008"/>
              <a:ext cx="1056" cy="2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buFont typeface="Monotype Sorts" pitchFamily="2" charset="2"/>
                <a:buNone/>
              </a:pPr>
              <a:r>
                <a:rPr lang="en-US" altLang="zh-CN" sz="1800"/>
                <a:t>①</a:t>
              </a:r>
              <a:r>
                <a:rPr lang="en-US" altLang="zh-CN" sz="1800">
                  <a:cs typeface="Times New Roman" panose="02020603050405020304" pitchFamily="18" charset="0"/>
                </a:rPr>
                <a:t> </a:t>
              </a:r>
              <a:r>
                <a:rPr lang="en-US" altLang="zh-CN" sz="1800"/>
                <a:t>Slock A</a:t>
              </a:r>
            </a:p>
            <a:p>
              <a:pPr eaLnBrk="1" hangingPunct="1">
                <a:buFont typeface="Monotype Sorts" pitchFamily="2" charset="2"/>
                <a:buNone/>
              </a:pPr>
              <a:r>
                <a:rPr lang="en-US" altLang="zh-CN" sz="1800"/>
                <a:t>     </a:t>
              </a:r>
              <a:r>
                <a:rPr lang="zh-CN" altLang="en-US" sz="1800"/>
                <a:t>获得</a:t>
              </a:r>
            </a:p>
            <a:p>
              <a:pPr eaLnBrk="1" hangingPunct="1">
                <a:buFont typeface="Monotype Sorts" pitchFamily="2" charset="2"/>
                <a:buNone/>
              </a:pPr>
              <a:r>
                <a:rPr lang="zh-CN" altLang="en-US" sz="1800"/>
                <a:t>     读</a:t>
              </a:r>
              <a:r>
                <a:rPr lang="en-US" altLang="zh-CN" sz="1800"/>
                <a:t>A=50</a:t>
              </a:r>
            </a:p>
            <a:p>
              <a:pPr eaLnBrk="1" hangingPunct="1">
                <a:buFont typeface="Monotype Sorts" pitchFamily="2" charset="2"/>
                <a:buNone/>
              </a:pPr>
              <a:r>
                <a:rPr lang="en-US" altLang="zh-CN" sz="1800"/>
                <a:t>     UnSlock A</a:t>
              </a:r>
            </a:p>
            <a:p>
              <a:pPr eaLnBrk="1" hangingPunct="1">
                <a:buFont typeface="Monotype Sorts" pitchFamily="2" charset="2"/>
                <a:buNone/>
              </a:pPr>
              <a:r>
                <a:rPr lang="en-US" altLang="zh-CN" sz="1800"/>
                <a:t>② Slock B</a:t>
              </a:r>
            </a:p>
            <a:p>
              <a:pPr eaLnBrk="1" hangingPunct="1">
                <a:buFont typeface="Monotype Sorts" pitchFamily="2" charset="2"/>
                <a:buNone/>
              </a:pPr>
              <a:r>
                <a:rPr lang="en-US" altLang="zh-CN" sz="1800"/>
                <a:t>     </a:t>
              </a:r>
              <a:r>
                <a:rPr lang="zh-CN" altLang="en-US" sz="1800"/>
                <a:t>获得</a:t>
              </a:r>
            </a:p>
            <a:p>
              <a:pPr eaLnBrk="1" hangingPunct="1">
                <a:buFont typeface="Monotype Sorts" pitchFamily="2" charset="2"/>
                <a:buNone/>
              </a:pPr>
              <a:r>
                <a:rPr lang="zh-CN" altLang="en-US" sz="1800"/>
                <a:t>     读</a:t>
              </a:r>
              <a:r>
                <a:rPr lang="en-US" altLang="zh-CN" sz="1800"/>
                <a:t>B=100</a:t>
              </a:r>
            </a:p>
            <a:p>
              <a:pPr eaLnBrk="1" hangingPunct="1">
                <a:buFont typeface="Monotype Sorts" pitchFamily="2" charset="2"/>
                <a:buNone/>
              </a:pPr>
              <a:r>
                <a:rPr lang="en-US" altLang="zh-CN" sz="1800"/>
                <a:t>     UnSlock  B</a:t>
              </a:r>
            </a:p>
            <a:p>
              <a:pPr eaLnBrk="1" hangingPunct="1">
                <a:buFont typeface="Monotype Sorts" pitchFamily="2" charset="2"/>
                <a:buNone/>
              </a:pPr>
              <a:r>
                <a:rPr lang="en-US" altLang="zh-CN" sz="1800"/>
                <a:t>③ </a:t>
              </a:r>
              <a:r>
                <a:rPr lang="zh-CN" altLang="en-US" sz="1800"/>
                <a:t>求和</a:t>
              </a:r>
              <a:r>
                <a:rPr lang="en-US" altLang="zh-CN" sz="1800"/>
                <a:t>=150</a:t>
              </a:r>
            </a:p>
            <a:p>
              <a:pPr eaLnBrk="1" hangingPunct="1">
                <a:lnSpc>
                  <a:spcPct val="160000"/>
                </a:lnSpc>
                <a:spcBef>
                  <a:spcPct val="0"/>
                </a:spcBef>
                <a:buFont typeface="Monotype Sorts" pitchFamily="2" charset="2"/>
                <a:buNone/>
              </a:pPr>
              <a:endParaRPr lang="en-US" altLang="zh-CN" sz="1800"/>
            </a:p>
            <a:p>
              <a:pPr eaLnBrk="1" hangingPunct="1">
                <a:buFont typeface="Monotype Sorts" pitchFamily="2" charset="2"/>
                <a:buNone/>
              </a:pPr>
              <a:endParaRPr lang="zh-CN" altLang="en-US" sz="1800"/>
            </a:p>
          </p:txBody>
        </p:sp>
        <p:sp>
          <p:nvSpPr>
            <p:cNvPr id="6" name="Rectangle 6"/>
            <p:cNvSpPr>
              <a:spLocks noChangeArrowheads="1"/>
            </p:cNvSpPr>
            <p:nvPr/>
          </p:nvSpPr>
          <p:spPr bwMode="auto">
            <a:xfrm>
              <a:off x="1824" y="1008"/>
              <a:ext cx="1104" cy="2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buFont typeface="Monotype Sorts" pitchFamily="2" charset="2"/>
                <a:buNone/>
              </a:pPr>
              <a:r>
                <a:rPr lang="zh-CN" altLang="en-US" sz="1800">
                  <a:cs typeface="Times New Roman" panose="02020603050405020304" pitchFamily="18" charset="0"/>
                </a:rPr>
                <a:t> </a:t>
              </a:r>
            </a:p>
            <a:p>
              <a:pPr eaLnBrk="1" hangingPunct="1">
                <a:buFont typeface="Monotype Sorts" pitchFamily="2" charset="2"/>
                <a:buNone/>
              </a:pPr>
              <a:endParaRPr lang="zh-CN" altLang="en-US" sz="1800">
                <a:cs typeface="Times New Roman" panose="02020603050405020304" pitchFamily="18" charset="0"/>
              </a:endParaRPr>
            </a:p>
            <a:p>
              <a:pPr eaLnBrk="1" hangingPunct="1">
                <a:buFont typeface="Monotype Sorts" pitchFamily="2" charset="2"/>
                <a:buNone/>
              </a:pPr>
              <a:endParaRPr lang="zh-CN" altLang="en-US" sz="1800"/>
            </a:p>
            <a:p>
              <a:pPr eaLnBrk="1" hangingPunct="1">
                <a:buFont typeface="Monotype Sorts" pitchFamily="2" charset="2"/>
                <a:buNone/>
              </a:pPr>
              <a:endParaRPr lang="zh-CN" altLang="en-US" sz="1800"/>
            </a:p>
            <a:p>
              <a:pPr eaLnBrk="1" hangingPunct="1">
                <a:lnSpc>
                  <a:spcPct val="120000"/>
                </a:lnSpc>
                <a:buFont typeface="Monotype Sorts" pitchFamily="2" charset="2"/>
                <a:buNone/>
              </a:pPr>
              <a:endParaRPr lang="zh-CN" altLang="en-US" sz="1800"/>
            </a:p>
            <a:p>
              <a:pPr eaLnBrk="1" hangingPunct="1">
                <a:lnSpc>
                  <a:spcPct val="120000"/>
                </a:lnSpc>
                <a:buFont typeface="Monotype Sorts" pitchFamily="2" charset="2"/>
                <a:buNone/>
              </a:pPr>
              <a:r>
                <a:rPr lang="en-US" altLang="zh-CN" sz="1800"/>
                <a:t>Xlock B</a:t>
              </a:r>
              <a:endParaRPr lang="en-US" altLang="zh-CN" sz="1800">
                <a:cs typeface="Times New Roman" panose="02020603050405020304" pitchFamily="18" charset="0"/>
              </a:endParaRPr>
            </a:p>
            <a:p>
              <a:pPr eaLnBrk="1" hangingPunct="1">
                <a:lnSpc>
                  <a:spcPct val="90000"/>
                </a:lnSpc>
                <a:buFont typeface="Monotype Sorts" pitchFamily="2" charset="2"/>
                <a:buNone/>
              </a:pPr>
              <a:r>
                <a:rPr lang="zh-CN" altLang="en-US" sz="1600"/>
                <a:t>等待</a:t>
              </a:r>
            </a:p>
            <a:p>
              <a:pPr eaLnBrk="1" hangingPunct="1">
                <a:lnSpc>
                  <a:spcPct val="90000"/>
                </a:lnSpc>
                <a:buFont typeface="Monotype Sorts" pitchFamily="2" charset="2"/>
                <a:buNone/>
              </a:pPr>
              <a:r>
                <a:rPr lang="zh-CN" altLang="en-US" sz="1600"/>
                <a:t>等待</a:t>
              </a:r>
            </a:p>
            <a:p>
              <a:pPr eaLnBrk="1" hangingPunct="1">
                <a:lnSpc>
                  <a:spcPct val="90000"/>
                </a:lnSpc>
                <a:buFont typeface="Monotype Sorts" pitchFamily="2" charset="2"/>
                <a:buNone/>
              </a:pPr>
              <a:r>
                <a:rPr lang="zh-CN" altLang="en-US" sz="1800"/>
                <a:t>获得</a:t>
              </a:r>
              <a:r>
                <a:rPr lang="en-US" altLang="zh-CN" sz="1600"/>
                <a:t>Xlock B</a:t>
              </a:r>
              <a:endParaRPr lang="en-US" altLang="zh-CN" sz="1800"/>
            </a:p>
            <a:p>
              <a:pPr eaLnBrk="1" hangingPunct="1">
                <a:lnSpc>
                  <a:spcPct val="90000"/>
                </a:lnSpc>
                <a:buFont typeface="Monotype Sorts" pitchFamily="2" charset="2"/>
                <a:buNone/>
              </a:pPr>
              <a:r>
                <a:rPr lang="zh-CN" altLang="en-US" sz="1800"/>
                <a:t>读</a:t>
              </a:r>
              <a:r>
                <a:rPr lang="en-US" altLang="zh-CN" sz="1800"/>
                <a:t>B=100</a:t>
              </a:r>
            </a:p>
            <a:p>
              <a:pPr eaLnBrk="1" hangingPunct="1">
                <a:lnSpc>
                  <a:spcPct val="90000"/>
                </a:lnSpc>
                <a:buFont typeface="Monotype Sorts" pitchFamily="2" charset="2"/>
                <a:buNone/>
              </a:pPr>
              <a:r>
                <a:rPr lang="en-US" altLang="zh-CN" sz="1800"/>
                <a:t>B←B*2</a:t>
              </a:r>
            </a:p>
            <a:p>
              <a:pPr eaLnBrk="1" hangingPunct="1">
                <a:lnSpc>
                  <a:spcPct val="90000"/>
                </a:lnSpc>
                <a:buFont typeface="Monotype Sorts" pitchFamily="2" charset="2"/>
                <a:buNone/>
              </a:pPr>
              <a:r>
                <a:rPr lang="zh-CN" altLang="en-US" sz="1800"/>
                <a:t>写回</a:t>
              </a:r>
              <a:r>
                <a:rPr lang="en-US" altLang="zh-CN" sz="1800"/>
                <a:t>B=200</a:t>
              </a:r>
            </a:p>
            <a:p>
              <a:pPr eaLnBrk="1" hangingPunct="1">
                <a:lnSpc>
                  <a:spcPct val="90000"/>
                </a:lnSpc>
                <a:buFont typeface="Monotype Sorts" pitchFamily="2" charset="2"/>
                <a:buNone/>
              </a:pPr>
              <a:r>
                <a:rPr lang="en-US" altLang="zh-CN" sz="1800"/>
                <a:t>Commit</a:t>
              </a:r>
            </a:p>
            <a:p>
              <a:pPr eaLnBrk="1" hangingPunct="1">
                <a:lnSpc>
                  <a:spcPct val="90000"/>
                </a:lnSpc>
                <a:buFont typeface="Monotype Sorts" pitchFamily="2" charset="2"/>
                <a:buNone/>
              </a:pPr>
              <a:r>
                <a:rPr lang="en-US" altLang="zh-CN" sz="1800"/>
                <a:t>UnXlock B</a:t>
              </a:r>
            </a:p>
          </p:txBody>
        </p:sp>
        <p:sp>
          <p:nvSpPr>
            <p:cNvPr id="7" name="Rectangle 7"/>
            <p:cNvSpPr>
              <a:spLocks noChangeArrowheads="1"/>
            </p:cNvSpPr>
            <p:nvPr/>
          </p:nvSpPr>
          <p:spPr bwMode="auto">
            <a:xfrm>
              <a:off x="1824" y="768"/>
              <a:ext cx="105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buFont typeface="Monotype Sorts" pitchFamily="2" charset="2"/>
                <a:buNone/>
              </a:pPr>
              <a:r>
                <a:rPr lang="en-US" altLang="zh-CN" sz="2000"/>
                <a:t>T</a:t>
              </a:r>
              <a:r>
                <a:rPr lang="en-US" altLang="zh-CN" sz="2000" baseline="-25000"/>
                <a:t>2</a:t>
              </a:r>
            </a:p>
          </p:txBody>
        </p:sp>
        <p:sp>
          <p:nvSpPr>
            <p:cNvPr id="8" name="Rectangle 8"/>
            <p:cNvSpPr>
              <a:spLocks noChangeArrowheads="1"/>
            </p:cNvSpPr>
            <p:nvPr/>
          </p:nvSpPr>
          <p:spPr bwMode="auto">
            <a:xfrm>
              <a:off x="720" y="768"/>
              <a:ext cx="110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buFont typeface="Monotype Sorts" pitchFamily="2" charset="2"/>
                <a:buNone/>
              </a:pPr>
              <a:r>
                <a:rPr lang="en-US" altLang="zh-CN" sz="2000"/>
                <a:t>T</a:t>
              </a:r>
              <a:r>
                <a:rPr lang="en-US" altLang="zh-CN" sz="2000" baseline="-25000"/>
                <a:t>1</a:t>
              </a:r>
            </a:p>
          </p:txBody>
        </p:sp>
        <p:sp>
          <p:nvSpPr>
            <p:cNvPr id="9" name="Line 9"/>
            <p:cNvSpPr>
              <a:spLocks noChangeShapeType="1"/>
            </p:cNvSpPr>
            <p:nvPr/>
          </p:nvSpPr>
          <p:spPr bwMode="auto">
            <a:xfrm>
              <a:off x="720" y="768"/>
              <a:ext cx="21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0" name="Line 10"/>
            <p:cNvSpPr>
              <a:spLocks noChangeShapeType="1"/>
            </p:cNvSpPr>
            <p:nvPr/>
          </p:nvSpPr>
          <p:spPr bwMode="auto">
            <a:xfrm>
              <a:off x="720" y="995"/>
              <a:ext cx="21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1" name="Line 11"/>
            <p:cNvSpPr>
              <a:spLocks noChangeShapeType="1"/>
            </p:cNvSpPr>
            <p:nvPr/>
          </p:nvSpPr>
          <p:spPr bwMode="auto">
            <a:xfrm>
              <a:off x="720" y="3744"/>
              <a:ext cx="21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2" name="Line 12"/>
            <p:cNvSpPr>
              <a:spLocks noChangeShapeType="1"/>
            </p:cNvSpPr>
            <p:nvPr/>
          </p:nvSpPr>
          <p:spPr bwMode="auto">
            <a:xfrm>
              <a:off x="720" y="768"/>
              <a:ext cx="0" cy="297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3" name="Line 13"/>
            <p:cNvSpPr>
              <a:spLocks noChangeShapeType="1"/>
            </p:cNvSpPr>
            <p:nvPr/>
          </p:nvSpPr>
          <p:spPr bwMode="auto">
            <a:xfrm>
              <a:off x="1824" y="768"/>
              <a:ext cx="0" cy="29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4" name="Line 14"/>
            <p:cNvSpPr>
              <a:spLocks noChangeShapeType="1"/>
            </p:cNvSpPr>
            <p:nvPr/>
          </p:nvSpPr>
          <p:spPr bwMode="auto">
            <a:xfrm>
              <a:off x="2880" y="768"/>
              <a:ext cx="0" cy="297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5" name="Group 15"/>
          <p:cNvGrpSpPr>
            <a:grpSpLocks/>
          </p:cNvGrpSpPr>
          <p:nvPr/>
        </p:nvGrpSpPr>
        <p:grpSpPr bwMode="auto">
          <a:xfrm>
            <a:off x="4876800" y="1569720"/>
            <a:ext cx="3505200" cy="5029200"/>
            <a:chOff x="3120" y="768"/>
            <a:chExt cx="2208" cy="2989"/>
          </a:xfrm>
        </p:grpSpPr>
        <p:sp>
          <p:nvSpPr>
            <p:cNvPr id="16" name="Rectangle 16"/>
            <p:cNvSpPr>
              <a:spLocks noChangeArrowheads="1"/>
            </p:cNvSpPr>
            <p:nvPr/>
          </p:nvSpPr>
          <p:spPr bwMode="auto">
            <a:xfrm>
              <a:off x="3120" y="912"/>
              <a:ext cx="1056" cy="2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lnSpc>
                  <a:spcPct val="0"/>
                </a:lnSpc>
                <a:buFont typeface="Monotype Sorts" pitchFamily="2" charset="2"/>
                <a:buNone/>
              </a:pPr>
              <a:endParaRPr lang="zh-CN" altLang="en-US" sz="1800"/>
            </a:p>
            <a:p>
              <a:pPr eaLnBrk="1" hangingPunct="1">
                <a:lnSpc>
                  <a:spcPct val="150000"/>
                </a:lnSpc>
                <a:buFont typeface="Monotype Sorts" pitchFamily="2" charset="2"/>
                <a:buNone/>
              </a:pPr>
              <a:r>
                <a:rPr lang="en-US" altLang="zh-CN" sz="1800"/>
                <a:t>④ Slock A</a:t>
              </a:r>
            </a:p>
            <a:p>
              <a:pPr eaLnBrk="1" hangingPunct="1">
                <a:buFont typeface="Monotype Sorts" pitchFamily="2" charset="2"/>
                <a:buNone/>
              </a:pPr>
              <a:r>
                <a:rPr lang="en-US" altLang="zh-CN" sz="1800"/>
                <a:t>     </a:t>
              </a:r>
              <a:r>
                <a:rPr lang="zh-CN" altLang="en-US" sz="1800"/>
                <a:t>获得</a:t>
              </a:r>
            </a:p>
            <a:p>
              <a:pPr eaLnBrk="1" hangingPunct="1">
                <a:buFont typeface="Monotype Sorts" pitchFamily="2" charset="2"/>
                <a:buNone/>
              </a:pPr>
              <a:r>
                <a:rPr lang="zh-CN" altLang="en-US" sz="1800"/>
                <a:t>     读</a:t>
              </a:r>
              <a:r>
                <a:rPr lang="en-US" altLang="zh-CN" sz="1800"/>
                <a:t>A=50</a:t>
              </a:r>
            </a:p>
            <a:p>
              <a:pPr eaLnBrk="1" hangingPunct="1">
                <a:buFont typeface="Monotype Sorts" pitchFamily="2" charset="2"/>
                <a:buNone/>
              </a:pPr>
              <a:r>
                <a:rPr lang="en-US" altLang="zh-CN" sz="1800"/>
                <a:t>     UnSlock A</a:t>
              </a:r>
            </a:p>
            <a:p>
              <a:pPr eaLnBrk="1" hangingPunct="1">
                <a:buFont typeface="Monotype Sorts" pitchFamily="2" charset="2"/>
                <a:buNone/>
              </a:pPr>
              <a:r>
                <a:rPr lang="en-US" altLang="zh-CN" sz="1800"/>
                <a:t>     Slock B</a:t>
              </a:r>
            </a:p>
            <a:p>
              <a:pPr eaLnBrk="1" hangingPunct="1">
                <a:buFont typeface="Monotype Sorts" pitchFamily="2" charset="2"/>
                <a:buNone/>
              </a:pPr>
              <a:r>
                <a:rPr lang="en-US" altLang="zh-CN" sz="1800"/>
                <a:t>     </a:t>
              </a:r>
              <a:r>
                <a:rPr lang="zh-CN" altLang="en-US" sz="1800"/>
                <a:t>获得</a:t>
              </a:r>
            </a:p>
            <a:p>
              <a:pPr eaLnBrk="1" hangingPunct="1">
                <a:buFont typeface="Monotype Sorts" pitchFamily="2" charset="2"/>
                <a:buNone/>
              </a:pPr>
              <a:r>
                <a:rPr lang="zh-CN" altLang="en-US" sz="1800"/>
                <a:t>     读</a:t>
              </a:r>
              <a:r>
                <a:rPr lang="en-US" altLang="zh-CN" sz="1800"/>
                <a:t>B=200</a:t>
              </a:r>
            </a:p>
            <a:p>
              <a:pPr algn="ctr" eaLnBrk="1" hangingPunct="1">
                <a:buFont typeface="Monotype Sorts" pitchFamily="2" charset="2"/>
                <a:buNone/>
              </a:pPr>
              <a:r>
                <a:rPr lang="en-US" altLang="zh-CN" sz="1800"/>
                <a:t>   UnSlock  B</a:t>
              </a:r>
            </a:p>
            <a:p>
              <a:pPr eaLnBrk="1" hangingPunct="1">
                <a:buFont typeface="Monotype Sorts" pitchFamily="2" charset="2"/>
                <a:buNone/>
              </a:pPr>
              <a:r>
                <a:rPr lang="en-US" altLang="zh-CN" sz="1800"/>
                <a:t>     </a:t>
              </a:r>
              <a:r>
                <a:rPr lang="zh-CN" altLang="en-US" sz="1800"/>
                <a:t>求和</a:t>
              </a:r>
              <a:r>
                <a:rPr lang="en-US" altLang="zh-CN" sz="1800"/>
                <a:t>=250</a:t>
              </a:r>
            </a:p>
            <a:p>
              <a:pPr eaLnBrk="1" hangingPunct="1">
                <a:buFont typeface="Monotype Sorts" pitchFamily="2" charset="2"/>
                <a:buNone/>
              </a:pPr>
              <a:r>
                <a:rPr lang="en-US" altLang="zh-CN" sz="1800"/>
                <a:t>     (</a:t>
              </a:r>
              <a:r>
                <a:rPr lang="zh-CN" altLang="en-US" sz="1800"/>
                <a:t>验算不对</a:t>
              </a:r>
              <a:r>
                <a:rPr lang="en-US" altLang="zh-CN" sz="1800"/>
                <a:t>)</a:t>
              </a:r>
            </a:p>
          </p:txBody>
        </p:sp>
        <p:sp>
          <p:nvSpPr>
            <p:cNvPr id="17" name="Rectangle 17"/>
            <p:cNvSpPr>
              <a:spLocks noChangeArrowheads="1"/>
            </p:cNvSpPr>
            <p:nvPr/>
          </p:nvSpPr>
          <p:spPr bwMode="auto">
            <a:xfrm>
              <a:off x="4224" y="1008"/>
              <a:ext cx="1104" cy="2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buFont typeface="Monotype Sorts" pitchFamily="2" charset="2"/>
                <a:buNone/>
              </a:pPr>
              <a:r>
                <a:rPr lang="zh-CN" altLang="en-US" sz="1800">
                  <a:cs typeface="Times New Roman" panose="02020603050405020304" pitchFamily="18" charset="0"/>
                </a:rPr>
                <a:t>  </a:t>
              </a:r>
            </a:p>
            <a:p>
              <a:pPr eaLnBrk="1" hangingPunct="1">
                <a:buFont typeface="Monotype Sorts" pitchFamily="2" charset="2"/>
                <a:buNone/>
              </a:pPr>
              <a:endParaRPr lang="zh-CN" altLang="en-US" sz="1800">
                <a:cs typeface="Times New Roman" panose="02020603050405020304" pitchFamily="18" charset="0"/>
              </a:endParaRPr>
            </a:p>
            <a:p>
              <a:pPr eaLnBrk="1" hangingPunct="1">
                <a:buFont typeface="Monotype Sorts" pitchFamily="2" charset="2"/>
                <a:buNone/>
              </a:pPr>
              <a:endParaRPr lang="zh-CN" altLang="en-US" sz="1800">
                <a:cs typeface="Times New Roman" panose="02020603050405020304" pitchFamily="18" charset="0"/>
              </a:endParaRPr>
            </a:p>
            <a:p>
              <a:pPr eaLnBrk="1" hangingPunct="1">
                <a:buFont typeface="Monotype Sorts" pitchFamily="2" charset="2"/>
                <a:buNone/>
              </a:pPr>
              <a:r>
                <a:rPr lang="zh-CN" altLang="en-US" sz="1800"/>
                <a:t> </a:t>
              </a:r>
            </a:p>
            <a:p>
              <a:pPr eaLnBrk="1" hangingPunct="1">
                <a:buFont typeface="Monotype Sorts" pitchFamily="2" charset="2"/>
                <a:buNone/>
              </a:pPr>
              <a:r>
                <a:rPr lang="zh-CN" altLang="en-US" sz="1800"/>
                <a:t> </a:t>
              </a:r>
            </a:p>
          </p:txBody>
        </p:sp>
        <p:sp>
          <p:nvSpPr>
            <p:cNvPr id="18" name="Rectangle 18"/>
            <p:cNvSpPr>
              <a:spLocks noChangeArrowheads="1"/>
            </p:cNvSpPr>
            <p:nvPr/>
          </p:nvSpPr>
          <p:spPr bwMode="auto">
            <a:xfrm>
              <a:off x="4224" y="768"/>
              <a:ext cx="105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buFont typeface="Monotype Sorts" pitchFamily="2" charset="2"/>
                <a:buNone/>
              </a:pPr>
              <a:r>
                <a:rPr lang="en-US" altLang="zh-CN" sz="2000"/>
                <a:t>T</a:t>
              </a:r>
              <a:r>
                <a:rPr lang="en-US" altLang="zh-CN" sz="2000" baseline="-25000"/>
                <a:t>2</a:t>
              </a:r>
            </a:p>
          </p:txBody>
        </p:sp>
        <p:sp>
          <p:nvSpPr>
            <p:cNvPr id="19" name="Rectangle 19"/>
            <p:cNvSpPr>
              <a:spLocks noChangeArrowheads="1"/>
            </p:cNvSpPr>
            <p:nvPr/>
          </p:nvSpPr>
          <p:spPr bwMode="auto">
            <a:xfrm>
              <a:off x="3120" y="768"/>
              <a:ext cx="110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buFont typeface="Monotype Sorts" pitchFamily="2" charset="2"/>
                <a:buNone/>
              </a:pPr>
              <a:r>
                <a:rPr lang="en-US" altLang="zh-CN" sz="2000"/>
                <a:t>T</a:t>
              </a:r>
              <a:r>
                <a:rPr lang="en-US" altLang="zh-CN" sz="2000" baseline="-25000"/>
                <a:t>1 </a:t>
              </a:r>
              <a:r>
                <a:rPr lang="en-US" altLang="zh-CN" sz="2000"/>
                <a:t>(</a:t>
              </a:r>
              <a:r>
                <a:rPr lang="zh-CN" altLang="en-US" sz="2000"/>
                <a:t>续</a:t>
              </a:r>
              <a:r>
                <a:rPr lang="en-US" altLang="zh-CN" sz="2000"/>
                <a:t>)</a:t>
              </a:r>
            </a:p>
          </p:txBody>
        </p:sp>
        <p:sp>
          <p:nvSpPr>
            <p:cNvPr id="20" name="Line 20"/>
            <p:cNvSpPr>
              <a:spLocks noChangeShapeType="1"/>
            </p:cNvSpPr>
            <p:nvPr/>
          </p:nvSpPr>
          <p:spPr bwMode="auto">
            <a:xfrm>
              <a:off x="3120" y="768"/>
              <a:ext cx="21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1" name="Line 21"/>
            <p:cNvSpPr>
              <a:spLocks noChangeShapeType="1"/>
            </p:cNvSpPr>
            <p:nvPr/>
          </p:nvSpPr>
          <p:spPr bwMode="auto">
            <a:xfrm>
              <a:off x="3120" y="995"/>
              <a:ext cx="21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2" name="Line 22"/>
            <p:cNvSpPr>
              <a:spLocks noChangeShapeType="1"/>
            </p:cNvSpPr>
            <p:nvPr/>
          </p:nvSpPr>
          <p:spPr bwMode="auto">
            <a:xfrm>
              <a:off x="3120" y="3744"/>
              <a:ext cx="21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3" name="Line 23"/>
            <p:cNvSpPr>
              <a:spLocks noChangeShapeType="1"/>
            </p:cNvSpPr>
            <p:nvPr/>
          </p:nvSpPr>
          <p:spPr bwMode="auto">
            <a:xfrm>
              <a:off x="3120" y="768"/>
              <a:ext cx="0" cy="297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4" name="Line 24"/>
            <p:cNvSpPr>
              <a:spLocks noChangeShapeType="1"/>
            </p:cNvSpPr>
            <p:nvPr/>
          </p:nvSpPr>
          <p:spPr bwMode="auto">
            <a:xfrm>
              <a:off x="4224" y="768"/>
              <a:ext cx="0" cy="29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5" name="Line 25"/>
            <p:cNvSpPr>
              <a:spLocks noChangeShapeType="1"/>
            </p:cNvSpPr>
            <p:nvPr/>
          </p:nvSpPr>
          <p:spPr bwMode="auto">
            <a:xfrm>
              <a:off x="5280" y="768"/>
              <a:ext cx="0" cy="297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26" name="Rectangle 3"/>
          <p:cNvSpPr>
            <a:spLocks noChangeArrowheads="1"/>
          </p:cNvSpPr>
          <p:nvPr/>
        </p:nvSpPr>
        <p:spPr bwMode="auto">
          <a:xfrm>
            <a:off x="8540496" y="3268726"/>
            <a:ext cx="259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zh-CN" altLang="en-US" sz="2800" dirty="0">
                <a:latin typeface="微软雅黑 Light" panose="020B0502040204020203" pitchFamily="34" charset="-122"/>
                <a:ea typeface="微软雅黑 Light" panose="020B0502040204020203" pitchFamily="34" charset="-122"/>
              </a:rPr>
              <a:t>不可重复读</a:t>
            </a:r>
          </a:p>
        </p:txBody>
      </p:sp>
      <p:sp>
        <p:nvSpPr>
          <p:cNvPr id="3" name="灯片编号占位符 2"/>
          <p:cNvSpPr>
            <a:spLocks noGrp="1"/>
          </p:cNvSpPr>
          <p:nvPr>
            <p:ph type="sldNum" sz="quarter" idx="12"/>
          </p:nvPr>
        </p:nvSpPr>
        <p:spPr/>
        <p:txBody>
          <a:bodyPr/>
          <a:lstStyle/>
          <a:p>
            <a:fld id="{6CC0CD27-C02E-43E2-B3A7-2C9F5C232003}" type="slidenum">
              <a:rPr lang="zh-CN" altLang="en-US" smtClean="0"/>
              <a:pPr/>
              <a:t>30</a:t>
            </a:fld>
            <a:endParaRPr lang="zh-CN" altLang="en-US"/>
          </a:p>
        </p:txBody>
      </p:sp>
    </p:spTree>
    <p:extLst>
      <p:ext uri="{BB962C8B-B14F-4D97-AF65-F5344CB8AC3E}">
        <p14:creationId xmlns:p14="http://schemas.microsoft.com/office/powerpoint/2010/main" val="7183422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r>
              <a:rPr lang="en-US" altLang="zh-CN" dirty="0"/>
              <a:t>3. </a:t>
            </a:r>
            <a:r>
              <a:rPr lang="zh-CN" altLang="en-US" dirty="0"/>
              <a:t>三级封锁协议</a:t>
            </a:r>
          </a:p>
        </p:txBody>
      </p:sp>
      <p:sp>
        <p:nvSpPr>
          <p:cNvPr id="3" name="内容占位符 2"/>
          <p:cNvSpPr>
            <a:spLocks noGrp="1"/>
          </p:cNvSpPr>
          <p:nvPr>
            <p:ph idx="1"/>
          </p:nvPr>
        </p:nvSpPr>
        <p:spPr/>
        <p:txBody>
          <a:bodyPr/>
          <a:lstStyle/>
          <a:p>
            <a:r>
              <a:rPr lang="zh-CN" altLang="en-US" dirty="0"/>
              <a:t>一级封锁协议 </a:t>
            </a:r>
            <a:r>
              <a:rPr lang="en-US" altLang="zh-CN" dirty="0"/>
              <a:t>+ </a:t>
            </a:r>
            <a:r>
              <a:rPr lang="zh-CN" altLang="en-US" dirty="0"/>
              <a:t>事务</a:t>
            </a:r>
            <a:r>
              <a:rPr lang="en-US" altLang="zh-CN" dirty="0"/>
              <a:t>T</a:t>
            </a:r>
            <a:r>
              <a:rPr lang="zh-CN" altLang="en-US" dirty="0"/>
              <a:t>在</a:t>
            </a:r>
            <a:r>
              <a:rPr lang="zh-CN" altLang="en-US" dirty="0">
                <a:solidFill>
                  <a:schemeClr val="accent6">
                    <a:lumMod val="75000"/>
                  </a:schemeClr>
                </a:solidFill>
              </a:rPr>
              <a:t>读取</a:t>
            </a:r>
            <a:r>
              <a:rPr lang="zh-CN" altLang="en-US" dirty="0"/>
              <a:t>数据</a:t>
            </a:r>
            <a:r>
              <a:rPr lang="en-US" altLang="zh-CN" dirty="0"/>
              <a:t>R</a:t>
            </a:r>
            <a:r>
              <a:rPr lang="zh-CN" altLang="en-US" dirty="0"/>
              <a:t>之前必须先对其加</a:t>
            </a:r>
            <a:r>
              <a:rPr lang="en-US" altLang="zh-CN" dirty="0"/>
              <a:t>S</a:t>
            </a:r>
            <a:r>
              <a:rPr lang="zh-CN" altLang="en-US" dirty="0"/>
              <a:t>锁，直到</a:t>
            </a:r>
            <a:r>
              <a:rPr lang="zh-CN" altLang="en-US" dirty="0">
                <a:solidFill>
                  <a:schemeClr val="accent6">
                    <a:lumMod val="75000"/>
                  </a:schemeClr>
                </a:solidFill>
              </a:rPr>
              <a:t>事务结束</a:t>
            </a:r>
            <a:r>
              <a:rPr lang="zh-CN" altLang="en-US" dirty="0"/>
              <a:t>才释放</a:t>
            </a:r>
          </a:p>
          <a:p>
            <a:endParaRPr lang="zh-CN" altLang="en-US" dirty="0"/>
          </a:p>
          <a:p>
            <a:r>
              <a:rPr lang="zh-CN" altLang="en-US" dirty="0"/>
              <a:t>三级封锁协议可防止丢失修改、读脏数据和不可重复读。</a:t>
            </a:r>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31</a:t>
            </a:fld>
            <a:endParaRPr lang="zh-CN" altLang="en-US"/>
          </a:p>
        </p:txBody>
      </p:sp>
    </p:spTree>
    <p:extLst>
      <p:ext uri="{BB962C8B-B14F-4D97-AF65-F5344CB8AC3E}">
        <p14:creationId xmlns:p14="http://schemas.microsoft.com/office/powerpoint/2010/main" val="39491668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三级封锁协议</a:t>
            </a:r>
          </a:p>
        </p:txBody>
      </p:sp>
      <p:sp>
        <p:nvSpPr>
          <p:cNvPr id="3" name="内容占位符 2"/>
          <p:cNvSpPr>
            <a:spLocks noGrp="1"/>
          </p:cNvSpPr>
          <p:nvPr>
            <p:ph idx="1"/>
          </p:nvPr>
        </p:nvSpPr>
        <p:spPr/>
        <p:txBody>
          <a:bodyPr/>
          <a:lstStyle/>
          <a:p>
            <a:r>
              <a:rPr lang="zh-CN" altLang="en-US" dirty="0"/>
              <a:t>可重复读</a:t>
            </a:r>
            <a:r>
              <a:rPr lang="zh-CN" altLang="en-US" sz="2400" dirty="0"/>
              <a:t> </a:t>
            </a:r>
          </a:p>
          <a:p>
            <a:endParaRPr lang="zh-CN" altLang="en-US" dirty="0"/>
          </a:p>
        </p:txBody>
      </p:sp>
      <p:graphicFrame>
        <p:nvGraphicFramePr>
          <p:cNvPr id="4" name="Group 15"/>
          <p:cNvGraphicFramePr>
            <a:graphicFrameLocks noGrp="1"/>
          </p:cNvGraphicFramePr>
          <p:nvPr>
            <p:extLst>
              <p:ext uri="{D42A27DB-BD31-4B8C-83A1-F6EECF244321}">
                <p14:modId xmlns:p14="http://schemas.microsoft.com/office/powerpoint/2010/main" val="1435580980"/>
              </p:ext>
            </p:extLst>
          </p:nvPr>
        </p:nvGraphicFramePr>
        <p:xfrm>
          <a:off x="6486144" y="591312"/>
          <a:ext cx="3581400" cy="5656263"/>
        </p:xfrm>
        <a:graphic>
          <a:graphicData uri="http://schemas.openxmlformats.org/drawingml/2006/table">
            <a:tbl>
              <a:tblPr/>
              <a:tblGrid>
                <a:gridCol w="1981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tblGrid>
              <a:tr h="337482">
                <a:tc>
                  <a:txBody>
                    <a:bodyPr/>
                    <a:lstStyle>
                      <a:lvl1pPr algn="just">
                        <a:spcBef>
                          <a:spcPct val="20000"/>
                        </a:spcBef>
                        <a:buClr>
                          <a:schemeClr val="accent1"/>
                        </a:buClr>
                        <a:buSzPct val="70000"/>
                        <a:buFont typeface="Monotype Sorts" pitchFamily="2" charset="2"/>
                        <a:defRPr kumimoji="1" sz="2800" b="1">
                          <a:solidFill>
                            <a:schemeClr val="tx1"/>
                          </a:solidFill>
                          <a:latin typeface="Times New Roman" pitchFamily="18" charset="0"/>
                          <a:ea typeface="宋体" pitchFamily="2" charset="-122"/>
                        </a:defRPr>
                      </a:lvl1pPr>
                      <a:lvl2pPr algn="just">
                        <a:spcBef>
                          <a:spcPct val="20000"/>
                        </a:spcBef>
                        <a:defRPr kumimoji="1" sz="2400" b="1">
                          <a:solidFill>
                            <a:schemeClr val="tx1"/>
                          </a:solidFill>
                          <a:latin typeface="Times New Roman" pitchFamily="18" charset="0"/>
                          <a:ea typeface="宋体" pitchFamily="2" charset="-122"/>
                        </a:defRPr>
                      </a:lvl2pPr>
                      <a:lvl3pPr algn="just">
                        <a:spcBef>
                          <a:spcPct val="20000"/>
                        </a:spcBef>
                        <a:defRPr kumimoji="1" sz="2000" b="1">
                          <a:solidFill>
                            <a:schemeClr val="tx1"/>
                          </a:solidFill>
                          <a:latin typeface="Times New Roman" pitchFamily="18" charset="0"/>
                          <a:ea typeface="宋体" pitchFamily="2" charset="-122"/>
                        </a:defRPr>
                      </a:lvl3pPr>
                      <a:lvl4pPr algn="just">
                        <a:spcBef>
                          <a:spcPct val="20000"/>
                        </a:spcBef>
                        <a:defRPr kumimoji="1" b="1">
                          <a:solidFill>
                            <a:schemeClr val="tx1"/>
                          </a:solidFill>
                          <a:latin typeface="Times New Roman" pitchFamily="18" charset="0"/>
                          <a:ea typeface="宋体" pitchFamily="2" charset="-122"/>
                        </a:defRPr>
                      </a:lvl4pPr>
                      <a:lvl5pPr algn="just">
                        <a:spcBef>
                          <a:spcPct val="20000"/>
                        </a:spcBef>
                        <a:defRPr kumimoji="1" b="1">
                          <a:solidFill>
                            <a:schemeClr val="tx1"/>
                          </a:solidFill>
                          <a:latin typeface="Times New Roman" pitchFamily="18" charset="0"/>
                          <a:ea typeface="宋体" pitchFamily="2" charset="-122"/>
                        </a:defRPr>
                      </a:lvl5pPr>
                      <a:lvl6pPr algn="just" fontAlgn="base">
                        <a:spcBef>
                          <a:spcPct val="20000"/>
                        </a:spcBef>
                        <a:spcAft>
                          <a:spcPct val="0"/>
                        </a:spcAft>
                        <a:defRPr kumimoji="1" b="1">
                          <a:solidFill>
                            <a:schemeClr val="tx1"/>
                          </a:solidFill>
                          <a:latin typeface="Times New Roman" pitchFamily="18" charset="0"/>
                          <a:ea typeface="宋体" pitchFamily="2" charset="-122"/>
                        </a:defRPr>
                      </a:lvl6pPr>
                      <a:lvl7pPr algn="just" fontAlgn="base">
                        <a:spcBef>
                          <a:spcPct val="20000"/>
                        </a:spcBef>
                        <a:spcAft>
                          <a:spcPct val="0"/>
                        </a:spcAft>
                        <a:defRPr kumimoji="1" b="1">
                          <a:solidFill>
                            <a:schemeClr val="tx1"/>
                          </a:solidFill>
                          <a:latin typeface="Times New Roman" pitchFamily="18" charset="0"/>
                          <a:ea typeface="宋体" pitchFamily="2" charset="-122"/>
                        </a:defRPr>
                      </a:lvl7pPr>
                      <a:lvl8pPr algn="just" fontAlgn="base">
                        <a:spcBef>
                          <a:spcPct val="20000"/>
                        </a:spcBef>
                        <a:spcAft>
                          <a:spcPct val="0"/>
                        </a:spcAft>
                        <a:defRPr kumimoji="1" b="1">
                          <a:solidFill>
                            <a:schemeClr val="tx1"/>
                          </a:solidFill>
                          <a:latin typeface="Times New Roman" pitchFamily="18" charset="0"/>
                          <a:ea typeface="宋体" pitchFamily="2" charset="-122"/>
                        </a:defRPr>
                      </a:lvl8pPr>
                      <a:lvl9pPr algn="just" fontAlgn="base">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T</a:t>
                      </a:r>
                      <a:r>
                        <a:rPr kumimoji="1" lang="en-US" altLang="zh-CN" sz="1600" b="1" i="0" u="none" strike="noStrike" cap="none" normalizeH="0" baseline="-25000">
                          <a:ln>
                            <a:noFill/>
                          </a:ln>
                          <a:solidFill>
                            <a:schemeClr val="tx1"/>
                          </a:solidFill>
                          <a:effectLst/>
                          <a:latin typeface="Times New Roman" pitchFamily="18" charset="0"/>
                          <a:ea typeface="宋体" pitchFamily="2" charset="-122"/>
                        </a:rPr>
                        <a:t>1</a:t>
                      </a:r>
                    </a:p>
                  </a:txBody>
                  <a:tcPr marL="90000" marR="90000" marT="46806" marB="468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accent1"/>
                        </a:buClr>
                        <a:buSzPct val="70000"/>
                        <a:buFont typeface="Monotype Sorts" pitchFamily="2" charset="2"/>
                        <a:defRPr kumimoji="1" sz="2800" b="1">
                          <a:solidFill>
                            <a:schemeClr val="tx1"/>
                          </a:solidFill>
                          <a:latin typeface="Times New Roman" pitchFamily="18" charset="0"/>
                          <a:ea typeface="宋体" pitchFamily="2" charset="-122"/>
                        </a:defRPr>
                      </a:lvl1pPr>
                      <a:lvl2pPr algn="just">
                        <a:spcBef>
                          <a:spcPct val="20000"/>
                        </a:spcBef>
                        <a:defRPr kumimoji="1" sz="2400" b="1">
                          <a:solidFill>
                            <a:schemeClr val="tx1"/>
                          </a:solidFill>
                          <a:latin typeface="Times New Roman" pitchFamily="18" charset="0"/>
                          <a:ea typeface="宋体" pitchFamily="2" charset="-122"/>
                        </a:defRPr>
                      </a:lvl2pPr>
                      <a:lvl3pPr algn="just">
                        <a:spcBef>
                          <a:spcPct val="20000"/>
                        </a:spcBef>
                        <a:defRPr kumimoji="1" sz="2000" b="1">
                          <a:solidFill>
                            <a:schemeClr val="tx1"/>
                          </a:solidFill>
                          <a:latin typeface="Times New Roman" pitchFamily="18" charset="0"/>
                          <a:ea typeface="宋体" pitchFamily="2" charset="-122"/>
                        </a:defRPr>
                      </a:lvl3pPr>
                      <a:lvl4pPr algn="just">
                        <a:spcBef>
                          <a:spcPct val="20000"/>
                        </a:spcBef>
                        <a:defRPr kumimoji="1" b="1">
                          <a:solidFill>
                            <a:schemeClr val="tx1"/>
                          </a:solidFill>
                          <a:latin typeface="Times New Roman" pitchFamily="18" charset="0"/>
                          <a:ea typeface="宋体" pitchFamily="2" charset="-122"/>
                        </a:defRPr>
                      </a:lvl4pPr>
                      <a:lvl5pPr algn="just">
                        <a:spcBef>
                          <a:spcPct val="20000"/>
                        </a:spcBef>
                        <a:defRPr kumimoji="1" b="1">
                          <a:solidFill>
                            <a:schemeClr val="tx1"/>
                          </a:solidFill>
                          <a:latin typeface="Times New Roman" pitchFamily="18" charset="0"/>
                          <a:ea typeface="宋体" pitchFamily="2" charset="-122"/>
                        </a:defRPr>
                      </a:lvl5pPr>
                      <a:lvl6pPr algn="just" fontAlgn="base">
                        <a:spcBef>
                          <a:spcPct val="20000"/>
                        </a:spcBef>
                        <a:spcAft>
                          <a:spcPct val="0"/>
                        </a:spcAft>
                        <a:defRPr kumimoji="1" b="1">
                          <a:solidFill>
                            <a:schemeClr val="tx1"/>
                          </a:solidFill>
                          <a:latin typeface="Times New Roman" pitchFamily="18" charset="0"/>
                          <a:ea typeface="宋体" pitchFamily="2" charset="-122"/>
                        </a:defRPr>
                      </a:lvl6pPr>
                      <a:lvl7pPr algn="just" fontAlgn="base">
                        <a:spcBef>
                          <a:spcPct val="20000"/>
                        </a:spcBef>
                        <a:spcAft>
                          <a:spcPct val="0"/>
                        </a:spcAft>
                        <a:defRPr kumimoji="1" b="1">
                          <a:solidFill>
                            <a:schemeClr val="tx1"/>
                          </a:solidFill>
                          <a:latin typeface="Times New Roman" pitchFamily="18" charset="0"/>
                          <a:ea typeface="宋体" pitchFamily="2" charset="-122"/>
                        </a:defRPr>
                      </a:lvl7pPr>
                      <a:lvl8pPr algn="just" fontAlgn="base">
                        <a:spcBef>
                          <a:spcPct val="20000"/>
                        </a:spcBef>
                        <a:spcAft>
                          <a:spcPct val="0"/>
                        </a:spcAft>
                        <a:defRPr kumimoji="1" b="1">
                          <a:solidFill>
                            <a:schemeClr val="tx1"/>
                          </a:solidFill>
                          <a:latin typeface="Times New Roman" pitchFamily="18" charset="0"/>
                          <a:ea typeface="宋体" pitchFamily="2" charset="-122"/>
                        </a:defRPr>
                      </a:lvl8pPr>
                      <a:lvl9pPr algn="just" fontAlgn="base">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T</a:t>
                      </a:r>
                      <a:r>
                        <a:rPr kumimoji="1" lang="en-US" altLang="zh-CN" sz="1600" b="1" i="0" u="none" strike="noStrike" cap="none" normalizeH="0" baseline="-25000">
                          <a:ln>
                            <a:noFill/>
                          </a:ln>
                          <a:solidFill>
                            <a:schemeClr val="tx1"/>
                          </a:solidFill>
                          <a:effectLst/>
                          <a:latin typeface="Times New Roman" pitchFamily="18" charset="0"/>
                          <a:ea typeface="宋体" pitchFamily="2" charset="-122"/>
                        </a:rPr>
                        <a:t>2</a:t>
                      </a:r>
                    </a:p>
                  </a:txBody>
                  <a:tcPr marL="90000" marR="90000" marT="46806" marB="468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18781">
                <a:tc>
                  <a:txBody>
                    <a:bodyPr/>
                    <a:lstStyle>
                      <a:lvl1pPr algn="just">
                        <a:spcBef>
                          <a:spcPct val="20000"/>
                        </a:spcBef>
                        <a:buClr>
                          <a:schemeClr val="accent1"/>
                        </a:buClr>
                        <a:buSzPct val="70000"/>
                        <a:buFont typeface="Monotype Sorts" pitchFamily="2" charset="2"/>
                        <a:defRPr kumimoji="1" sz="2800" b="1">
                          <a:solidFill>
                            <a:schemeClr val="tx1"/>
                          </a:solidFill>
                          <a:latin typeface="Times New Roman" pitchFamily="18" charset="0"/>
                          <a:ea typeface="宋体" pitchFamily="2" charset="-122"/>
                        </a:defRPr>
                      </a:lvl1pPr>
                      <a:lvl2pPr algn="just">
                        <a:spcBef>
                          <a:spcPct val="20000"/>
                        </a:spcBef>
                        <a:defRPr kumimoji="1" sz="2400" b="1">
                          <a:solidFill>
                            <a:schemeClr val="tx1"/>
                          </a:solidFill>
                          <a:latin typeface="Times New Roman" pitchFamily="18" charset="0"/>
                          <a:ea typeface="宋体" pitchFamily="2" charset="-122"/>
                        </a:defRPr>
                      </a:lvl2pPr>
                      <a:lvl3pPr algn="just">
                        <a:spcBef>
                          <a:spcPct val="20000"/>
                        </a:spcBef>
                        <a:defRPr kumimoji="1" sz="2000" b="1">
                          <a:solidFill>
                            <a:schemeClr val="tx1"/>
                          </a:solidFill>
                          <a:latin typeface="Times New Roman" pitchFamily="18" charset="0"/>
                          <a:ea typeface="宋体" pitchFamily="2" charset="-122"/>
                        </a:defRPr>
                      </a:lvl3pPr>
                      <a:lvl4pPr algn="just">
                        <a:spcBef>
                          <a:spcPct val="20000"/>
                        </a:spcBef>
                        <a:defRPr kumimoji="1" b="1">
                          <a:solidFill>
                            <a:schemeClr val="tx1"/>
                          </a:solidFill>
                          <a:latin typeface="Times New Roman" pitchFamily="18" charset="0"/>
                          <a:ea typeface="宋体" pitchFamily="2" charset="-122"/>
                        </a:defRPr>
                      </a:lvl4pPr>
                      <a:lvl5pPr algn="just">
                        <a:spcBef>
                          <a:spcPct val="20000"/>
                        </a:spcBef>
                        <a:defRPr kumimoji="1" b="1">
                          <a:solidFill>
                            <a:schemeClr val="tx1"/>
                          </a:solidFill>
                          <a:latin typeface="Times New Roman" pitchFamily="18" charset="0"/>
                          <a:ea typeface="宋体" pitchFamily="2" charset="-122"/>
                        </a:defRPr>
                      </a:lvl5pPr>
                      <a:lvl6pPr algn="just" fontAlgn="base">
                        <a:spcBef>
                          <a:spcPct val="20000"/>
                        </a:spcBef>
                        <a:spcAft>
                          <a:spcPct val="0"/>
                        </a:spcAft>
                        <a:defRPr kumimoji="1" b="1">
                          <a:solidFill>
                            <a:schemeClr val="tx1"/>
                          </a:solidFill>
                          <a:latin typeface="Times New Roman" pitchFamily="18" charset="0"/>
                          <a:ea typeface="宋体" pitchFamily="2" charset="-122"/>
                        </a:defRPr>
                      </a:lvl6pPr>
                      <a:lvl7pPr algn="just" fontAlgn="base">
                        <a:spcBef>
                          <a:spcPct val="20000"/>
                        </a:spcBef>
                        <a:spcAft>
                          <a:spcPct val="0"/>
                        </a:spcAft>
                        <a:defRPr kumimoji="1" b="1">
                          <a:solidFill>
                            <a:schemeClr val="tx1"/>
                          </a:solidFill>
                          <a:latin typeface="Times New Roman" pitchFamily="18" charset="0"/>
                          <a:ea typeface="宋体" pitchFamily="2" charset="-122"/>
                        </a:defRPr>
                      </a:lvl7pPr>
                      <a:lvl8pPr algn="just" fontAlgn="base">
                        <a:spcBef>
                          <a:spcPct val="20000"/>
                        </a:spcBef>
                        <a:spcAft>
                          <a:spcPct val="0"/>
                        </a:spcAft>
                        <a:defRPr kumimoji="1" b="1">
                          <a:solidFill>
                            <a:schemeClr val="tx1"/>
                          </a:solidFill>
                          <a:latin typeface="Times New Roman" pitchFamily="18" charset="0"/>
                          <a:ea typeface="宋体" pitchFamily="2" charset="-122"/>
                        </a:defRPr>
                      </a:lvl8pPr>
                      <a:lvl9pPr algn="just" fontAlgn="base">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1400" b="1" i="0" u="none" strike="noStrike" cap="none" normalizeH="0" baseline="0">
                          <a:ln>
                            <a:noFill/>
                          </a:ln>
                          <a:solidFill>
                            <a:schemeClr val="tx1"/>
                          </a:solidFill>
                          <a:effectLst/>
                          <a:latin typeface="Times New Roman" pitchFamily="18" charset="0"/>
                          <a:ea typeface="宋体" pitchFamily="2" charset="-122"/>
                        </a:rPr>
                        <a:t> </a:t>
                      </a:r>
                      <a:r>
                        <a:rPr kumimoji="1" lang="en-US" altLang="zh-CN" sz="1400" b="1" i="0" u="none" strike="noStrike" cap="none" normalizeH="0" baseline="0">
                          <a:ln>
                            <a:noFill/>
                          </a:ln>
                          <a:solidFill>
                            <a:schemeClr val="tx1"/>
                          </a:solidFill>
                          <a:effectLst/>
                          <a:latin typeface="Times New Roman" pitchFamily="18" charset="0"/>
                          <a:ea typeface="宋体" pitchFamily="2" charset="-122"/>
                        </a:rPr>
                        <a:t>①</a:t>
                      </a:r>
                      <a:r>
                        <a:rPr kumimoji="1"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1" lang="en-US" altLang="zh-CN" sz="1400" b="1" i="0" u="none" strike="noStrike" cap="none" normalizeH="0" baseline="0">
                          <a:ln>
                            <a:noFill/>
                          </a:ln>
                          <a:solidFill>
                            <a:schemeClr val="tx1"/>
                          </a:solidFill>
                          <a:effectLst/>
                          <a:latin typeface="Times New Roman" pitchFamily="18" charset="0"/>
                          <a:ea typeface="宋体" pitchFamily="2" charset="-122"/>
                        </a:rPr>
                        <a:t>  Slock A</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         </a:t>
                      </a:r>
                      <a:r>
                        <a:rPr kumimoji="1" lang="zh-CN" altLang="en-US" sz="1400" b="1" i="0" u="none" strike="noStrike" cap="none" normalizeH="0" baseline="0">
                          <a:ln>
                            <a:noFill/>
                          </a:ln>
                          <a:solidFill>
                            <a:schemeClr val="tx1"/>
                          </a:solidFill>
                          <a:effectLst/>
                          <a:latin typeface="Times New Roman" pitchFamily="18" charset="0"/>
                          <a:ea typeface="宋体" pitchFamily="2" charset="-122"/>
                        </a:rPr>
                        <a:t>读</a:t>
                      </a:r>
                      <a:r>
                        <a:rPr kumimoji="1" lang="en-US" altLang="zh-CN" sz="1400" b="1" i="0" u="none" strike="noStrike" cap="none" normalizeH="0" baseline="0">
                          <a:ln>
                            <a:noFill/>
                          </a:ln>
                          <a:solidFill>
                            <a:schemeClr val="tx1"/>
                          </a:solidFill>
                          <a:effectLst/>
                          <a:latin typeface="Times New Roman" pitchFamily="18" charset="0"/>
                          <a:ea typeface="宋体" pitchFamily="2" charset="-122"/>
                        </a:rPr>
                        <a:t>A=50</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         Slock B</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         </a:t>
                      </a:r>
                      <a:r>
                        <a:rPr kumimoji="1" lang="zh-CN" altLang="en-US" sz="1400" b="1" i="0" u="none" strike="noStrike" cap="none" normalizeH="0" baseline="0">
                          <a:ln>
                            <a:noFill/>
                          </a:ln>
                          <a:solidFill>
                            <a:schemeClr val="tx1"/>
                          </a:solidFill>
                          <a:effectLst/>
                          <a:latin typeface="Times New Roman" pitchFamily="18" charset="0"/>
                          <a:ea typeface="宋体" pitchFamily="2" charset="-122"/>
                        </a:rPr>
                        <a:t>读</a:t>
                      </a:r>
                      <a:r>
                        <a:rPr kumimoji="1" lang="en-US" altLang="zh-CN" sz="1400" b="1" i="0" u="none" strike="noStrike" cap="none" normalizeH="0" baseline="0">
                          <a:ln>
                            <a:noFill/>
                          </a:ln>
                          <a:solidFill>
                            <a:schemeClr val="tx1"/>
                          </a:solidFill>
                          <a:effectLst/>
                          <a:latin typeface="Times New Roman" pitchFamily="18" charset="0"/>
                          <a:ea typeface="宋体" pitchFamily="2" charset="-122"/>
                        </a:rPr>
                        <a:t>B=100</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         </a:t>
                      </a:r>
                      <a:r>
                        <a:rPr kumimoji="1" lang="zh-CN" altLang="en-US" sz="1400" b="1" i="0" u="none" strike="noStrike" cap="none" normalizeH="0" baseline="0">
                          <a:ln>
                            <a:noFill/>
                          </a:ln>
                          <a:solidFill>
                            <a:schemeClr val="tx1"/>
                          </a:solidFill>
                          <a:effectLst/>
                          <a:latin typeface="Times New Roman" pitchFamily="18" charset="0"/>
                          <a:ea typeface="宋体" pitchFamily="2" charset="-122"/>
                        </a:rPr>
                        <a:t>求和</a:t>
                      </a:r>
                      <a:r>
                        <a:rPr kumimoji="1" lang="en-US" altLang="zh-CN" sz="1400" b="1" i="0" u="none" strike="noStrike" cap="none" normalizeH="0" baseline="0">
                          <a:ln>
                            <a:noFill/>
                          </a:ln>
                          <a:solidFill>
                            <a:schemeClr val="tx1"/>
                          </a:solidFill>
                          <a:effectLst/>
                          <a:latin typeface="Times New Roman" pitchFamily="18" charset="0"/>
                          <a:ea typeface="宋体" pitchFamily="2" charset="-122"/>
                        </a:rPr>
                        <a:t>=150</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 ②</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 ③   </a:t>
                      </a:r>
                      <a:r>
                        <a:rPr kumimoji="1" lang="zh-CN" altLang="en-US" sz="1400" b="1" i="0" u="none" strike="noStrike" cap="none" normalizeH="0" baseline="0">
                          <a:ln>
                            <a:noFill/>
                          </a:ln>
                          <a:solidFill>
                            <a:schemeClr val="tx1"/>
                          </a:solidFill>
                          <a:effectLst/>
                          <a:latin typeface="Times New Roman" pitchFamily="18" charset="0"/>
                          <a:ea typeface="宋体" pitchFamily="2" charset="-122"/>
                        </a:rPr>
                        <a:t>读</a:t>
                      </a:r>
                      <a:r>
                        <a:rPr kumimoji="1" lang="en-US" altLang="zh-CN" sz="1400" b="1" i="0" u="none" strike="noStrike" cap="none" normalizeH="0" baseline="0">
                          <a:ln>
                            <a:noFill/>
                          </a:ln>
                          <a:solidFill>
                            <a:schemeClr val="tx1"/>
                          </a:solidFill>
                          <a:effectLst/>
                          <a:latin typeface="Times New Roman" pitchFamily="18" charset="0"/>
                          <a:ea typeface="宋体" pitchFamily="2" charset="-122"/>
                        </a:rPr>
                        <a:t>A=50</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        </a:t>
                      </a:r>
                      <a:r>
                        <a:rPr kumimoji="1" lang="zh-CN" altLang="en-US" sz="1400" b="1" i="0" u="none" strike="noStrike" cap="none" normalizeH="0" baseline="0">
                          <a:ln>
                            <a:noFill/>
                          </a:ln>
                          <a:solidFill>
                            <a:schemeClr val="tx1"/>
                          </a:solidFill>
                          <a:effectLst/>
                          <a:latin typeface="Times New Roman" pitchFamily="18" charset="0"/>
                          <a:ea typeface="宋体" pitchFamily="2" charset="-122"/>
                        </a:rPr>
                        <a:t>读</a:t>
                      </a:r>
                      <a:r>
                        <a:rPr kumimoji="1" lang="en-US" altLang="zh-CN" sz="1400" b="1" i="0" u="none" strike="noStrike" cap="none" normalizeH="0" baseline="0">
                          <a:ln>
                            <a:noFill/>
                          </a:ln>
                          <a:solidFill>
                            <a:schemeClr val="tx1"/>
                          </a:solidFill>
                          <a:effectLst/>
                          <a:latin typeface="Times New Roman" pitchFamily="18" charset="0"/>
                          <a:ea typeface="宋体" pitchFamily="2" charset="-122"/>
                        </a:rPr>
                        <a:t>B=100</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        </a:t>
                      </a:r>
                      <a:r>
                        <a:rPr kumimoji="1" lang="zh-CN" altLang="en-US" sz="1400" b="1" i="0" u="none" strike="noStrike" cap="none" normalizeH="0" baseline="0">
                          <a:ln>
                            <a:noFill/>
                          </a:ln>
                          <a:solidFill>
                            <a:schemeClr val="tx1"/>
                          </a:solidFill>
                          <a:effectLst/>
                          <a:latin typeface="Times New Roman" pitchFamily="18" charset="0"/>
                          <a:ea typeface="宋体" pitchFamily="2" charset="-122"/>
                        </a:rPr>
                        <a:t>求和</a:t>
                      </a:r>
                      <a:r>
                        <a:rPr kumimoji="1" lang="en-US" altLang="zh-CN" sz="1400" b="1" i="0" u="none" strike="noStrike" cap="none" normalizeH="0" baseline="0">
                          <a:ln>
                            <a:noFill/>
                          </a:ln>
                          <a:solidFill>
                            <a:schemeClr val="tx1"/>
                          </a:solidFill>
                          <a:effectLst/>
                          <a:latin typeface="Times New Roman" pitchFamily="18" charset="0"/>
                          <a:ea typeface="宋体" pitchFamily="2" charset="-122"/>
                        </a:rPr>
                        <a:t>=150</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        Commit</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        UnSlock A</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        UnSlock B</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 ④  </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 ⑤</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  </a:t>
                      </a:r>
                    </a:p>
                  </a:txBody>
                  <a:tcPr marL="90000" marR="90000" marT="46806" marB="468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accent1"/>
                        </a:buClr>
                        <a:buSzPct val="70000"/>
                        <a:buFont typeface="Monotype Sorts" pitchFamily="2" charset="2"/>
                        <a:defRPr kumimoji="1" sz="2800" b="1">
                          <a:solidFill>
                            <a:schemeClr val="tx1"/>
                          </a:solidFill>
                          <a:latin typeface="Times New Roman" pitchFamily="18" charset="0"/>
                          <a:ea typeface="宋体" pitchFamily="2" charset="-122"/>
                        </a:defRPr>
                      </a:lvl1pPr>
                      <a:lvl2pPr algn="just">
                        <a:spcBef>
                          <a:spcPct val="20000"/>
                        </a:spcBef>
                        <a:defRPr kumimoji="1" sz="2400" b="1">
                          <a:solidFill>
                            <a:schemeClr val="tx1"/>
                          </a:solidFill>
                          <a:latin typeface="Times New Roman" pitchFamily="18" charset="0"/>
                          <a:ea typeface="宋体" pitchFamily="2" charset="-122"/>
                        </a:defRPr>
                      </a:lvl2pPr>
                      <a:lvl3pPr algn="just">
                        <a:spcBef>
                          <a:spcPct val="20000"/>
                        </a:spcBef>
                        <a:defRPr kumimoji="1" sz="2000" b="1">
                          <a:solidFill>
                            <a:schemeClr val="tx1"/>
                          </a:solidFill>
                          <a:latin typeface="Times New Roman" pitchFamily="18" charset="0"/>
                          <a:ea typeface="宋体" pitchFamily="2" charset="-122"/>
                        </a:defRPr>
                      </a:lvl3pPr>
                      <a:lvl4pPr algn="just">
                        <a:spcBef>
                          <a:spcPct val="20000"/>
                        </a:spcBef>
                        <a:defRPr kumimoji="1" b="1">
                          <a:solidFill>
                            <a:schemeClr val="tx1"/>
                          </a:solidFill>
                          <a:latin typeface="Times New Roman" pitchFamily="18" charset="0"/>
                          <a:ea typeface="宋体" pitchFamily="2" charset="-122"/>
                        </a:defRPr>
                      </a:lvl4pPr>
                      <a:lvl5pPr algn="just">
                        <a:spcBef>
                          <a:spcPct val="20000"/>
                        </a:spcBef>
                        <a:defRPr kumimoji="1" b="1">
                          <a:solidFill>
                            <a:schemeClr val="tx1"/>
                          </a:solidFill>
                          <a:latin typeface="Times New Roman" pitchFamily="18" charset="0"/>
                          <a:ea typeface="宋体" pitchFamily="2" charset="-122"/>
                        </a:defRPr>
                      </a:lvl5pPr>
                      <a:lvl6pPr algn="just" fontAlgn="base">
                        <a:spcBef>
                          <a:spcPct val="20000"/>
                        </a:spcBef>
                        <a:spcAft>
                          <a:spcPct val="0"/>
                        </a:spcAft>
                        <a:defRPr kumimoji="1" b="1">
                          <a:solidFill>
                            <a:schemeClr val="tx1"/>
                          </a:solidFill>
                          <a:latin typeface="Times New Roman" pitchFamily="18" charset="0"/>
                          <a:ea typeface="宋体" pitchFamily="2" charset="-122"/>
                        </a:defRPr>
                      </a:lvl6pPr>
                      <a:lvl7pPr algn="just" fontAlgn="base">
                        <a:spcBef>
                          <a:spcPct val="20000"/>
                        </a:spcBef>
                        <a:spcAft>
                          <a:spcPct val="0"/>
                        </a:spcAft>
                        <a:defRPr kumimoji="1" b="1">
                          <a:solidFill>
                            <a:schemeClr val="tx1"/>
                          </a:solidFill>
                          <a:latin typeface="Times New Roman" pitchFamily="18" charset="0"/>
                          <a:ea typeface="宋体" pitchFamily="2" charset="-122"/>
                        </a:defRPr>
                      </a:lvl7pPr>
                      <a:lvl8pPr algn="just" fontAlgn="base">
                        <a:spcBef>
                          <a:spcPct val="20000"/>
                        </a:spcBef>
                        <a:spcAft>
                          <a:spcPct val="0"/>
                        </a:spcAft>
                        <a:defRPr kumimoji="1" b="1">
                          <a:solidFill>
                            <a:schemeClr val="tx1"/>
                          </a:solidFill>
                          <a:latin typeface="Times New Roman" pitchFamily="18" charset="0"/>
                          <a:ea typeface="宋体" pitchFamily="2" charset="-122"/>
                        </a:defRPr>
                      </a:lvl8pPr>
                      <a:lvl9pPr algn="just" fontAlgn="base">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1800" b="1" i="0" u="none" strike="noStrike" cap="none" normalizeH="0" baseline="0" dirty="0">
                          <a:ln>
                            <a:noFill/>
                          </a:ln>
                          <a:solidFill>
                            <a:schemeClr val="tx1"/>
                          </a:solidFill>
                          <a:effectLst/>
                          <a:latin typeface="Times New Roman" pitchFamily="18" charset="0"/>
                          <a:ea typeface="宋体" pitchFamily="2" charset="-122"/>
                        </a:rPr>
                        <a:t> </a:t>
                      </a:r>
                      <a:endParaRPr kumimoji="1" lang="zh-CN" altLang="en-US" sz="1200" b="1" i="0" u="none" strike="noStrike" cap="none" normalizeH="0" baseline="0" dirty="0">
                        <a:ln>
                          <a:noFill/>
                        </a:ln>
                        <a:solidFill>
                          <a:schemeClr val="tx1"/>
                        </a:solidFill>
                        <a:effectLst/>
                        <a:latin typeface="Times New Roman"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dirty="0" err="1">
                          <a:ln>
                            <a:noFill/>
                          </a:ln>
                          <a:solidFill>
                            <a:schemeClr val="tx1"/>
                          </a:solidFill>
                          <a:effectLst/>
                          <a:latin typeface="Times New Roman" pitchFamily="18" charset="0"/>
                          <a:ea typeface="宋体" pitchFamily="2" charset="-122"/>
                        </a:rPr>
                        <a:t>Xlock</a:t>
                      </a:r>
                      <a:r>
                        <a:rPr kumimoji="1" lang="en-US" altLang="zh-CN" sz="1400" b="1" i="0" u="none" strike="noStrike" cap="none" normalizeH="0" baseline="0" dirty="0">
                          <a:ln>
                            <a:noFill/>
                          </a:ln>
                          <a:solidFill>
                            <a:schemeClr val="tx1"/>
                          </a:solidFill>
                          <a:effectLst/>
                          <a:latin typeface="Times New Roman" pitchFamily="18" charset="0"/>
                          <a:ea typeface="宋体" pitchFamily="2" charset="-122"/>
                        </a:rPr>
                        <a:t> B</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rPr>
                        <a:t>等待</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rPr>
                        <a:t>等待</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rPr>
                        <a:t>等待  </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rPr>
                        <a:t>等待</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rPr>
                        <a:t>等待</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rPr>
                        <a:t>等待</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rPr>
                        <a:t>等待</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rPr>
                        <a:t>等待</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rPr>
                        <a:t>获得</a:t>
                      </a:r>
                      <a:r>
                        <a:rPr kumimoji="1" lang="en-US" altLang="zh-CN" sz="1400" b="1" i="0" u="none" strike="noStrike" cap="none" normalizeH="0" baseline="0" dirty="0" err="1">
                          <a:ln>
                            <a:noFill/>
                          </a:ln>
                          <a:solidFill>
                            <a:schemeClr val="tx1"/>
                          </a:solidFill>
                          <a:effectLst/>
                          <a:latin typeface="Times New Roman" pitchFamily="18" charset="0"/>
                          <a:ea typeface="宋体" pitchFamily="2" charset="-122"/>
                        </a:rPr>
                        <a:t>Xlock</a:t>
                      </a:r>
                      <a:r>
                        <a:rPr kumimoji="1" lang="en-US" altLang="zh-CN" sz="1400" b="1" i="0" u="none" strike="noStrike" cap="none" normalizeH="0" baseline="0" dirty="0">
                          <a:ln>
                            <a:noFill/>
                          </a:ln>
                          <a:solidFill>
                            <a:schemeClr val="tx1"/>
                          </a:solidFill>
                          <a:effectLst/>
                          <a:latin typeface="Times New Roman" pitchFamily="18" charset="0"/>
                          <a:ea typeface="宋体" pitchFamily="2" charset="-122"/>
                        </a:rPr>
                        <a:t> B</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rPr>
                        <a:t>读</a:t>
                      </a:r>
                      <a:r>
                        <a:rPr kumimoji="1" lang="en-US" altLang="zh-CN" sz="1400" b="1" i="0" u="none" strike="noStrike" cap="none" normalizeH="0" baseline="0" dirty="0">
                          <a:ln>
                            <a:noFill/>
                          </a:ln>
                          <a:solidFill>
                            <a:schemeClr val="tx1"/>
                          </a:solidFill>
                          <a:effectLst/>
                          <a:latin typeface="Times New Roman" pitchFamily="18" charset="0"/>
                          <a:ea typeface="宋体" pitchFamily="2" charset="-122"/>
                        </a:rPr>
                        <a:t>B=100</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rPr>
                        <a:t>B←B*2</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1400" b="1" i="0" u="none" strike="noStrike" cap="none" normalizeH="0" baseline="0" dirty="0">
                          <a:ln>
                            <a:noFill/>
                          </a:ln>
                          <a:solidFill>
                            <a:schemeClr val="tx1"/>
                          </a:solidFill>
                          <a:effectLst/>
                          <a:latin typeface="Times New Roman" pitchFamily="18" charset="0"/>
                          <a:ea typeface="宋体" pitchFamily="2" charset="-122"/>
                        </a:rPr>
                        <a:t>写回</a:t>
                      </a:r>
                      <a:r>
                        <a:rPr kumimoji="1" lang="en-US" altLang="zh-CN" sz="1400" b="1" i="0" u="none" strike="noStrike" cap="none" normalizeH="0" baseline="0" dirty="0">
                          <a:ln>
                            <a:noFill/>
                          </a:ln>
                          <a:solidFill>
                            <a:schemeClr val="tx1"/>
                          </a:solidFill>
                          <a:effectLst/>
                          <a:latin typeface="Times New Roman" pitchFamily="18" charset="0"/>
                          <a:ea typeface="宋体" pitchFamily="2" charset="-122"/>
                        </a:rPr>
                        <a:t>B=200</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rPr>
                        <a:t>Commit</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400" b="1" i="0" u="none" strike="noStrike" cap="none" normalizeH="0" baseline="0" dirty="0" err="1">
                          <a:ln>
                            <a:noFill/>
                          </a:ln>
                          <a:solidFill>
                            <a:schemeClr val="tx1"/>
                          </a:solidFill>
                          <a:effectLst/>
                          <a:latin typeface="Times New Roman" pitchFamily="18" charset="0"/>
                          <a:ea typeface="宋体" pitchFamily="2" charset="-122"/>
                        </a:rPr>
                        <a:t>UnXlock</a:t>
                      </a:r>
                      <a:r>
                        <a:rPr kumimoji="1" lang="en-US" altLang="zh-CN" sz="1400" b="1" i="0" u="none" strike="noStrike" cap="none" normalizeH="0" baseline="0" dirty="0">
                          <a:ln>
                            <a:noFill/>
                          </a:ln>
                          <a:solidFill>
                            <a:schemeClr val="tx1"/>
                          </a:solidFill>
                          <a:effectLst/>
                          <a:latin typeface="Times New Roman" pitchFamily="18" charset="0"/>
                          <a:ea typeface="宋体" pitchFamily="2" charset="-122"/>
                        </a:rPr>
                        <a:t> B</a:t>
                      </a: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 </a:t>
                      </a:r>
                    </a:p>
                  </a:txBody>
                  <a:tcPr marL="90000" marR="90000" marT="46806" marB="468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 name="灯片编号占位符 4"/>
          <p:cNvSpPr>
            <a:spLocks noGrp="1"/>
          </p:cNvSpPr>
          <p:nvPr>
            <p:ph type="sldNum" sz="quarter" idx="12"/>
          </p:nvPr>
        </p:nvSpPr>
        <p:spPr/>
        <p:txBody>
          <a:bodyPr/>
          <a:lstStyle/>
          <a:p>
            <a:fld id="{6CC0CD27-C02E-43E2-B3A7-2C9F5C232003}" type="slidenum">
              <a:rPr lang="zh-CN" altLang="en-US" smtClean="0"/>
              <a:pPr/>
              <a:t>32</a:t>
            </a:fld>
            <a:endParaRPr lang="zh-CN" altLang="en-US"/>
          </a:p>
        </p:txBody>
      </p:sp>
    </p:spTree>
    <p:extLst>
      <p:ext uri="{BB962C8B-B14F-4D97-AF65-F5344CB8AC3E}">
        <p14:creationId xmlns:p14="http://schemas.microsoft.com/office/powerpoint/2010/main" val="41687615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不同级别封锁协议小结</a:t>
            </a:r>
          </a:p>
        </p:txBody>
      </p:sp>
      <p:sp>
        <p:nvSpPr>
          <p:cNvPr id="3" name="内容占位符 2"/>
          <p:cNvSpPr>
            <a:spLocks noGrp="1"/>
          </p:cNvSpPr>
          <p:nvPr>
            <p:ph idx="1"/>
          </p:nvPr>
        </p:nvSpPr>
        <p:spPr/>
        <p:txBody>
          <a:bodyPr/>
          <a:lstStyle/>
          <a:p>
            <a:endParaRPr lang="zh-CN" altLang="en-US"/>
          </a:p>
        </p:txBody>
      </p:sp>
      <p:pic>
        <p:nvPicPr>
          <p:cNvPr id="4" name="Picture 5" descr="81"/>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87450" y="2499360"/>
            <a:ext cx="7391400" cy="307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p:cNvSpPr>
            <a:spLocks noGrp="1"/>
          </p:cNvSpPr>
          <p:nvPr>
            <p:ph type="sldNum" sz="quarter" idx="12"/>
          </p:nvPr>
        </p:nvSpPr>
        <p:spPr/>
        <p:txBody>
          <a:bodyPr/>
          <a:lstStyle/>
          <a:p>
            <a:fld id="{6CC0CD27-C02E-43E2-B3A7-2C9F5C232003}" type="slidenum">
              <a:rPr lang="zh-CN" altLang="en-US" smtClean="0"/>
              <a:pPr/>
              <a:t>33</a:t>
            </a:fld>
            <a:endParaRPr lang="zh-CN" altLang="en-US"/>
          </a:p>
        </p:txBody>
      </p:sp>
    </p:spTree>
    <p:extLst>
      <p:ext uri="{BB962C8B-B14F-4D97-AF65-F5344CB8AC3E}">
        <p14:creationId xmlns:p14="http://schemas.microsoft.com/office/powerpoint/2010/main" val="36330308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
          <p:cNvGrpSpPr>
            <a:grpSpLocks/>
          </p:cNvGrpSpPr>
          <p:nvPr/>
        </p:nvGrpSpPr>
        <p:grpSpPr bwMode="auto">
          <a:xfrm>
            <a:off x="1150938" y="769938"/>
            <a:ext cx="1792287" cy="1779587"/>
            <a:chOff x="0" y="0"/>
            <a:chExt cx="5237019" cy="5201394"/>
          </a:xfrm>
        </p:grpSpPr>
        <p:sp>
          <p:nvSpPr>
            <p:cNvPr id="4099" name="同心圆 17"/>
            <p:cNvSpPr>
              <a:spLocks/>
            </p:cNvSpPr>
            <p:nvPr/>
          </p:nvSpPr>
          <p:spPr bwMode="auto">
            <a:xfrm>
              <a:off x="603230" y="583300"/>
              <a:ext cx="4057199" cy="4057199"/>
            </a:xfrm>
            <a:custGeom>
              <a:avLst/>
              <a:gdLst>
                <a:gd name="T0" fmla="*/ 0 w 4057199"/>
                <a:gd name="T1" fmla="*/ 2028600 h 4057199"/>
                <a:gd name="T2" fmla="*/ 2028600 w 4057199"/>
                <a:gd name="T3" fmla="*/ 0 h 4057199"/>
                <a:gd name="T4" fmla="*/ 4057200 w 4057199"/>
                <a:gd name="T5" fmla="*/ 2028600 h 4057199"/>
                <a:gd name="T6" fmla="*/ 2028600 w 4057199"/>
                <a:gd name="T7" fmla="*/ 4057200 h 4057199"/>
                <a:gd name="T8" fmla="*/ 0 w 4057199"/>
                <a:gd name="T9" fmla="*/ 2028600 h 4057199"/>
                <a:gd name="T10" fmla="*/ 0 w 4057199"/>
                <a:gd name="T11" fmla="*/ 2028600 h 4057199"/>
                <a:gd name="T12" fmla="*/ 2028600 w 4057199"/>
                <a:gd name="T13" fmla="*/ 4057200 h 4057199"/>
                <a:gd name="T14" fmla="*/ 4057200 w 4057199"/>
                <a:gd name="T15" fmla="*/ 2028600 h 4057199"/>
                <a:gd name="T16" fmla="*/ 2028600 w 4057199"/>
                <a:gd name="T17" fmla="*/ 0 h 4057199"/>
                <a:gd name="T18" fmla="*/ 0 w 4057199"/>
                <a:gd name="T19" fmla="*/ 2028600 h 4057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57199" h="4057199">
                  <a:moveTo>
                    <a:pt x="0" y="2028600"/>
                  </a:moveTo>
                  <a:cubicBezTo>
                    <a:pt x="0" y="908235"/>
                    <a:pt x="908235" y="0"/>
                    <a:pt x="2028600" y="0"/>
                  </a:cubicBezTo>
                  <a:cubicBezTo>
                    <a:pt x="3148965" y="0"/>
                    <a:pt x="4057200" y="908235"/>
                    <a:pt x="4057200" y="2028600"/>
                  </a:cubicBezTo>
                  <a:cubicBezTo>
                    <a:pt x="4057200" y="3148965"/>
                    <a:pt x="3148965" y="4057200"/>
                    <a:pt x="2028600" y="4057200"/>
                  </a:cubicBezTo>
                  <a:cubicBezTo>
                    <a:pt x="908235" y="4057200"/>
                    <a:pt x="0" y="3148965"/>
                    <a:pt x="0" y="2028600"/>
                  </a:cubicBezTo>
                  <a:close/>
                  <a:moveTo>
                    <a:pt x="0" y="2028600"/>
                  </a:moveTo>
                  <a:cubicBezTo>
                    <a:pt x="0" y="3148965"/>
                    <a:pt x="908235" y="4057200"/>
                    <a:pt x="2028600" y="4057200"/>
                  </a:cubicBezTo>
                  <a:cubicBezTo>
                    <a:pt x="3148965" y="4057200"/>
                    <a:pt x="4057200" y="3148965"/>
                    <a:pt x="4057200" y="2028600"/>
                  </a:cubicBezTo>
                  <a:cubicBezTo>
                    <a:pt x="4057200" y="908235"/>
                    <a:pt x="3148965" y="0"/>
                    <a:pt x="2028600" y="0"/>
                  </a:cubicBezTo>
                  <a:cubicBezTo>
                    <a:pt x="908235" y="0"/>
                    <a:pt x="0" y="908235"/>
                    <a:pt x="0" y="2028600"/>
                  </a:cubicBezTo>
                  <a:close/>
                </a:path>
              </a:pathLst>
            </a:custGeom>
            <a:solidFill>
              <a:schemeClr val="accent1"/>
            </a:solidFill>
            <a:ln w="3175" cap="flat" cmpd="sng">
              <a:solidFill>
                <a:srgbClr val="BFBFBF">
                  <a:alpha val="56000"/>
                </a:srgbClr>
              </a:solidFill>
              <a:round/>
              <a:headEnd/>
              <a:tailEnd/>
            </a:ln>
          </p:spPr>
          <p:txBody>
            <a:bodyPr anchor="ctr"/>
            <a:lstStyle/>
            <a:p>
              <a:endParaRPr lang="zh-CN" altLang="en-US"/>
            </a:p>
          </p:txBody>
        </p:sp>
        <p:sp>
          <p:nvSpPr>
            <p:cNvPr id="4100" name="同心圆 18"/>
            <p:cNvSpPr>
              <a:spLocks/>
            </p:cNvSpPr>
            <p:nvPr/>
          </p:nvSpPr>
          <p:spPr bwMode="auto">
            <a:xfrm>
              <a:off x="1280849" y="1259947"/>
              <a:ext cx="2701987" cy="2701987"/>
            </a:xfrm>
            <a:custGeom>
              <a:avLst/>
              <a:gdLst>
                <a:gd name="T0" fmla="*/ 0 w 2701987"/>
                <a:gd name="T1" fmla="*/ 1350994 h 2701987"/>
                <a:gd name="T2" fmla="*/ 1350994 w 2701987"/>
                <a:gd name="T3" fmla="*/ 0 h 2701987"/>
                <a:gd name="T4" fmla="*/ 2701988 w 2701987"/>
                <a:gd name="T5" fmla="*/ 1350994 h 2701987"/>
                <a:gd name="T6" fmla="*/ 1350994 w 2701987"/>
                <a:gd name="T7" fmla="*/ 2701988 h 2701987"/>
                <a:gd name="T8" fmla="*/ 0 w 2701987"/>
                <a:gd name="T9" fmla="*/ 1350994 h 2701987"/>
                <a:gd name="T10" fmla="*/ 0 w 2701987"/>
                <a:gd name="T11" fmla="*/ 1350994 h 2701987"/>
                <a:gd name="T12" fmla="*/ 1350994 w 2701987"/>
                <a:gd name="T13" fmla="*/ 2701988 h 2701987"/>
                <a:gd name="T14" fmla="*/ 2701988 w 2701987"/>
                <a:gd name="T15" fmla="*/ 1350994 h 2701987"/>
                <a:gd name="T16" fmla="*/ 1350994 w 2701987"/>
                <a:gd name="T17" fmla="*/ 0 h 2701987"/>
                <a:gd name="T18" fmla="*/ 0 w 2701987"/>
                <a:gd name="T19" fmla="*/ 1350994 h 270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01987" h="2701987">
                  <a:moveTo>
                    <a:pt x="0" y="1350994"/>
                  </a:moveTo>
                  <a:cubicBezTo>
                    <a:pt x="0" y="604861"/>
                    <a:pt x="604861" y="0"/>
                    <a:pt x="1350994" y="0"/>
                  </a:cubicBezTo>
                  <a:cubicBezTo>
                    <a:pt x="2097127" y="0"/>
                    <a:pt x="2701988" y="604861"/>
                    <a:pt x="2701988" y="1350994"/>
                  </a:cubicBezTo>
                  <a:cubicBezTo>
                    <a:pt x="2701988" y="2097127"/>
                    <a:pt x="2097127" y="2701988"/>
                    <a:pt x="1350994" y="2701988"/>
                  </a:cubicBezTo>
                  <a:cubicBezTo>
                    <a:pt x="604861" y="2701988"/>
                    <a:pt x="0" y="2097127"/>
                    <a:pt x="0" y="1350994"/>
                  </a:cubicBezTo>
                  <a:close/>
                  <a:moveTo>
                    <a:pt x="0" y="1350994"/>
                  </a:moveTo>
                  <a:cubicBezTo>
                    <a:pt x="0" y="2097127"/>
                    <a:pt x="604861" y="2701988"/>
                    <a:pt x="1350994" y="2701988"/>
                  </a:cubicBezTo>
                  <a:cubicBezTo>
                    <a:pt x="2097127" y="2701988"/>
                    <a:pt x="2701988" y="2097127"/>
                    <a:pt x="2701988" y="1350994"/>
                  </a:cubicBezTo>
                  <a:cubicBezTo>
                    <a:pt x="2701988" y="604861"/>
                    <a:pt x="2097127" y="0"/>
                    <a:pt x="1350994" y="0"/>
                  </a:cubicBezTo>
                  <a:cubicBezTo>
                    <a:pt x="604861" y="0"/>
                    <a:pt x="0" y="604861"/>
                    <a:pt x="0" y="1350994"/>
                  </a:cubicBezTo>
                  <a:close/>
                </a:path>
              </a:pathLst>
            </a:custGeom>
            <a:solidFill>
              <a:schemeClr val="accent1"/>
            </a:solidFill>
            <a:ln w="3175" cap="flat" cmpd="sng">
              <a:solidFill>
                <a:srgbClr val="BFBFBF">
                  <a:alpha val="56000"/>
                </a:srgbClr>
              </a:solidFill>
              <a:round/>
              <a:headEnd/>
              <a:tailEnd/>
            </a:ln>
          </p:spPr>
          <p:txBody>
            <a:bodyPr anchor="ctr"/>
            <a:lstStyle/>
            <a:p>
              <a:endParaRPr lang="zh-CN" altLang="en-US"/>
            </a:p>
          </p:txBody>
        </p:sp>
        <p:sp>
          <p:nvSpPr>
            <p:cNvPr id="4101" name="同心圆 19"/>
            <p:cNvSpPr>
              <a:spLocks/>
            </p:cNvSpPr>
            <p:nvPr/>
          </p:nvSpPr>
          <p:spPr bwMode="auto">
            <a:xfrm>
              <a:off x="1669638" y="1650882"/>
              <a:ext cx="1926617" cy="1926617"/>
            </a:xfrm>
            <a:custGeom>
              <a:avLst/>
              <a:gdLst>
                <a:gd name="T0" fmla="*/ 0 w 1926617"/>
                <a:gd name="T1" fmla="*/ 963309 h 1926617"/>
                <a:gd name="T2" fmla="*/ 963309 w 1926617"/>
                <a:gd name="T3" fmla="*/ 0 h 1926617"/>
                <a:gd name="T4" fmla="*/ 1926618 w 1926617"/>
                <a:gd name="T5" fmla="*/ 963309 h 1926617"/>
                <a:gd name="T6" fmla="*/ 963309 w 1926617"/>
                <a:gd name="T7" fmla="*/ 1926618 h 1926617"/>
                <a:gd name="T8" fmla="*/ 0 w 1926617"/>
                <a:gd name="T9" fmla="*/ 963309 h 1926617"/>
                <a:gd name="T10" fmla="*/ 0 w 1926617"/>
                <a:gd name="T11" fmla="*/ 963309 h 1926617"/>
                <a:gd name="T12" fmla="*/ 963309 w 1926617"/>
                <a:gd name="T13" fmla="*/ 1926618 h 1926617"/>
                <a:gd name="T14" fmla="*/ 1926618 w 1926617"/>
                <a:gd name="T15" fmla="*/ 963309 h 1926617"/>
                <a:gd name="T16" fmla="*/ 963309 w 1926617"/>
                <a:gd name="T17" fmla="*/ 0 h 1926617"/>
                <a:gd name="T18" fmla="*/ 0 w 1926617"/>
                <a:gd name="T19" fmla="*/ 963309 h 1926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6617" h="1926617">
                  <a:moveTo>
                    <a:pt x="0" y="963309"/>
                  </a:moveTo>
                  <a:cubicBezTo>
                    <a:pt x="0" y="431288"/>
                    <a:pt x="431288" y="0"/>
                    <a:pt x="963309" y="0"/>
                  </a:cubicBezTo>
                  <a:cubicBezTo>
                    <a:pt x="1495330" y="0"/>
                    <a:pt x="1926618" y="431288"/>
                    <a:pt x="1926618" y="963309"/>
                  </a:cubicBezTo>
                  <a:cubicBezTo>
                    <a:pt x="1926618" y="1495330"/>
                    <a:pt x="1495330" y="1926618"/>
                    <a:pt x="963309" y="1926618"/>
                  </a:cubicBezTo>
                  <a:cubicBezTo>
                    <a:pt x="431288" y="1926618"/>
                    <a:pt x="0" y="1495330"/>
                    <a:pt x="0" y="963309"/>
                  </a:cubicBezTo>
                  <a:close/>
                  <a:moveTo>
                    <a:pt x="0" y="963309"/>
                  </a:moveTo>
                  <a:cubicBezTo>
                    <a:pt x="0" y="1495330"/>
                    <a:pt x="431288" y="1926618"/>
                    <a:pt x="963309" y="1926618"/>
                  </a:cubicBezTo>
                  <a:cubicBezTo>
                    <a:pt x="1495330" y="1926618"/>
                    <a:pt x="1926618" y="1495330"/>
                    <a:pt x="1926618" y="963309"/>
                  </a:cubicBezTo>
                  <a:cubicBezTo>
                    <a:pt x="1926618" y="431288"/>
                    <a:pt x="1495330" y="0"/>
                    <a:pt x="963309" y="0"/>
                  </a:cubicBezTo>
                  <a:cubicBezTo>
                    <a:pt x="431288" y="0"/>
                    <a:pt x="0" y="431288"/>
                    <a:pt x="0" y="963309"/>
                  </a:cubicBezTo>
                  <a:close/>
                </a:path>
              </a:pathLst>
            </a:custGeom>
            <a:solidFill>
              <a:schemeClr val="accent1"/>
            </a:solidFill>
            <a:ln w="3175" cap="flat" cmpd="sng">
              <a:solidFill>
                <a:srgbClr val="BFBFBF">
                  <a:alpha val="56000"/>
                </a:srgbClr>
              </a:solidFill>
              <a:round/>
              <a:headEnd/>
              <a:tailEnd/>
            </a:ln>
          </p:spPr>
          <p:txBody>
            <a:bodyPr anchor="ctr"/>
            <a:lstStyle/>
            <a:p>
              <a:endParaRPr lang="zh-CN" altLang="en-US"/>
            </a:p>
          </p:txBody>
        </p:sp>
        <p:cxnSp>
          <p:nvCxnSpPr>
            <p:cNvPr id="4102" name="直接连接符 21"/>
            <p:cNvCxnSpPr>
              <a:cxnSpLocks noChangeShapeType="1"/>
            </p:cNvCxnSpPr>
            <p:nvPr/>
          </p:nvCxnSpPr>
          <p:spPr bwMode="auto">
            <a:xfrm>
              <a:off x="0" y="359879"/>
              <a:ext cx="5237019"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3" name="直接连接符 23"/>
            <p:cNvCxnSpPr>
              <a:cxnSpLocks noChangeShapeType="1"/>
            </p:cNvCxnSpPr>
            <p:nvPr/>
          </p:nvCxnSpPr>
          <p:spPr bwMode="auto">
            <a:xfrm>
              <a:off x="35626" y="4868883"/>
              <a:ext cx="5177642"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4" name="直接连接符 25"/>
            <p:cNvCxnSpPr>
              <a:cxnSpLocks noChangeShapeType="1"/>
            </p:cNvCxnSpPr>
            <p:nvPr/>
          </p:nvCxnSpPr>
          <p:spPr bwMode="auto">
            <a:xfrm>
              <a:off x="391886" y="35627"/>
              <a:ext cx="0" cy="513014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5" name="直接连接符 27"/>
            <p:cNvCxnSpPr>
              <a:cxnSpLocks noChangeShapeType="1"/>
            </p:cNvCxnSpPr>
            <p:nvPr/>
          </p:nvCxnSpPr>
          <p:spPr bwMode="auto">
            <a:xfrm>
              <a:off x="4880759" y="47502"/>
              <a:ext cx="0" cy="5142016"/>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sp>
          <p:nvSpPr>
            <p:cNvPr id="4106" name="圆角矩形 28"/>
            <p:cNvSpPr>
              <a:spLocks noChangeArrowheads="1"/>
            </p:cNvSpPr>
            <p:nvPr/>
          </p:nvSpPr>
          <p:spPr bwMode="auto">
            <a:xfrm>
              <a:off x="35627" y="35626"/>
              <a:ext cx="5201392" cy="5153891"/>
            </a:xfrm>
            <a:prstGeom prst="roundRect">
              <a:avLst>
                <a:gd name="adj" fmla="val 22565"/>
              </a:avLst>
            </a:prstGeom>
            <a:noFill/>
            <a:ln w="3175" cmpd="sng">
              <a:solidFill>
                <a:srgbClr val="BFBFBF">
                  <a:alpha val="56000"/>
                </a:srgbClr>
              </a:solidFill>
              <a:round/>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cxnSp>
          <p:nvCxnSpPr>
            <p:cNvPr id="4107" name="直接连接符 32"/>
            <p:cNvCxnSpPr>
              <a:cxnSpLocks noChangeShapeType="1"/>
            </p:cNvCxnSpPr>
            <p:nvPr/>
          </p:nvCxnSpPr>
          <p:spPr bwMode="auto">
            <a:xfrm>
              <a:off x="35626" y="0"/>
              <a:ext cx="5153891" cy="5189517"/>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8" name="直接连接符 34"/>
            <p:cNvCxnSpPr>
              <a:cxnSpLocks noChangeShapeType="1"/>
            </p:cNvCxnSpPr>
            <p:nvPr/>
          </p:nvCxnSpPr>
          <p:spPr bwMode="auto">
            <a:xfrm flipV="1">
              <a:off x="35626" y="11877"/>
              <a:ext cx="5189517" cy="5189517"/>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9" name="直接连接符 36"/>
            <p:cNvCxnSpPr>
              <a:cxnSpLocks noChangeShapeType="1"/>
            </p:cNvCxnSpPr>
            <p:nvPr/>
          </p:nvCxnSpPr>
          <p:spPr bwMode="auto">
            <a:xfrm>
              <a:off x="1669638" y="35626"/>
              <a:ext cx="0" cy="5142016"/>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0" name="直接连接符 38"/>
            <p:cNvCxnSpPr>
              <a:cxnSpLocks noChangeShapeType="1"/>
              <a:endCxn id="4106" idx="2"/>
            </p:cNvCxnSpPr>
            <p:nvPr/>
          </p:nvCxnSpPr>
          <p:spPr bwMode="auto">
            <a:xfrm>
              <a:off x="2600697" y="11877"/>
              <a:ext cx="35626" cy="517764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1" name="直接连接符 40"/>
            <p:cNvCxnSpPr>
              <a:cxnSpLocks noChangeShapeType="1"/>
            </p:cNvCxnSpPr>
            <p:nvPr/>
          </p:nvCxnSpPr>
          <p:spPr bwMode="auto">
            <a:xfrm>
              <a:off x="3572505" y="35626"/>
              <a:ext cx="0" cy="5165768"/>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2" name="直接连接符 42"/>
            <p:cNvCxnSpPr>
              <a:cxnSpLocks noChangeShapeType="1"/>
            </p:cNvCxnSpPr>
            <p:nvPr/>
          </p:nvCxnSpPr>
          <p:spPr bwMode="auto">
            <a:xfrm>
              <a:off x="35626" y="1650882"/>
              <a:ext cx="5201393"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3" name="直接连接符 44"/>
            <p:cNvCxnSpPr>
              <a:cxnSpLocks noChangeShapeType="1"/>
              <a:stCxn id="4106" idx="1"/>
              <a:endCxn id="4106" idx="3"/>
            </p:cNvCxnSpPr>
            <p:nvPr/>
          </p:nvCxnSpPr>
          <p:spPr bwMode="auto">
            <a:xfrm>
              <a:off x="35627" y="2612572"/>
              <a:ext cx="5201392"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4" name="直接连接符 46"/>
            <p:cNvCxnSpPr>
              <a:cxnSpLocks noChangeShapeType="1"/>
            </p:cNvCxnSpPr>
            <p:nvPr/>
          </p:nvCxnSpPr>
          <p:spPr bwMode="auto">
            <a:xfrm>
              <a:off x="35626" y="3577499"/>
              <a:ext cx="5189517"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grpSp>
      <p:sp>
        <p:nvSpPr>
          <p:cNvPr id="4115" name="文本框 49"/>
          <p:cNvSpPr txBox="1">
            <a:spLocks noChangeArrowheads="1"/>
          </p:cNvSpPr>
          <p:nvPr/>
        </p:nvSpPr>
        <p:spPr bwMode="auto">
          <a:xfrm>
            <a:off x="1252538" y="1192213"/>
            <a:ext cx="16303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5400">
                <a:solidFill>
                  <a:srgbClr val="595959"/>
                </a:solidFill>
                <a:latin typeface="微软雅黑" panose="020B0503020204020204" pitchFamily="34" charset="-122"/>
                <a:ea typeface="微软雅黑" panose="020B0503020204020204" pitchFamily="34" charset="-122"/>
              </a:rPr>
              <a:t>目录</a:t>
            </a:r>
          </a:p>
        </p:txBody>
      </p:sp>
      <p:sp>
        <p:nvSpPr>
          <p:cNvPr id="4116" name="文本框 1"/>
          <p:cNvSpPr txBox="1">
            <a:spLocks noChangeArrowheads="1"/>
          </p:cNvSpPr>
          <p:nvPr/>
        </p:nvSpPr>
        <p:spPr bwMode="auto">
          <a:xfrm>
            <a:off x="1860550" y="3016250"/>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3200" dirty="0">
                <a:solidFill>
                  <a:schemeClr val="accent6">
                    <a:lumMod val="75000"/>
                  </a:schemeClr>
                </a:solidFill>
              </a:rPr>
              <a:t>1</a:t>
            </a:r>
            <a:endParaRPr lang="zh-CN" altLang="en-US" sz="3200" dirty="0">
              <a:solidFill>
                <a:schemeClr val="accent6">
                  <a:lumMod val="75000"/>
                </a:schemeClr>
              </a:solidFill>
            </a:endParaRPr>
          </a:p>
        </p:txBody>
      </p:sp>
      <p:cxnSp>
        <p:nvCxnSpPr>
          <p:cNvPr id="4117" name="直接连接符 35"/>
          <p:cNvCxnSpPr>
            <a:cxnSpLocks noChangeShapeType="1"/>
          </p:cNvCxnSpPr>
          <p:nvPr/>
        </p:nvCxnSpPr>
        <p:spPr bwMode="auto">
          <a:xfrm flipH="1">
            <a:off x="1930400" y="3160713"/>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4118" name="文本框 7"/>
          <p:cNvSpPr txBox="1">
            <a:spLocks noChangeArrowheads="1"/>
          </p:cNvSpPr>
          <p:nvPr/>
        </p:nvSpPr>
        <p:spPr bwMode="auto">
          <a:xfrm>
            <a:off x="2168525" y="3370263"/>
            <a:ext cx="20653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a:solidFill>
                  <a:schemeClr val="accent6">
                    <a:lumMod val="75000"/>
                  </a:schemeClr>
                </a:solidFill>
                <a:latin typeface="微软雅黑" panose="020B0503020204020204" pitchFamily="34" charset="-122"/>
                <a:ea typeface="微软雅黑" panose="020B0503020204020204" pitchFamily="34" charset="-122"/>
              </a:rPr>
              <a:t>并发控制概述</a:t>
            </a:r>
          </a:p>
        </p:txBody>
      </p:sp>
      <p:sp>
        <p:nvSpPr>
          <p:cNvPr id="4119" name="文本框 27"/>
          <p:cNvSpPr txBox="1">
            <a:spLocks noChangeArrowheads="1"/>
          </p:cNvSpPr>
          <p:nvPr/>
        </p:nvSpPr>
        <p:spPr bwMode="auto">
          <a:xfrm>
            <a:off x="5111750" y="3016250"/>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3200" dirty="0">
                <a:solidFill>
                  <a:schemeClr val="accent6">
                    <a:lumMod val="75000"/>
                  </a:schemeClr>
                </a:solidFill>
              </a:rPr>
              <a:t>2</a:t>
            </a:r>
            <a:endParaRPr lang="zh-CN" altLang="en-US" sz="3200" dirty="0">
              <a:solidFill>
                <a:schemeClr val="accent6">
                  <a:lumMod val="75000"/>
                </a:schemeClr>
              </a:solidFill>
            </a:endParaRPr>
          </a:p>
        </p:txBody>
      </p:sp>
      <p:cxnSp>
        <p:nvCxnSpPr>
          <p:cNvPr id="4120" name="直接连接符 43"/>
          <p:cNvCxnSpPr>
            <a:cxnSpLocks noChangeShapeType="1"/>
          </p:cNvCxnSpPr>
          <p:nvPr/>
        </p:nvCxnSpPr>
        <p:spPr bwMode="auto">
          <a:xfrm flipH="1">
            <a:off x="5183188" y="3160713"/>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4121" name="文本框 7"/>
          <p:cNvSpPr txBox="1">
            <a:spLocks noChangeArrowheads="1"/>
          </p:cNvSpPr>
          <p:nvPr/>
        </p:nvSpPr>
        <p:spPr bwMode="auto">
          <a:xfrm>
            <a:off x="5421313" y="3370263"/>
            <a:ext cx="2063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a:solidFill>
                  <a:schemeClr val="accent6">
                    <a:lumMod val="75000"/>
                  </a:schemeClr>
                </a:solidFill>
                <a:latin typeface="微软雅黑" panose="020B0503020204020204" pitchFamily="34" charset="-122"/>
                <a:ea typeface="微软雅黑" panose="020B0503020204020204" pitchFamily="34" charset="-122"/>
              </a:rPr>
              <a:t>封锁</a:t>
            </a:r>
          </a:p>
        </p:txBody>
      </p:sp>
      <p:sp>
        <p:nvSpPr>
          <p:cNvPr id="4122" name="文本框 31"/>
          <p:cNvSpPr txBox="1">
            <a:spLocks noChangeArrowheads="1"/>
          </p:cNvSpPr>
          <p:nvPr/>
        </p:nvSpPr>
        <p:spPr bwMode="auto">
          <a:xfrm>
            <a:off x="8158163" y="3016250"/>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3200" dirty="0">
                <a:solidFill>
                  <a:schemeClr val="accent6">
                    <a:lumMod val="75000"/>
                  </a:schemeClr>
                </a:solidFill>
              </a:rPr>
              <a:t>3</a:t>
            </a:r>
            <a:endParaRPr lang="zh-CN" altLang="en-US" sz="3200" dirty="0">
              <a:solidFill>
                <a:schemeClr val="accent6">
                  <a:lumMod val="75000"/>
                </a:schemeClr>
              </a:solidFill>
            </a:endParaRPr>
          </a:p>
        </p:txBody>
      </p:sp>
      <p:cxnSp>
        <p:nvCxnSpPr>
          <p:cNvPr id="4123" name="直接连接符 53"/>
          <p:cNvCxnSpPr>
            <a:cxnSpLocks noChangeShapeType="1"/>
          </p:cNvCxnSpPr>
          <p:nvPr/>
        </p:nvCxnSpPr>
        <p:spPr bwMode="auto">
          <a:xfrm flipH="1">
            <a:off x="8228013" y="3160713"/>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4124" name="文本框 7"/>
          <p:cNvSpPr txBox="1">
            <a:spLocks noChangeArrowheads="1"/>
          </p:cNvSpPr>
          <p:nvPr/>
        </p:nvSpPr>
        <p:spPr bwMode="auto">
          <a:xfrm>
            <a:off x="8466138" y="3370263"/>
            <a:ext cx="2063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a:solidFill>
                  <a:schemeClr val="accent6">
                    <a:lumMod val="75000"/>
                  </a:schemeClr>
                </a:solidFill>
                <a:latin typeface="微软雅黑" panose="020B0503020204020204" pitchFamily="34" charset="-122"/>
                <a:ea typeface="微软雅黑" panose="020B0503020204020204" pitchFamily="34" charset="-122"/>
              </a:rPr>
              <a:t>封锁协议</a:t>
            </a:r>
          </a:p>
        </p:txBody>
      </p:sp>
      <p:sp>
        <p:nvSpPr>
          <p:cNvPr id="4125" name="文本框 31"/>
          <p:cNvSpPr txBox="1">
            <a:spLocks noChangeArrowheads="1"/>
          </p:cNvSpPr>
          <p:nvPr/>
        </p:nvSpPr>
        <p:spPr bwMode="auto">
          <a:xfrm>
            <a:off x="2168525" y="3790950"/>
            <a:ext cx="231616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丢失修改</a:t>
            </a:r>
            <a:endParaRPr lang="en-US" altLang="zh-CN" sz="1400" dirty="0">
              <a:solidFill>
                <a:schemeClr val="accent6">
                  <a:lumMod val="7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不可重复读</a:t>
            </a:r>
            <a:endParaRPr lang="en-US" altLang="zh-CN" sz="1400" dirty="0">
              <a:solidFill>
                <a:schemeClr val="accent6">
                  <a:lumMod val="7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污读</a:t>
            </a:r>
            <a:endParaRPr lang="en-US" altLang="zh-CN" sz="14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4126" name="文本框 31"/>
          <p:cNvSpPr txBox="1">
            <a:spLocks noChangeArrowheads="1"/>
          </p:cNvSpPr>
          <p:nvPr/>
        </p:nvSpPr>
        <p:spPr bwMode="auto">
          <a:xfrm>
            <a:off x="5421313" y="3790950"/>
            <a:ext cx="23161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封锁类型</a:t>
            </a:r>
            <a:endParaRPr lang="en-US" altLang="zh-CN" sz="1400" dirty="0">
              <a:solidFill>
                <a:schemeClr val="accent6">
                  <a:lumMod val="7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基本锁的相容矩阵</a:t>
            </a:r>
          </a:p>
        </p:txBody>
      </p:sp>
      <p:sp>
        <p:nvSpPr>
          <p:cNvPr id="4127" name="文本框 31"/>
          <p:cNvSpPr txBox="1">
            <a:spLocks noChangeArrowheads="1"/>
          </p:cNvSpPr>
          <p:nvPr/>
        </p:nvSpPr>
        <p:spPr bwMode="auto">
          <a:xfrm>
            <a:off x="8466138" y="3790950"/>
            <a:ext cx="231616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一级封锁协议</a:t>
            </a:r>
          </a:p>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二级封锁协议</a:t>
            </a:r>
          </a:p>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三级封锁协议</a:t>
            </a:r>
          </a:p>
        </p:txBody>
      </p:sp>
      <p:sp>
        <p:nvSpPr>
          <p:cNvPr id="32" name="文本框 27"/>
          <p:cNvSpPr txBox="1">
            <a:spLocks noChangeArrowheads="1"/>
          </p:cNvSpPr>
          <p:nvPr/>
        </p:nvSpPr>
        <p:spPr bwMode="auto">
          <a:xfrm>
            <a:off x="1860550"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200" dirty="0">
                <a:solidFill>
                  <a:schemeClr val="accent6">
                    <a:lumMod val="75000"/>
                  </a:schemeClr>
                </a:solidFill>
              </a:rPr>
              <a:t>4</a:t>
            </a:r>
            <a:endParaRPr lang="zh-CN" altLang="en-US" sz="3200" dirty="0">
              <a:solidFill>
                <a:schemeClr val="accent6">
                  <a:lumMod val="75000"/>
                </a:schemeClr>
              </a:solidFill>
            </a:endParaRPr>
          </a:p>
        </p:txBody>
      </p:sp>
      <p:cxnSp>
        <p:nvCxnSpPr>
          <p:cNvPr id="33" name="直接连接符 43"/>
          <p:cNvCxnSpPr>
            <a:cxnSpLocks noChangeShapeType="1"/>
          </p:cNvCxnSpPr>
          <p:nvPr/>
        </p:nvCxnSpPr>
        <p:spPr bwMode="auto">
          <a:xfrm flipH="1">
            <a:off x="1931988" y="4877497"/>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34" name="文本框 7"/>
          <p:cNvSpPr txBox="1">
            <a:spLocks noChangeArrowheads="1"/>
          </p:cNvSpPr>
          <p:nvPr/>
        </p:nvSpPr>
        <p:spPr bwMode="auto">
          <a:xfrm>
            <a:off x="2170113" y="5087047"/>
            <a:ext cx="2063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000" dirty="0">
                <a:solidFill>
                  <a:schemeClr val="accent6">
                    <a:lumMod val="75000"/>
                  </a:schemeClr>
                </a:solidFill>
                <a:latin typeface="微软雅黑" panose="020B0503020204020204" pitchFamily="34" charset="-122"/>
                <a:ea typeface="微软雅黑" panose="020B0503020204020204" pitchFamily="34" charset="-122"/>
              </a:rPr>
              <a:t>活锁和死锁</a:t>
            </a:r>
          </a:p>
        </p:txBody>
      </p:sp>
      <p:sp>
        <p:nvSpPr>
          <p:cNvPr id="35" name="文本框 31"/>
          <p:cNvSpPr txBox="1">
            <a:spLocks noChangeArrowheads="1"/>
          </p:cNvSpPr>
          <p:nvPr/>
        </p:nvSpPr>
        <p:spPr bwMode="auto">
          <a:xfrm>
            <a:off x="2170113" y="5507734"/>
            <a:ext cx="23161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活锁</a:t>
            </a:r>
            <a:endParaRPr lang="en-US" altLang="zh-CN" sz="1400" dirty="0">
              <a:solidFill>
                <a:schemeClr val="accent6">
                  <a:lumMod val="7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死锁</a:t>
            </a:r>
            <a:endParaRPr lang="zh-CN" altLang="en-US" sz="1400" dirty="0">
              <a:solidFill>
                <a:schemeClr val="accent6">
                  <a:lumMod val="75000"/>
                </a:schemeClr>
              </a:solidFill>
            </a:endParaRPr>
          </a:p>
        </p:txBody>
      </p:sp>
      <p:sp>
        <p:nvSpPr>
          <p:cNvPr id="36" name="文本框 27"/>
          <p:cNvSpPr txBox="1">
            <a:spLocks noChangeArrowheads="1"/>
          </p:cNvSpPr>
          <p:nvPr/>
        </p:nvSpPr>
        <p:spPr bwMode="auto">
          <a:xfrm>
            <a:off x="5044694"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200" dirty="0">
                <a:solidFill>
                  <a:srgbClr val="404040"/>
                </a:solidFill>
              </a:rPr>
              <a:t>5</a:t>
            </a:r>
            <a:endParaRPr lang="zh-CN" altLang="en-US" sz="3200" dirty="0">
              <a:solidFill>
                <a:srgbClr val="404040"/>
              </a:solidFill>
            </a:endParaRPr>
          </a:p>
        </p:txBody>
      </p:sp>
      <p:cxnSp>
        <p:nvCxnSpPr>
          <p:cNvPr id="37" name="直接连接符 43"/>
          <p:cNvCxnSpPr>
            <a:cxnSpLocks noChangeShapeType="1"/>
          </p:cNvCxnSpPr>
          <p:nvPr/>
        </p:nvCxnSpPr>
        <p:spPr bwMode="auto">
          <a:xfrm flipH="1">
            <a:off x="5116132" y="4877497"/>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38" name="文本框 7"/>
          <p:cNvSpPr txBox="1">
            <a:spLocks noChangeArrowheads="1"/>
          </p:cNvSpPr>
          <p:nvPr/>
        </p:nvSpPr>
        <p:spPr bwMode="auto">
          <a:xfrm>
            <a:off x="5354256" y="5087047"/>
            <a:ext cx="25542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000" dirty="0">
                <a:solidFill>
                  <a:srgbClr val="404040"/>
                </a:solidFill>
                <a:latin typeface="微软雅黑" panose="020B0503020204020204" pitchFamily="34" charset="-122"/>
                <a:ea typeface="微软雅黑" panose="020B0503020204020204" pitchFamily="34" charset="-122"/>
              </a:rPr>
              <a:t>并发调度的可串行性</a:t>
            </a:r>
          </a:p>
        </p:txBody>
      </p:sp>
      <p:sp>
        <p:nvSpPr>
          <p:cNvPr id="39" name="文本框 31"/>
          <p:cNvSpPr txBox="1">
            <a:spLocks noChangeArrowheads="1"/>
          </p:cNvSpPr>
          <p:nvPr/>
        </p:nvSpPr>
        <p:spPr bwMode="auto">
          <a:xfrm>
            <a:off x="5354257" y="5507734"/>
            <a:ext cx="231616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latin typeface="微软雅黑" panose="020B0503020204020204" pitchFamily="34" charset="-122"/>
                <a:ea typeface="微软雅黑" panose="020B0503020204020204" pitchFamily="34" charset="-122"/>
              </a:rPr>
              <a:t>什么样的并发操作调度是正确的 </a:t>
            </a:r>
            <a:endParaRPr lang="en-US" altLang="zh-CN" sz="14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400" dirty="0">
                <a:latin typeface="微软雅黑" panose="020B0503020204020204" pitchFamily="34" charset="-122"/>
                <a:ea typeface="微软雅黑" panose="020B0503020204020204" pitchFamily="34" charset="-122"/>
              </a:rPr>
              <a:t>如何保证并发操作的调度是正确的</a:t>
            </a:r>
          </a:p>
        </p:txBody>
      </p:sp>
      <p:sp>
        <p:nvSpPr>
          <p:cNvPr id="40" name="文本框 27"/>
          <p:cNvSpPr txBox="1">
            <a:spLocks noChangeArrowheads="1"/>
          </p:cNvSpPr>
          <p:nvPr/>
        </p:nvSpPr>
        <p:spPr bwMode="auto">
          <a:xfrm>
            <a:off x="8156575"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200" dirty="0">
                <a:solidFill>
                  <a:srgbClr val="404040"/>
                </a:solidFill>
              </a:rPr>
              <a:t>6</a:t>
            </a:r>
            <a:endParaRPr lang="zh-CN" altLang="en-US" sz="3200" dirty="0">
              <a:solidFill>
                <a:srgbClr val="404040"/>
              </a:solidFill>
            </a:endParaRPr>
          </a:p>
        </p:txBody>
      </p:sp>
      <p:cxnSp>
        <p:nvCxnSpPr>
          <p:cNvPr id="41" name="直接连接符 43"/>
          <p:cNvCxnSpPr>
            <a:cxnSpLocks noChangeShapeType="1"/>
          </p:cNvCxnSpPr>
          <p:nvPr/>
        </p:nvCxnSpPr>
        <p:spPr bwMode="auto">
          <a:xfrm flipH="1">
            <a:off x="8228013" y="4877497"/>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42" name="文本框 7"/>
          <p:cNvSpPr txBox="1">
            <a:spLocks noChangeArrowheads="1"/>
          </p:cNvSpPr>
          <p:nvPr/>
        </p:nvSpPr>
        <p:spPr bwMode="auto">
          <a:xfrm>
            <a:off x="8466138" y="5087047"/>
            <a:ext cx="28023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000" dirty="0">
                <a:solidFill>
                  <a:srgbClr val="404040"/>
                </a:solidFill>
                <a:latin typeface="微软雅黑" panose="020B0503020204020204" pitchFamily="34" charset="-122"/>
                <a:ea typeface="微软雅黑" panose="020B0503020204020204" pitchFamily="34" charset="-122"/>
              </a:rPr>
              <a:t>两段锁协议</a:t>
            </a:r>
          </a:p>
        </p:txBody>
      </p:sp>
      <p:sp>
        <p:nvSpPr>
          <p:cNvPr id="43" name="文本框 31"/>
          <p:cNvSpPr txBox="1">
            <a:spLocks noChangeArrowheads="1"/>
          </p:cNvSpPr>
          <p:nvPr/>
        </p:nvSpPr>
        <p:spPr bwMode="auto">
          <a:xfrm>
            <a:off x="8466138" y="5507734"/>
            <a:ext cx="23161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latin typeface="微软雅黑" panose="020B0503020204020204" pitchFamily="34" charset="-122"/>
                <a:ea typeface="微软雅黑" panose="020B0503020204020204" pitchFamily="34" charset="-122"/>
              </a:rPr>
              <a:t>两段锁协议的内容</a:t>
            </a:r>
          </a:p>
        </p:txBody>
      </p:sp>
      <p:sp>
        <p:nvSpPr>
          <p:cNvPr id="44" name="文本框 27"/>
          <p:cNvSpPr txBox="1">
            <a:spLocks noChangeArrowheads="1"/>
          </p:cNvSpPr>
          <p:nvPr/>
        </p:nvSpPr>
        <p:spPr bwMode="auto">
          <a:xfrm>
            <a:off x="8156575" y="1024085"/>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200" dirty="0">
                <a:solidFill>
                  <a:srgbClr val="404040"/>
                </a:solidFill>
              </a:rPr>
              <a:t>7</a:t>
            </a:r>
            <a:endParaRPr lang="zh-CN" altLang="en-US" sz="3200" dirty="0">
              <a:solidFill>
                <a:srgbClr val="404040"/>
              </a:solidFill>
            </a:endParaRPr>
          </a:p>
        </p:txBody>
      </p:sp>
      <p:cxnSp>
        <p:nvCxnSpPr>
          <p:cNvPr id="45" name="直接连接符 43"/>
          <p:cNvCxnSpPr>
            <a:cxnSpLocks noChangeShapeType="1"/>
          </p:cNvCxnSpPr>
          <p:nvPr/>
        </p:nvCxnSpPr>
        <p:spPr bwMode="auto">
          <a:xfrm flipH="1">
            <a:off x="8228013" y="1168548"/>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46" name="文本框 7"/>
          <p:cNvSpPr txBox="1">
            <a:spLocks noChangeArrowheads="1"/>
          </p:cNvSpPr>
          <p:nvPr/>
        </p:nvSpPr>
        <p:spPr bwMode="auto">
          <a:xfrm>
            <a:off x="8466138" y="1378098"/>
            <a:ext cx="33387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2000" dirty="0" err="1" smtClean="0">
                <a:solidFill>
                  <a:srgbClr val="404040"/>
                </a:solidFill>
                <a:latin typeface="微软雅黑" panose="020B0503020204020204" pitchFamily="34" charset="-122"/>
                <a:ea typeface="微软雅黑" panose="020B0503020204020204" pitchFamily="34" charset="-122"/>
              </a:rPr>
              <a:t>MySql</a:t>
            </a:r>
            <a:r>
              <a:rPr lang="zh-CN" altLang="en-US" sz="2000" dirty="0" smtClean="0">
                <a:solidFill>
                  <a:srgbClr val="404040"/>
                </a:solidFill>
                <a:latin typeface="微软雅黑" panose="020B0503020204020204" pitchFamily="34" charset="-122"/>
                <a:ea typeface="微软雅黑" panose="020B0503020204020204" pitchFamily="34" charset="-122"/>
              </a:rPr>
              <a:t>的</a:t>
            </a:r>
            <a:r>
              <a:rPr lang="zh-CN" altLang="en-US" sz="2000" dirty="0">
                <a:solidFill>
                  <a:srgbClr val="404040"/>
                </a:solidFill>
                <a:latin typeface="微软雅黑" panose="020B0503020204020204" pitchFamily="34" charset="-122"/>
                <a:ea typeface="微软雅黑" panose="020B0503020204020204" pitchFamily="34" charset="-122"/>
              </a:rPr>
              <a:t>并发控制技术</a:t>
            </a:r>
          </a:p>
        </p:txBody>
      </p:sp>
      <p:sp>
        <p:nvSpPr>
          <p:cNvPr id="47" name="文本框 31"/>
          <p:cNvSpPr txBox="1">
            <a:spLocks noChangeArrowheads="1"/>
          </p:cNvSpPr>
          <p:nvPr/>
        </p:nvSpPr>
        <p:spPr bwMode="auto">
          <a:xfrm>
            <a:off x="8466138" y="1798785"/>
            <a:ext cx="23161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latin typeface="微软雅黑" panose="020B0503020204020204" pitchFamily="34" charset="-122"/>
                <a:ea typeface="微软雅黑" panose="020B0503020204020204" pitchFamily="34" charset="-122"/>
              </a:rPr>
              <a:t>机制</a:t>
            </a:r>
          </a:p>
        </p:txBody>
      </p:sp>
      <p:sp>
        <p:nvSpPr>
          <p:cNvPr id="2" name="灯片编号占位符 1"/>
          <p:cNvSpPr>
            <a:spLocks noGrp="1"/>
          </p:cNvSpPr>
          <p:nvPr>
            <p:ph type="sldNum" sz="quarter" idx="12"/>
          </p:nvPr>
        </p:nvSpPr>
        <p:spPr/>
        <p:txBody>
          <a:bodyPr/>
          <a:lstStyle/>
          <a:p>
            <a:fld id="{F74088BC-5FFA-45F6-BC97-BB015332EA66}" type="slidenum">
              <a:rPr lang="zh-CN" altLang="en-US" smtClean="0"/>
              <a:pPr/>
              <a:t>34</a:t>
            </a:fld>
            <a:endParaRPr lang="zh-CN" altLang="en-US"/>
          </a:p>
        </p:txBody>
      </p:sp>
    </p:spTree>
    <p:extLst>
      <p:ext uri="{BB962C8B-B14F-4D97-AF65-F5344CB8AC3E}">
        <p14:creationId xmlns:p14="http://schemas.microsoft.com/office/powerpoint/2010/main" val="1643761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问题四  活锁和死锁</a:t>
            </a:r>
          </a:p>
        </p:txBody>
      </p:sp>
      <p:sp>
        <p:nvSpPr>
          <p:cNvPr id="3" name="内容占位符 2"/>
          <p:cNvSpPr>
            <a:spLocks noGrp="1"/>
          </p:cNvSpPr>
          <p:nvPr>
            <p:ph idx="1"/>
          </p:nvPr>
        </p:nvSpPr>
        <p:spPr/>
        <p:txBody>
          <a:bodyPr/>
          <a:lstStyle/>
          <a:p>
            <a:r>
              <a:rPr lang="zh-CN" altLang="en-US" dirty="0"/>
              <a:t>封锁技术可以有效地解决并发操作的一致性问题，但也带来一些新的问题：</a:t>
            </a:r>
          </a:p>
          <a:p>
            <a:pPr lvl="1"/>
            <a:r>
              <a:rPr lang="zh-CN" altLang="en-US" dirty="0"/>
              <a:t>死锁</a:t>
            </a:r>
          </a:p>
          <a:p>
            <a:pPr lvl="1"/>
            <a:r>
              <a:rPr lang="zh-CN" altLang="en-US" dirty="0"/>
              <a:t>活锁</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35</a:t>
            </a:fld>
            <a:endParaRPr lang="zh-CN" altLang="en-US"/>
          </a:p>
        </p:txBody>
      </p:sp>
    </p:spTree>
    <p:extLst>
      <p:ext uri="{BB962C8B-B14F-4D97-AF65-F5344CB8AC3E}">
        <p14:creationId xmlns:p14="http://schemas.microsoft.com/office/powerpoint/2010/main" val="6648756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活锁</a:t>
            </a:r>
            <a:r>
              <a:rPr lang="zh-CN" altLang="en-US"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Livelock</a:t>
            </a:r>
            <a:r>
              <a:rPr lang="zh-CN" altLang="en-US" dirty="0">
                <a:latin typeface="宋体" panose="02010600030101010101" pitchFamily="2" charset="-122"/>
                <a:ea typeface="宋体" panose="02010600030101010101" pitchFamily="2" charset="-122"/>
              </a:rPr>
              <a:t>）</a:t>
            </a:r>
            <a:endParaRPr lang="zh-CN" altLang="en-US" dirty="0"/>
          </a:p>
        </p:txBody>
      </p:sp>
      <p:sp>
        <p:nvSpPr>
          <p:cNvPr id="3" name="内容占位符 2"/>
          <p:cNvSpPr>
            <a:spLocks noGrp="1"/>
          </p:cNvSpPr>
          <p:nvPr>
            <p:ph idx="1"/>
          </p:nvPr>
        </p:nvSpPr>
        <p:spPr/>
        <p:txBody>
          <a:bodyPr/>
          <a:lstStyle/>
          <a:p>
            <a:r>
              <a:rPr lang="zh-CN" altLang="en-US" dirty="0"/>
              <a:t>当某个事务请求对某一数据的排它性封锁时，由于其他事务对该数据的操作而使这个事务处于永久等待状态，这种状态称为</a:t>
            </a:r>
            <a:r>
              <a:rPr lang="zh-CN" altLang="en-US" dirty="0">
                <a:solidFill>
                  <a:schemeClr val="accent6">
                    <a:lumMod val="75000"/>
                  </a:schemeClr>
                </a:solidFill>
              </a:rPr>
              <a:t>活锁</a:t>
            </a:r>
            <a:r>
              <a:rPr lang="zh-CN" altLang="en-US" dirty="0"/>
              <a:t>。</a:t>
            </a:r>
          </a:p>
          <a:p>
            <a:r>
              <a:rPr lang="zh-CN" altLang="en-US" dirty="0"/>
              <a:t>例如，事务</a:t>
            </a:r>
            <a:r>
              <a:rPr lang="en-US" altLang="zh-CN" dirty="0"/>
              <a:t>T</a:t>
            </a:r>
            <a:r>
              <a:rPr lang="en-US" altLang="zh-CN" sz="1800" dirty="0"/>
              <a:t>1</a:t>
            </a:r>
            <a:r>
              <a:rPr lang="zh-CN" altLang="en-US" dirty="0"/>
              <a:t>在对数据</a:t>
            </a:r>
            <a:r>
              <a:rPr lang="en-US" altLang="zh-CN" dirty="0"/>
              <a:t>R</a:t>
            </a:r>
            <a:r>
              <a:rPr lang="zh-CN" altLang="en-US" dirty="0"/>
              <a:t>封锁后，事务</a:t>
            </a:r>
            <a:r>
              <a:rPr lang="en-US" altLang="zh-CN" dirty="0"/>
              <a:t>T</a:t>
            </a:r>
            <a:r>
              <a:rPr lang="en-US" altLang="zh-CN" sz="1800" dirty="0"/>
              <a:t>2</a:t>
            </a:r>
            <a:r>
              <a:rPr lang="zh-CN" altLang="en-US" dirty="0"/>
              <a:t>又请求封锁</a:t>
            </a:r>
            <a:r>
              <a:rPr lang="en-US" altLang="zh-CN" dirty="0"/>
              <a:t>R</a:t>
            </a:r>
            <a:r>
              <a:rPr lang="zh-CN" altLang="en-US" dirty="0"/>
              <a:t>，于是</a:t>
            </a:r>
            <a:r>
              <a:rPr lang="en-US" altLang="zh-CN" dirty="0"/>
              <a:t>T</a:t>
            </a:r>
            <a:r>
              <a:rPr lang="en-US" altLang="zh-CN" sz="1800" dirty="0"/>
              <a:t>2</a:t>
            </a:r>
            <a:r>
              <a:rPr lang="zh-CN" altLang="en-US" dirty="0"/>
              <a:t>等待。</a:t>
            </a:r>
            <a:r>
              <a:rPr lang="en-US" altLang="zh-CN" dirty="0"/>
              <a:t>T</a:t>
            </a:r>
            <a:r>
              <a:rPr lang="en-US" altLang="zh-CN" sz="1800" dirty="0"/>
              <a:t>3</a:t>
            </a:r>
            <a:r>
              <a:rPr lang="zh-CN" altLang="en-US" dirty="0"/>
              <a:t>也请求封锁</a:t>
            </a:r>
            <a:r>
              <a:rPr lang="en-US" altLang="zh-CN" dirty="0"/>
              <a:t>R</a:t>
            </a:r>
            <a:r>
              <a:rPr lang="zh-CN" altLang="en-US" dirty="0"/>
              <a:t>。当</a:t>
            </a:r>
            <a:r>
              <a:rPr lang="en-US" altLang="zh-CN" dirty="0"/>
              <a:t>T</a:t>
            </a:r>
            <a:r>
              <a:rPr lang="en-US" altLang="zh-CN" sz="1800" dirty="0"/>
              <a:t>1</a:t>
            </a:r>
            <a:r>
              <a:rPr lang="zh-CN" altLang="en-US" dirty="0"/>
              <a:t>释放了</a:t>
            </a:r>
            <a:r>
              <a:rPr lang="en-US" altLang="zh-CN" dirty="0"/>
              <a:t>R</a:t>
            </a:r>
            <a:r>
              <a:rPr lang="zh-CN" altLang="en-US" dirty="0"/>
              <a:t>上的封锁后首先批准了</a:t>
            </a:r>
            <a:r>
              <a:rPr lang="en-US" altLang="zh-CN" dirty="0"/>
              <a:t>T</a:t>
            </a:r>
            <a:r>
              <a:rPr lang="en-US" altLang="zh-CN" sz="1800" dirty="0"/>
              <a:t>3</a:t>
            </a:r>
            <a:r>
              <a:rPr lang="zh-CN" altLang="en-US" dirty="0"/>
              <a:t>的请求，</a:t>
            </a:r>
            <a:r>
              <a:rPr lang="en-US" altLang="zh-CN" dirty="0"/>
              <a:t>T</a:t>
            </a:r>
            <a:r>
              <a:rPr lang="en-US" altLang="zh-CN" sz="1800" dirty="0"/>
              <a:t>2</a:t>
            </a:r>
            <a:r>
              <a:rPr lang="zh-CN" altLang="en-US" dirty="0"/>
              <a:t>继续等待。然后又有又</a:t>
            </a:r>
            <a:r>
              <a:rPr lang="en-US" altLang="zh-CN" dirty="0"/>
              <a:t>T</a:t>
            </a:r>
            <a:r>
              <a:rPr lang="en-US" altLang="zh-CN" sz="1800" dirty="0"/>
              <a:t>4</a:t>
            </a:r>
            <a:r>
              <a:rPr lang="zh-CN" altLang="en-US" dirty="0"/>
              <a:t>请求封锁</a:t>
            </a:r>
            <a:r>
              <a:rPr lang="en-US" altLang="zh-CN" dirty="0"/>
              <a:t>R</a:t>
            </a:r>
            <a:r>
              <a:rPr lang="zh-CN" altLang="en-US" dirty="0"/>
              <a:t>，</a:t>
            </a:r>
            <a:r>
              <a:rPr lang="en-US" altLang="zh-CN" dirty="0"/>
              <a:t>T</a:t>
            </a:r>
            <a:r>
              <a:rPr lang="en-US" altLang="zh-CN" sz="1800" dirty="0"/>
              <a:t>3</a:t>
            </a:r>
            <a:r>
              <a:rPr lang="zh-CN" altLang="en-US" dirty="0"/>
              <a:t>释放了</a:t>
            </a:r>
            <a:r>
              <a:rPr lang="en-US" altLang="zh-CN" dirty="0"/>
              <a:t>R</a:t>
            </a:r>
            <a:r>
              <a:rPr lang="zh-CN" altLang="en-US" dirty="0"/>
              <a:t>上的封锁后又批准了</a:t>
            </a:r>
            <a:r>
              <a:rPr lang="en-US" altLang="zh-CN" dirty="0"/>
              <a:t>T</a:t>
            </a:r>
            <a:r>
              <a:rPr lang="en-US" altLang="zh-CN" sz="1800" dirty="0"/>
              <a:t>4</a:t>
            </a:r>
            <a:r>
              <a:rPr lang="zh-CN" altLang="en-US" dirty="0"/>
              <a:t>的请求</a:t>
            </a:r>
            <a:r>
              <a:rPr lang="en-US" altLang="zh-CN" dirty="0"/>
              <a:t>……</a:t>
            </a:r>
            <a:r>
              <a:rPr lang="en-US" altLang="zh-CN" dirty="0">
                <a:solidFill>
                  <a:schemeClr val="accent6">
                    <a:lumMod val="75000"/>
                  </a:schemeClr>
                </a:solidFill>
              </a:rPr>
              <a:t>T</a:t>
            </a:r>
            <a:r>
              <a:rPr lang="en-US" altLang="zh-CN" sz="1800" dirty="0">
                <a:solidFill>
                  <a:schemeClr val="accent6">
                    <a:lumMod val="75000"/>
                  </a:schemeClr>
                </a:solidFill>
              </a:rPr>
              <a:t>2</a:t>
            </a:r>
            <a:r>
              <a:rPr lang="zh-CN" altLang="en-US" dirty="0"/>
              <a:t>可能永远处于等待状态，从而产生了活锁。</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36</a:t>
            </a:fld>
            <a:endParaRPr lang="zh-CN" altLang="en-US"/>
          </a:p>
        </p:txBody>
      </p:sp>
    </p:spTree>
    <p:extLst>
      <p:ext uri="{BB962C8B-B14F-4D97-AF65-F5344CB8AC3E}">
        <p14:creationId xmlns:p14="http://schemas.microsoft.com/office/powerpoint/2010/main" val="39793302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活锁举例</a:t>
            </a:r>
          </a:p>
        </p:txBody>
      </p:sp>
      <p:sp>
        <p:nvSpPr>
          <p:cNvPr id="3" name="内容占位符 2"/>
          <p:cNvSpPr>
            <a:spLocks noGrp="1"/>
          </p:cNvSpPr>
          <p:nvPr>
            <p:ph idx="1"/>
          </p:nvPr>
        </p:nvSpPr>
        <p:spPr/>
        <p:txBody>
          <a:bodyPr/>
          <a:lstStyle/>
          <a:p>
            <a:endParaRPr lang="zh-CN" altLang="en-US"/>
          </a:p>
        </p:txBody>
      </p:sp>
      <p:pic>
        <p:nvPicPr>
          <p:cNvPr id="4" name="Picture 4" descr="8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38005" y="1628775"/>
            <a:ext cx="7620000" cy="443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p:cNvSpPr>
            <a:spLocks noGrp="1"/>
          </p:cNvSpPr>
          <p:nvPr>
            <p:ph type="sldNum" sz="quarter" idx="12"/>
          </p:nvPr>
        </p:nvSpPr>
        <p:spPr/>
        <p:txBody>
          <a:bodyPr/>
          <a:lstStyle/>
          <a:p>
            <a:fld id="{6CC0CD27-C02E-43E2-B3A7-2C9F5C232003}" type="slidenum">
              <a:rPr lang="zh-CN" altLang="en-US" smtClean="0"/>
              <a:pPr/>
              <a:t>37</a:t>
            </a:fld>
            <a:endParaRPr lang="zh-CN" altLang="en-US"/>
          </a:p>
        </p:txBody>
      </p:sp>
    </p:spTree>
    <p:extLst>
      <p:ext uri="{BB962C8B-B14F-4D97-AF65-F5344CB8AC3E}">
        <p14:creationId xmlns:p14="http://schemas.microsoft.com/office/powerpoint/2010/main" val="15155847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如何避免活锁</a:t>
            </a:r>
            <a:endParaRPr lang="zh-CN" altLang="en-US" dirty="0"/>
          </a:p>
        </p:txBody>
      </p:sp>
      <p:sp>
        <p:nvSpPr>
          <p:cNvPr id="3" name="内容占位符 2"/>
          <p:cNvSpPr>
            <a:spLocks noGrp="1"/>
          </p:cNvSpPr>
          <p:nvPr>
            <p:ph idx="1"/>
          </p:nvPr>
        </p:nvSpPr>
        <p:spPr/>
        <p:txBody>
          <a:bodyPr/>
          <a:lstStyle/>
          <a:p>
            <a:r>
              <a:rPr lang="zh-CN" altLang="en-US" dirty="0"/>
              <a:t>采用先来先服务的策略</a:t>
            </a:r>
            <a:r>
              <a:rPr lang="en-US" altLang="zh-CN" dirty="0"/>
              <a:t>——</a:t>
            </a:r>
            <a:r>
              <a:rPr lang="zh-CN" altLang="en-US" dirty="0"/>
              <a:t>当多个事务请求封锁同一数据对象时，按请求封锁的先后次序对这些事务排队。该数据对象上的锁一旦释放，首先批准申请队列中第一个事务获得锁。</a:t>
            </a:r>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38</a:t>
            </a:fld>
            <a:endParaRPr lang="zh-CN" altLang="en-US"/>
          </a:p>
        </p:txBody>
      </p:sp>
    </p:spTree>
    <p:extLst>
      <p:ext uri="{BB962C8B-B14F-4D97-AF65-F5344CB8AC3E}">
        <p14:creationId xmlns:p14="http://schemas.microsoft.com/office/powerpoint/2010/main" val="33341192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cs typeface="Times New Roman" panose="02020603050405020304" pitchFamily="18" charset="0"/>
              </a:rPr>
              <a:t>2</a:t>
            </a:r>
            <a:r>
              <a:rPr lang="en-US" altLang="zh-CN" dirty="0">
                <a:cs typeface="Times New Roman" panose="02020603050405020304" pitchFamily="18" charset="0"/>
              </a:rPr>
              <a:t>.</a:t>
            </a:r>
            <a:r>
              <a:rPr lang="zh-CN" altLang="en-US" dirty="0">
                <a:latin typeface="宋体" panose="02010600030101010101" pitchFamily="2" charset="-122"/>
                <a:ea typeface="宋体" panose="02010600030101010101" pitchFamily="2" charset="-122"/>
              </a:rPr>
              <a:t>死锁</a:t>
            </a:r>
            <a:endParaRPr lang="zh-CN" altLang="en-US" dirty="0"/>
          </a:p>
        </p:txBody>
      </p:sp>
      <p:sp>
        <p:nvSpPr>
          <p:cNvPr id="3" name="内容占位符 2"/>
          <p:cNvSpPr>
            <a:spLocks noGrp="1"/>
          </p:cNvSpPr>
          <p:nvPr>
            <p:ph idx="1"/>
          </p:nvPr>
        </p:nvSpPr>
        <p:spPr/>
        <p:txBody>
          <a:bodyPr/>
          <a:lstStyle/>
          <a:p>
            <a:r>
              <a:rPr lang="zh-CN" altLang="en-US" dirty="0"/>
              <a:t>在同时处于等待状态的两个或多个事务中，其中的每一个事务在它能够进行之前，都等待着某个数据、而这个数据已被它们中的某个事务所封锁，这种状态称为</a:t>
            </a:r>
            <a:r>
              <a:rPr lang="zh-CN" altLang="en-US" dirty="0">
                <a:solidFill>
                  <a:schemeClr val="accent6">
                    <a:lumMod val="75000"/>
                  </a:schemeClr>
                </a:solidFill>
              </a:rPr>
              <a:t>死锁</a:t>
            </a:r>
            <a:r>
              <a:rPr lang="zh-CN" altLang="en-US" dirty="0"/>
              <a:t>（</a:t>
            </a:r>
            <a:r>
              <a:rPr lang="en-US" altLang="zh-CN" dirty="0"/>
              <a:t>Deadlock</a:t>
            </a:r>
            <a:r>
              <a:rPr lang="zh-CN" altLang="en-US" dirty="0"/>
              <a:t>） 。</a:t>
            </a:r>
          </a:p>
          <a:p>
            <a:r>
              <a:rPr lang="zh-CN" altLang="en-US" dirty="0"/>
              <a:t>例如，事务</a:t>
            </a:r>
            <a:r>
              <a:rPr lang="en-US" altLang="zh-CN" dirty="0"/>
              <a:t>T1</a:t>
            </a:r>
            <a:r>
              <a:rPr lang="zh-CN" altLang="en-US" dirty="0"/>
              <a:t>在对数据</a:t>
            </a:r>
            <a:r>
              <a:rPr lang="en-US" altLang="zh-CN" dirty="0"/>
              <a:t>R1</a:t>
            </a:r>
            <a:r>
              <a:rPr lang="zh-CN" altLang="en-US" dirty="0"/>
              <a:t>封锁后，又要求对数据</a:t>
            </a:r>
            <a:r>
              <a:rPr lang="en-US" altLang="zh-CN" dirty="0"/>
              <a:t>R2</a:t>
            </a:r>
            <a:r>
              <a:rPr lang="zh-CN" altLang="en-US" dirty="0"/>
              <a:t>封锁，而事务</a:t>
            </a:r>
            <a:r>
              <a:rPr lang="en-US" altLang="zh-CN" dirty="0"/>
              <a:t>T2</a:t>
            </a:r>
            <a:r>
              <a:rPr lang="zh-CN" altLang="en-US" dirty="0"/>
              <a:t>已获得对数据</a:t>
            </a:r>
            <a:r>
              <a:rPr lang="en-US" altLang="zh-CN" dirty="0"/>
              <a:t>R2</a:t>
            </a:r>
            <a:r>
              <a:rPr lang="zh-CN" altLang="en-US" dirty="0"/>
              <a:t>的封锁，又要求对数据</a:t>
            </a:r>
            <a:r>
              <a:rPr lang="en-US" altLang="zh-CN" dirty="0"/>
              <a:t>R1</a:t>
            </a:r>
            <a:r>
              <a:rPr lang="zh-CN" altLang="en-US" dirty="0"/>
              <a:t>封锁，这样两个事务由于都不能得到封锁而处于等待状态，发生了死锁。如下表所示。</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39</a:t>
            </a:fld>
            <a:endParaRPr lang="zh-CN" altLang="en-US"/>
          </a:p>
        </p:txBody>
      </p:sp>
    </p:spTree>
    <p:extLst>
      <p:ext uri="{BB962C8B-B14F-4D97-AF65-F5344CB8AC3E}">
        <p14:creationId xmlns:p14="http://schemas.microsoft.com/office/powerpoint/2010/main" val="3801951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问题一  并发控制概述</a:t>
            </a:r>
          </a:p>
        </p:txBody>
      </p:sp>
      <p:sp>
        <p:nvSpPr>
          <p:cNvPr id="3" name="内容占位符 2"/>
          <p:cNvSpPr>
            <a:spLocks noGrp="1"/>
          </p:cNvSpPr>
          <p:nvPr>
            <p:ph idx="1"/>
          </p:nvPr>
        </p:nvSpPr>
        <p:spPr/>
        <p:txBody>
          <a:bodyPr/>
          <a:lstStyle/>
          <a:p>
            <a:r>
              <a:rPr lang="zh-CN" altLang="en-US" dirty="0"/>
              <a:t>事务并发执行带来的问题</a:t>
            </a:r>
            <a:r>
              <a:rPr lang="en-US" altLang="zh-CN" dirty="0"/>
              <a:t>——</a:t>
            </a:r>
            <a:r>
              <a:rPr lang="zh-CN" altLang="en-US" dirty="0"/>
              <a:t>可能会存取不正确的数据，破坏事务的隔离性和数据库的一致性，有以下几种情形：</a:t>
            </a:r>
          </a:p>
          <a:p>
            <a:pPr lvl="1"/>
            <a:r>
              <a:rPr lang="zh-CN" altLang="en-US" dirty="0"/>
              <a:t>丢失修改（</a:t>
            </a:r>
            <a:r>
              <a:rPr lang="en-US" altLang="zh-CN" dirty="0"/>
              <a:t>lost update</a:t>
            </a:r>
            <a:r>
              <a:rPr lang="zh-CN" altLang="en-US" dirty="0"/>
              <a:t>）</a:t>
            </a:r>
          </a:p>
          <a:p>
            <a:pPr lvl="1"/>
            <a:r>
              <a:rPr lang="zh-CN" altLang="en-US" dirty="0"/>
              <a:t>不可重复读（</a:t>
            </a:r>
            <a:r>
              <a:rPr lang="en-US" altLang="zh-CN" dirty="0"/>
              <a:t>non-repeatable read</a:t>
            </a:r>
            <a:r>
              <a:rPr lang="zh-CN" altLang="en-US" dirty="0"/>
              <a:t>）</a:t>
            </a:r>
          </a:p>
          <a:p>
            <a:pPr lvl="1"/>
            <a:r>
              <a:rPr lang="zh-CN" altLang="en-US" dirty="0"/>
              <a:t>污读（</a:t>
            </a:r>
            <a:r>
              <a:rPr lang="en-US" altLang="zh-CN" dirty="0"/>
              <a:t>dirty read</a:t>
            </a:r>
            <a:r>
              <a:rPr lang="zh-CN" altLang="en-US" dirty="0"/>
              <a:t>）</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a:t>
            </a:fld>
            <a:endParaRPr lang="zh-CN" altLang="en-US"/>
          </a:p>
        </p:txBody>
      </p:sp>
    </p:spTree>
    <p:extLst>
      <p:ext uri="{BB962C8B-B14F-4D97-AF65-F5344CB8AC3E}">
        <p14:creationId xmlns:p14="http://schemas.microsoft.com/office/powerpoint/2010/main" val="41455696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死锁举例</a:t>
            </a:r>
          </a:p>
        </p:txBody>
      </p:sp>
      <p:grpSp>
        <p:nvGrpSpPr>
          <p:cNvPr id="4" name="Group 2"/>
          <p:cNvGrpSpPr>
            <a:grpSpLocks/>
          </p:cNvGrpSpPr>
          <p:nvPr/>
        </p:nvGrpSpPr>
        <p:grpSpPr bwMode="auto">
          <a:xfrm>
            <a:off x="1295400" y="1760538"/>
            <a:ext cx="7078663" cy="4405312"/>
            <a:chOff x="0" y="0"/>
            <a:chExt cx="2559" cy="3627"/>
          </a:xfrm>
        </p:grpSpPr>
        <p:grpSp>
          <p:nvGrpSpPr>
            <p:cNvPr id="5" name="Group 3"/>
            <p:cNvGrpSpPr>
              <a:grpSpLocks/>
            </p:cNvGrpSpPr>
            <p:nvPr/>
          </p:nvGrpSpPr>
          <p:grpSpPr bwMode="auto">
            <a:xfrm>
              <a:off x="0" y="0"/>
              <a:ext cx="853" cy="403"/>
              <a:chOff x="0" y="0"/>
              <a:chExt cx="853" cy="403"/>
            </a:xfrm>
          </p:grpSpPr>
          <p:sp>
            <p:nvSpPr>
              <p:cNvPr id="84" name="Rectangle 4"/>
              <p:cNvSpPr>
                <a:spLocks noChangeArrowheads="1"/>
              </p:cNvSpPr>
              <p:nvPr/>
            </p:nvSpPr>
            <p:spPr bwMode="auto">
              <a:xfrm>
                <a:off x="43" y="0"/>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2400">
                    <a:latin typeface="宋体" panose="02010600030101010101" pitchFamily="2" charset="-122"/>
                  </a:rPr>
                  <a:t>时间</a:t>
                </a:r>
                <a:endParaRPr kumimoji="0" lang="zh-CN" altLang="en-US" sz="2400" b="0"/>
              </a:p>
              <a:p>
                <a:pPr algn="ctr">
                  <a:spcBef>
                    <a:spcPct val="0"/>
                  </a:spcBef>
                  <a:buClrTx/>
                  <a:buSzTx/>
                  <a:buFontTx/>
                  <a:buNone/>
                </a:pPr>
                <a:endParaRPr kumimoji="0" lang="zh-CN" altLang="en-US" sz="1800" b="0"/>
              </a:p>
            </p:txBody>
          </p:sp>
          <p:sp>
            <p:nvSpPr>
              <p:cNvPr id="85" name="Rectangle 5"/>
              <p:cNvSpPr>
                <a:spLocks noChangeArrowheads="1"/>
              </p:cNvSpPr>
              <p:nvPr/>
            </p:nvSpPr>
            <p:spPr bwMode="auto">
              <a:xfrm>
                <a:off x="0" y="0"/>
                <a:ext cx="853" cy="403"/>
              </a:xfrm>
              <a:prstGeom prst="rect">
                <a:avLst/>
              </a:prstGeom>
              <a:noFill/>
              <a:ln w="190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6" name="Group 6"/>
            <p:cNvGrpSpPr>
              <a:grpSpLocks/>
            </p:cNvGrpSpPr>
            <p:nvPr/>
          </p:nvGrpSpPr>
          <p:grpSpPr bwMode="auto">
            <a:xfrm>
              <a:off x="853" y="0"/>
              <a:ext cx="853" cy="403"/>
              <a:chOff x="853" y="0"/>
              <a:chExt cx="853" cy="403"/>
            </a:xfrm>
          </p:grpSpPr>
          <p:sp>
            <p:nvSpPr>
              <p:cNvPr id="82" name="Rectangle 7"/>
              <p:cNvSpPr>
                <a:spLocks noChangeArrowheads="1"/>
              </p:cNvSpPr>
              <p:nvPr/>
            </p:nvSpPr>
            <p:spPr bwMode="auto">
              <a:xfrm>
                <a:off x="896" y="0"/>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2400">
                    <a:latin typeface="宋体" panose="02010600030101010101" pitchFamily="2" charset="-122"/>
                  </a:rPr>
                  <a:t>事务</a:t>
                </a:r>
                <a:r>
                  <a:rPr kumimoji="0" lang="en-US" altLang="zh-CN" sz="2400">
                    <a:latin typeface="宋体" panose="02010600030101010101" pitchFamily="2" charset="-122"/>
                  </a:rPr>
                  <a:t>T</a:t>
                </a:r>
                <a:r>
                  <a:rPr kumimoji="0" lang="en-US" altLang="zh-CN" sz="2400" baseline="-30000">
                    <a:latin typeface="宋体" panose="02010600030101010101" pitchFamily="2" charset="-122"/>
                  </a:rPr>
                  <a:t>1</a:t>
                </a:r>
                <a:endParaRPr kumimoji="0" lang="en-US" altLang="zh-CN" sz="2400"/>
              </a:p>
              <a:p>
                <a:pPr algn="ctr">
                  <a:spcBef>
                    <a:spcPct val="0"/>
                  </a:spcBef>
                  <a:buClrTx/>
                  <a:buSzTx/>
                  <a:buFontTx/>
                  <a:buNone/>
                </a:pPr>
                <a:endParaRPr kumimoji="0" lang="zh-CN" altLang="en-US" sz="1800" b="0"/>
              </a:p>
            </p:txBody>
          </p:sp>
          <p:sp>
            <p:nvSpPr>
              <p:cNvPr id="83" name="Rectangle 8"/>
              <p:cNvSpPr>
                <a:spLocks noChangeArrowheads="1"/>
              </p:cNvSpPr>
              <p:nvPr/>
            </p:nvSpPr>
            <p:spPr bwMode="auto">
              <a:xfrm>
                <a:off x="853" y="0"/>
                <a:ext cx="853" cy="403"/>
              </a:xfrm>
              <a:prstGeom prst="rect">
                <a:avLst/>
              </a:prstGeom>
              <a:noFill/>
              <a:ln w="190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7" name="Group 9"/>
            <p:cNvGrpSpPr>
              <a:grpSpLocks/>
            </p:cNvGrpSpPr>
            <p:nvPr/>
          </p:nvGrpSpPr>
          <p:grpSpPr bwMode="auto">
            <a:xfrm>
              <a:off x="1706" y="0"/>
              <a:ext cx="853" cy="403"/>
              <a:chOff x="1706" y="0"/>
              <a:chExt cx="853" cy="403"/>
            </a:xfrm>
          </p:grpSpPr>
          <p:sp>
            <p:nvSpPr>
              <p:cNvPr id="80" name="Rectangle 10"/>
              <p:cNvSpPr>
                <a:spLocks noChangeArrowheads="1"/>
              </p:cNvSpPr>
              <p:nvPr/>
            </p:nvSpPr>
            <p:spPr bwMode="auto">
              <a:xfrm>
                <a:off x="1749" y="0"/>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2400">
                    <a:latin typeface="宋体" panose="02010600030101010101" pitchFamily="2" charset="-122"/>
                  </a:rPr>
                  <a:t>事务</a:t>
                </a:r>
                <a:r>
                  <a:rPr kumimoji="0" lang="en-US" altLang="zh-CN" sz="2400">
                    <a:latin typeface="宋体" panose="02010600030101010101" pitchFamily="2" charset="-122"/>
                  </a:rPr>
                  <a:t>T</a:t>
                </a:r>
                <a:r>
                  <a:rPr kumimoji="0" lang="en-US" altLang="zh-CN" sz="2400" baseline="-30000">
                    <a:latin typeface="宋体" panose="02010600030101010101" pitchFamily="2" charset="-122"/>
                  </a:rPr>
                  <a:t>2</a:t>
                </a:r>
                <a:endParaRPr kumimoji="0" lang="en-US" altLang="zh-CN" sz="2400"/>
              </a:p>
              <a:p>
                <a:pPr algn="ctr">
                  <a:spcBef>
                    <a:spcPct val="0"/>
                  </a:spcBef>
                  <a:buClrTx/>
                  <a:buSzTx/>
                  <a:buFontTx/>
                  <a:buNone/>
                </a:pPr>
                <a:endParaRPr kumimoji="0" lang="zh-CN" altLang="en-US" sz="1800" b="0"/>
              </a:p>
            </p:txBody>
          </p:sp>
          <p:sp>
            <p:nvSpPr>
              <p:cNvPr id="81" name="Rectangle 11"/>
              <p:cNvSpPr>
                <a:spLocks noChangeArrowheads="1"/>
              </p:cNvSpPr>
              <p:nvPr/>
            </p:nvSpPr>
            <p:spPr bwMode="auto">
              <a:xfrm>
                <a:off x="1706" y="0"/>
                <a:ext cx="853" cy="403"/>
              </a:xfrm>
              <a:prstGeom prst="rect">
                <a:avLst/>
              </a:prstGeom>
              <a:noFill/>
              <a:ln w="190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8" name="Group 12"/>
            <p:cNvGrpSpPr>
              <a:grpSpLocks/>
            </p:cNvGrpSpPr>
            <p:nvPr/>
          </p:nvGrpSpPr>
          <p:grpSpPr bwMode="auto">
            <a:xfrm>
              <a:off x="0" y="403"/>
              <a:ext cx="853" cy="403"/>
              <a:chOff x="0" y="403"/>
              <a:chExt cx="853" cy="403"/>
            </a:xfrm>
          </p:grpSpPr>
          <p:sp>
            <p:nvSpPr>
              <p:cNvPr id="78" name="Rectangle 13"/>
              <p:cNvSpPr>
                <a:spLocks noChangeArrowheads="1"/>
              </p:cNvSpPr>
              <p:nvPr/>
            </p:nvSpPr>
            <p:spPr bwMode="auto">
              <a:xfrm>
                <a:off x="43" y="403"/>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000">
                    <a:latin typeface="宋体" panose="02010600030101010101" pitchFamily="2" charset="-122"/>
                  </a:rPr>
                  <a:t>t</a:t>
                </a:r>
                <a:r>
                  <a:rPr kumimoji="0" lang="en-US" altLang="zh-CN" sz="2000" baseline="-30000">
                    <a:latin typeface="宋体" panose="02010600030101010101" pitchFamily="2" charset="-122"/>
                  </a:rPr>
                  <a:t>0</a:t>
                </a:r>
                <a:endParaRPr kumimoji="0" lang="en-US" altLang="zh-CN" sz="2400"/>
              </a:p>
              <a:p>
                <a:pPr algn="ctr">
                  <a:spcBef>
                    <a:spcPct val="0"/>
                  </a:spcBef>
                  <a:buClrTx/>
                  <a:buSzTx/>
                  <a:buFontTx/>
                  <a:buNone/>
                </a:pPr>
                <a:endParaRPr kumimoji="0" lang="zh-CN" altLang="en-US" sz="1800" b="0"/>
              </a:p>
            </p:txBody>
          </p:sp>
          <p:sp>
            <p:nvSpPr>
              <p:cNvPr id="79" name="Rectangle 14"/>
              <p:cNvSpPr>
                <a:spLocks noChangeArrowheads="1"/>
              </p:cNvSpPr>
              <p:nvPr/>
            </p:nvSpPr>
            <p:spPr bwMode="auto">
              <a:xfrm>
                <a:off x="0" y="403"/>
                <a:ext cx="853" cy="403"/>
              </a:xfrm>
              <a:prstGeom prst="rect">
                <a:avLst/>
              </a:prstGeom>
              <a:noFill/>
              <a:ln w="190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9" name="Group 15"/>
            <p:cNvGrpSpPr>
              <a:grpSpLocks/>
            </p:cNvGrpSpPr>
            <p:nvPr/>
          </p:nvGrpSpPr>
          <p:grpSpPr bwMode="auto">
            <a:xfrm>
              <a:off x="853" y="403"/>
              <a:ext cx="853" cy="403"/>
              <a:chOff x="853" y="403"/>
              <a:chExt cx="853" cy="403"/>
            </a:xfrm>
          </p:grpSpPr>
          <p:sp>
            <p:nvSpPr>
              <p:cNvPr id="76" name="Rectangle 16"/>
              <p:cNvSpPr>
                <a:spLocks noChangeArrowheads="1"/>
              </p:cNvSpPr>
              <p:nvPr/>
            </p:nvSpPr>
            <p:spPr bwMode="auto">
              <a:xfrm>
                <a:off x="896" y="403"/>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000">
                    <a:latin typeface="宋体" panose="02010600030101010101" pitchFamily="2" charset="-122"/>
                  </a:rPr>
                  <a:t>XLOCK R</a:t>
                </a:r>
                <a:r>
                  <a:rPr kumimoji="0" lang="en-US" altLang="zh-CN" sz="2000" baseline="-30000">
                    <a:latin typeface="宋体" panose="02010600030101010101" pitchFamily="2" charset="-122"/>
                  </a:rPr>
                  <a:t>1</a:t>
                </a:r>
                <a:endParaRPr kumimoji="0" lang="zh-CN" altLang="en-US" sz="2000"/>
              </a:p>
            </p:txBody>
          </p:sp>
          <p:sp>
            <p:nvSpPr>
              <p:cNvPr id="77" name="Rectangle 17"/>
              <p:cNvSpPr>
                <a:spLocks noChangeArrowheads="1"/>
              </p:cNvSpPr>
              <p:nvPr/>
            </p:nvSpPr>
            <p:spPr bwMode="auto">
              <a:xfrm>
                <a:off x="853" y="403"/>
                <a:ext cx="853" cy="403"/>
              </a:xfrm>
              <a:prstGeom prst="rect">
                <a:avLst/>
              </a:prstGeom>
              <a:noFill/>
              <a:ln w="190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10" name="Group 18"/>
            <p:cNvGrpSpPr>
              <a:grpSpLocks/>
            </p:cNvGrpSpPr>
            <p:nvPr/>
          </p:nvGrpSpPr>
          <p:grpSpPr bwMode="auto">
            <a:xfrm>
              <a:off x="1706" y="403"/>
              <a:ext cx="853" cy="403"/>
              <a:chOff x="1706" y="403"/>
              <a:chExt cx="853" cy="403"/>
            </a:xfrm>
          </p:grpSpPr>
          <p:sp>
            <p:nvSpPr>
              <p:cNvPr id="74" name="Rectangle 19"/>
              <p:cNvSpPr>
                <a:spLocks noChangeArrowheads="1"/>
              </p:cNvSpPr>
              <p:nvPr/>
            </p:nvSpPr>
            <p:spPr bwMode="auto">
              <a:xfrm>
                <a:off x="1749" y="403"/>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1800" b="0"/>
                  <a:t> </a:t>
                </a:r>
              </a:p>
              <a:p>
                <a:pPr algn="ctr">
                  <a:spcBef>
                    <a:spcPct val="0"/>
                  </a:spcBef>
                  <a:buClrTx/>
                  <a:buSzTx/>
                  <a:buFontTx/>
                  <a:buNone/>
                </a:pPr>
                <a:endParaRPr kumimoji="0" lang="zh-CN" altLang="en-US" sz="1800" b="0"/>
              </a:p>
            </p:txBody>
          </p:sp>
          <p:sp>
            <p:nvSpPr>
              <p:cNvPr id="75" name="Rectangle 20"/>
              <p:cNvSpPr>
                <a:spLocks noChangeArrowheads="1"/>
              </p:cNvSpPr>
              <p:nvPr/>
            </p:nvSpPr>
            <p:spPr bwMode="auto">
              <a:xfrm>
                <a:off x="1706" y="403"/>
                <a:ext cx="853" cy="403"/>
              </a:xfrm>
              <a:prstGeom prst="rect">
                <a:avLst/>
              </a:prstGeom>
              <a:noFill/>
              <a:ln w="190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11" name="Group 21"/>
            <p:cNvGrpSpPr>
              <a:grpSpLocks/>
            </p:cNvGrpSpPr>
            <p:nvPr/>
          </p:nvGrpSpPr>
          <p:grpSpPr bwMode="auto">
            <a:xfrm>
              <a:off x="0" y="806"/>
              <a:ext cx="853" cy="403"/>
              <a:chOff x="0" y="806"/>
              <a:chExt cx="853" cy="403"/>
            </a:xfrm>
          </p:grpSpPr>
          <p:sp>
            <p:nvSpPr>
              <p:cNvPr id="72" name="Rectangle 22"/>
              <p:cNvSpPr>
                <a:spLocks noChangeArrowheads="1"/>
              </p:cNvSpPr>
              <p:nvPr/>
            </p:nvSpPr>
            <p:spPr bwMode="auto">
              <a:xfrm>
                <a:off x="43" y="806"/>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000">
                    <a:latin typeface="宋体" panose="02010600030101010101" pitchFamily="2" charset="-122"/>
                  </a:rPr>
                  <a:t>t</a:t>
                </a:r>
                <a:r>
                  <a:rPr kumimoji="0" lang="en-US" altLang="zh-CN" sz="2000" baseline="-30000">
                    <a:latin typeface="宋体" panose="02010600030101010101" pitchFamily="2" charset="-122"/>
                  </a:rPr>
                  <a:t>1</a:t>
                </a:r>
                <a:endParaRPr kumimoji="0" lang="zh-CN" altLang="en-US" sz="1800" b="0"/>
              </a:p>
            </p:txBody>
          </p:sp>
          <p:sp>
            <p:nvSpPr>
              <p:cNvPr id="73" name="Rectangle 23"/>
              <p:cNvSpPr>
                <a:spLocks noChangeArrowheads="1"/>
              </p:cNvSpPr>
              <p:nvPr/>
            </p:nvSpPr>
            <p:spPr bwMode="auto">
              <a:xfrm>
                <a:off x="0" y="806"/>
                <a:ext cx="853" cy="403"/>
              </a:xfrm>
              <a:prstGeom prst="rect">
                <a:avLst/>
              </a:prstGeom>
              <a:noFill/>
              <a:ln w="190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12" name="Group 24"/>
            <p:cNvGrpSpPr>
              <a:grpSpLocks/>
            </p:cNvGrpSpPr>
            <p:nvPr/>
          </p:nvGrpSpPr>
          <p:grpSpPr bwMode="auto">
            <a:xfrm>
              <a:off x="853" y="806"/>
              <a:ext cx="853" cy="403"/>
              <a:chOff x="853" y="806"/>
              <a:chExt cx="853" cy="403"/>
            </a:xfrm>
          </p:grpSpPr>
          <p:sp>
            <p:nvSpPr>
              <p:cNvPr id="70" name="Rectangle 25"/>
              <p:cNvSpPr>
                <a:spLocks noChangeArrowheads="1"/>
              </p:cNvSpPr>
              <p:nvPr/>
            </p:nvSpPr>
            <p:spPr bwMode="auto">
              <a:xfrm>
                <a:off x="896" y="806"/>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1800" b="0"/>
                  <a:t> </a:t>
                </a:r>
              </a:p>
              <a:p>
                <a:pPr algn="ctr">
                  <a:spcBef>
                    <a:spcPct val="0"/>
                  </a:spcBef>
                  <a:buClrTx/>
                  <a:buSzTx/>
                  <a:buFontTx/>
                  <a:buNone/>
                </a:pPr>
                <a:endParaRPr kumimoji="0" lang="zh-CN" altLang="en-US" sz="1800" b="0"/>
              </a:p>
            </p:txBody>
          </p:sp>
          <p:sp>
            <p:nvSpPr>
              <p:cNvPr id="71" name="Rectangle 26"/>
              <p:cNvSpPr>
                <a:spLocks noChangeArrowheads="1"/>
              </p:cNvSpPr>
              <p:nvPr/>
            </p:nvSpPr>
            <p:spPr bwMode="auto">
              <a:xfrm>
                <a:off x="853" y="806"/>
                <a:ext cx="853" cy="403"/>
              </a:xfrm>
              <a:prstGeom prst="rect">
                <a:avLst/>
              </a:prstGeom>
              <a:noFill/>
              <a:ln w="190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13" name="Group 27"/>
            <p:cNvGrpSpPr>
              <a:grpSpLocks/>
            </p:cNvGrpSpPr>
            <p:nvPr/>
          </p:nvGrpSpPr>
          <p:grpSpPr bwMode="auto">
            <a:xfrm>
              <a:off x="1706" y="806"/>
              <a:ext cx="853" cy="403"/>
              <a:chOff x="1706" y="806"/>
              <a:chExt cx="853" cy="403"/>
            </a:xfrm>
          </p:grpSpPr>
          <p:sp>
            <p:nvSpPr>
              <p:cNvPr id="68" name="Rectangle 28"/>
              <p:cNvSpPr>
                <a:spLocks noChangeArrowheads="1"/>
              </p:cNvSpPr>
              <p:nvPr/>
            </p:nvSpPr>
            <p:spPr bwMode="auto">
              <a:xfrm>
                <a:off x="1749" y="806"/>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000">
                    <a:latin typeface="宋体" panose="02010600030101010101" pitchFamily="2" charset="-122"/>
                  </a:rPr>
                  <a:t>XLOCK R</a:t>
                </a:r>
                <a:r>
                  <a:rPr kumimoji="0" lang="en-US" altLang="zh-CN" sz="2000" baseline="-30000">
                    <a:latin typeface="宋体" panose="02010600030101010101" pitchFamily="2" charset="-122"/>
                  </a:rPr>
                  <a:t>2</a:t>
                </a:r>
                <a:endParaRPr kumimoji="0" lang="en-US" altLang="zh-CN" sz="2000"/>
              </a:p>
              <a:p>
                <a:pPr algn="ctr">
                  <a:spcBef>
                    <a:spcPct val="0"/>
                  </a:spcBef>
                  <a:buClrTx/>
                  <a:buSzTx/>
                  <a:buFontTx/>
                  <a:buNone/>
                </a:pPr>
                <a:endParaRPr kumimoji="0" lang="zh-CN" altLang="en-US" sz="1800" b="0"/>
              </a:p>
            </p:txBody>
          </p:sp>
          <p:sp>
            <p:nvSpPr>
              <p:cNvPr id="69" name="Rectangle 29"/>
              <p:cNvSpPr>
                <a:spLocks noChangeArrowheads="1"/>
              </p:cNvSpPr>
              <p:nvPr/>
            </p:nvSpPr>
            <p:spPr bwMode="auto">
              <a:xfrm>
                <a:off x="1706" y="806"/>
                <a:ext cx="853" cy="403"/>
              </a:xfrm>
              <a:prstGeom prst="rect">
                <a:avLst/>
              </a:prstGeom>
              <a:noFill/>
              <a:ln w="190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14" name="Group 30"/>
            <p:cNvGrpSpPr>
              <a:grpSpLocks/>
            </p:cNvGrpSpPr>
            <p:nvPr/>
          </p:nvGrpSpPr>
          <p:grpSpPr bwMode="auto">
            <a:xfrm>
              <a:off x="0" y="1209"/>
              <a:ext cx="853" cy="403"/>
              <a:chOff x="0" y="1209"/>
              <a:chExt cx="853" cy="403"/>
            </a:xfrm>
          </p:grpSpPr>
          <p:sp>
            <p:nvSpPr>
              <p:cNvPr id="66" name="Rectangle 31"/>
              <p:cNvSpPr>
                <a:spLocks noChangeArrowheads="1"/>
              </p:cNvSpPr>
              <p:nvPr/>
            </p:nvSpPr>
            <p:spPr bwMode="auto">
              <a:xfrm>
                <a:off x="43" y="1209"/>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000">
                    <a:latin typeface="宋体" panose="02010600030101010101" pitchFamily="2" charset="-122"/>
                  </a:rPr>
                  <a:t>t</a:t>
                </a:r>
                <a:r>
                  <a:rPr kumimoji="0" lang="en-US" altLang="zh-CN" sz="2000" baseline="-30000">
                    <a:latin typeface="宋体" panose="02010600030101010101" pitchFamily="2" charset="-122"/>
                  </a:rPr>
                  <a:t>2</a:t>
                </a:r>
                <a:endParaRPr kumimoji="0" lang="zh-CN" altLang="en-US" sz="2000"/>
              </a:p>
            </p:txBody>
          </p:sp>
          <p:sp>
            <p:nvSpPr>
              <p:cNvPr id="67" name="Rectangle 32"/>
              <p:cNvSpPr>
                <a:spLocks noChangeArrowheads="1"/>
              </p:cNvSpPr>
              <p:nvPr/>
            </p:nvSpPr>
            <p:spPr bwMode="auto">
              <a:xfrm>
                <a:off x="0" y="1209"/>
                <a:ext cx="853" cy="403"/>
              </a:xfrm>
              <a:prstGeom prst="rect">
                <a:avLst/>
              </a:prstGeom>
              <a:noFill/>
              <a:ln w="190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15" name="Group 33"/>
            <p:cNvGrpSpPr>
              <a:grpSpLocks/>
            </p:cNvGrpSpPr>
            <p:nvPr/>
          </p:nvGrpSpPr>
          <p:grpSpPr bwMode="auto">
            <a:xfrm>
              <a:off x="853" y="1209"/>
              <a:ext cx="853" cy="403"/>
              <a:chOff x="853" y="1209"/>
              <a:chExt cx="853" cy="403"/>
            </a:xfrm>
          </p:grpSpPr>
          <p:sp>
            <p:nvSpPr>
              <p:cNvPr id="64" name="Rectangle 34"/>
              <p:cNvSpPr>
                <a:spLocks noChangeArrowheads="1"/>
              </p:cNvSpPr>
              <p:nvPr/>
            </p:nvSpPr>
            <p:spPr bwMode="auto">
              <a:xfrm>
                <a:off x="896" y="1209"/>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1800" b="0"/>
                  <a:t> </a:t>
                </a:r>
              </a:p>
              <a:p>
                <a:pPr algn="ctr">
                  <a:spcBef>
                    <a:spcPct val="0"/>
                  </a:spcBef>
                  <a:buClrTx/>
                  <a:buSzTx/>
                  <a:buFontTx/>
                  <a:buNone/>
                </a:pPr>
                <a:endParaRPr kumimoji="0" lang="zh-CN" altLang="en-US" sz="1800" b="0"/>
              </a:p>
            </p:txBody>
          </p:sp>
          <p:sp>
            <p:nvSpPr>
              <p:cNvPr id="65" name="Rectangle 35"/>
              <p:cNvSpPr>
                <a:spLocks noChangeArrowheads="1"/>
              </p:cNvSpPr>
              <p:nvPr/>
            </p:nvSpPr>
            <p:spPr bwMode="auto">
              <a:xfrm>
                <a:off x="853" y="1209"/>
                <a:ext cx="853" cy="403"/>
              </a:xfrm>
              <a:prstGeom prst="rect">
                <a:avLst/>
              </a:prstGeom>
              <a:noFill/>
              <a:ln w="190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16" name="Group 36"/>
            <p:cNvGrpSpPr>
              <a:grpSpLocks/>
            </p:cNvGrpSpPr>
            <p:nvPr/>
          </p:nvGrpSpPr>
          <p:grpSpPr bwMode="auto">
            <a:xfrm>
              <a:off x="1706" y="1209"/>
              <a:ext cx="853" cy="403"/>
              <a:chOff x="1706" y="1209"/>
              <a:chExt cx="853" cy="403"/>
            </a:xfrm>
          </p:grpSpPr>
          <p:sp>
            <p:nvSpPr>
              <p:cNvPr id="62" name="Rectangle 37"/>
              <p:cNvSpPr>
                <a:spLocks noChangeArrowheads="1"/>
              </p:cNvSpPr>
              <p:nvPr/>
            </p:nvSpPr>
            <p:spPr bwMode="auto">
              <a:xfrm>
                <a:off x="1749" y="1209"/>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1800" b="0"/>
                  <a:t>…</a:t>
                </a:r>
              </a:p>
              <a:p>
                <a:pPr algn="ctr">
                  <a:spcBef>
                    <a:spcPct val="0"/>
                  </a:spcBef>
                  <a:buClrTx/>
                  <a:buSzTx/>
                  <a:buFontTx/>
                  <a:buNone/>
                </a:pPr>
                <a:endParaRPr kumimoji="0" lang="zh-CN" altLang="en-US" sz="1800" b="0"/>
              </a:p>
            </p:txBody>
          </p:sp>
          <p:sp>
            <p:nvSpPr>
              <p:cNvPr id="63" name="Rectangle 38"/>
              <p:cNvSpPr>
                <a:spLocks noChangeArrowheads="1"/>
              </p:cNvSpPr>
              <p:nvPr/>
            </p:nvSpPr>
            <p:spPr bwMode="auto">
              <a:xfrm>
                <a:off x="1706" y="1209"/>
                <a:ext cx="853" cy="403"/>
              </a:xfrm>
              <a:prstGeom prst="rect">
                <a:avLst/>
              </a:prstGeom>
              <a:noFill/>
              <a:ln w="190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17" name="Group 39"/>
            <p:cNvGrpSpPr>
              <a:grpSpLocks/>
            </p:cNvGrpSpPr>
            <p:nvPr/>
          </p:nvGrpSpPr>
          <p:grpSpPr bwMode="auto">
            <a:xfrm>
              <a:off x="0" y="1612"/>
              <a:ext cx="853" cy="403"/>
              <a:chOff x="0" y="1612"/>
              <a:chExt cx="853" cy="403"/>
            </a:xfrm>
          </p:grpSpPr>
          <p:sp>
            <p:nvSpPr>
              <p:cNvPr id="60" name="Rectangle 40"/>
              <p:cNvSpPr>
                <a:spLocks noChangeArrowheads="1"/>
              </p:cNvSpPr>
              <p:nvPr/>
            </p:nvSpPr>
            <p:spPr bwMode="auto">
              <a:xfrm>
                <a:off x="43" y="1612"/>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000">
                    <a:latin typeface="宋体" panose="02010600030101010101" pitchFamily="2" charset="-122"/>
                  </a:rPr>
                  <a:t>t</a:t>
                </a:r>
                <a:r>
                  <a:rPr kumimoji="0" lang="en-US" altLang="zh-CN" sz="2000" baseline="-30000">
                    <a:latin typeface="宋体" panose="02010600030101010101" pitchFamily="2" charset="-122"/>
                  </a:rPr>
                  <a:t>3</a:t>
                </a:r>
                <a:endParaRPr kumimoji="0" lang="zh-CN" altLang="en-US" sz="2000"/>
              </a:p>
            </p:txBody>
          </p:sp>
          <p:sp>
            <p:nvSpPr>
              <p:cNvPr id="61" name="Rectangle 41"/>
              <p:cNvSpPr>
                <a:spLocks noChangeArrowheads="1"/>
              </p:cNvSpPr>
              <p:nvPr/>
            </p:nvSpPr>
            <p:spPr bwMode="auto">
              <a:xfrm>
                <a:off x="0" y="1612"/>
                <a:ext cx="853" cy="403"/>
              </a:xfrm>
              <a:prstGeom prst="rect">
                <a:avLst/>
              </a:prstGeom>
              <a:noFill/>
              <a:ln w="190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18" name="Group 42"/>
            <p:cNvGrpSpPr>
              <a:grpSpLocks/>
            </p:cNvGrpSpPr>
            <p:nvPr/>
          </p:nvGrpSpPr>
          <p:grpSpPr bwMode="auto">
            <a:xfrm>
              <a:off x="853" y="1612"/>
              <a:ext cx="853" cy="403"/>
              <a:chOff x="853" y="1612"/>
              <a:chExt cx="853" cy="403"/>
            </a:xfrm>
          </p:grpSpPr>
          <p:sp>
            <p:nvSpPr>
              <p:cNvPr id="58" name="Rectangle 43"/>
              <p:cNvSpPr>
                <a:spLocks noChangeArrowheads="1"/>
              </p:cNvSpPr>
              <p:nvPr/>
            </p:nvSpPr>
            <p:spPr bwMode="auto">
              <a:xfrm>
                <a:off x="896" y="1612"/>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000">
                    <a:latin typeface="宋体" panose="02010600030101010101" pitchFamily="2" charset="-122"/>
                  </a:rPr>
                  <a:t>XLOCK R</a:t>
                </a:r>
                <a:r>
                  <a:rPr kumimoji="0" lang="en-US" altLang="zh-CN" sz="2000" baseline="-30000">
                    <a:latin typeface="宋体" panose="02010600030101010101" pitchFamily="2" charset="-122"/>
                  </a:rPr>
                  <a:t>2</a:t>
                </a:r>
                <a:endParaRPr kumimoji="0" lang="zh-CN" altLang="en-US" sz="1800" b="0"/>
              </a:p>
            </p:txBody>
          </p:sp>
          <p:sp>
            <p:nvSpPr>
              <p:cNvPr id="59" name="Rectangle 44"/>
              <p:cNvSpPr>
                <a:spLocks noChangeArrowheads="1"/>
              </p:cNvSpPr>
              <p:nvPr/>
            </p:nvSpPr>
            <p:spPr bwMode="auto">
              <a:xfrm>
                <a:off x="853" y="1612"/>
                <a:ext cx="853" cy="403"/>
              </a:xfrm>
              <a:prstGeom prst="rect">
                <a:avLst/>
              </a:prstGeom>
              <a:noFill/>
              <a:ln w="190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19" name="Group 45"/>
            <p:cNvGrpSpPr>
              <a:grpSpLocks/>
            </p:cNvGrpSpPr>
            <p:nvPr/>
          </p:nvGrpSpPr>
          <p:grpSpPr bwMode="auto">
            <a:xfrm>
              <a:off x="1706" y="1612"/>
              <a:ext cx="853" cy="403"/>
              <a:chOff x="1706" y="1612"/>
              <a:chExt cx="853" cy="403"/>
            </a:xfrm>
          </p:grpSpPr>
          <p:sp>
            <p:nvSpPr>
              <p:cNvPr id="56" name="Rectangle 46"/>
              <p:cNvSpPr>
                <a:spLocks noChangeArrowheads="1"/>
              </p:cNvSpPr>
              <p:nvPr/>
            </p:nvSpPr>
            <p:spPr bwMode="auto">
              <a:xfrm>
                <a:off x="1749" y="1612"/>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1800" b="0"/>
                  <a:t> </a:t>
                </a:r>
              </a:p>
              <a:p>
                <a:pPr algn="ctr">
                  <a:spcBef>
                    <a:spcPct val="0"/>
                  </a:spcBef>
                  <a:buClrTx/>
                  <a:buSzTx/>
                  <a:buFontTx/>
                  <a:buNone/>
                </a:pPr>
                <a:endParaRPr kumimoji="0" lang="zh-CN" altLang="en-US" sz="1800" b="0"/>
              </a:p>
            </p:txBody>
          </p:sp>
          <p:sp>
            <p:nvSpPr>
              <p:cNvPr id="57" name="Rectangle 47"/>
              <p:cNvSpPr>
                <a:spLocks noChangeArrowheads="1"/>
              </p:cNvSpPr>
              <p:nvPr/>
            </p:nvSpPr>
            <p:spPr bwMode="auto">
              <a:xfrm>
                <a:off x="1706" y="1612"/>
                <a:ext cx="853" cy="403"/>
              </a:xfrm>
              <a:prstGeom prst="rect">
                <a:avLst/>
              </a:prstGeom>
              <a:noFill/>
              <a:ln w="190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20" name="Group 48"/>
            <p:cNvGrpSpPr>
              <a:grpSpLocks/>
            </p:cNvGrpSpPr>
            <p:nvPr/>
          </p:nvGrpSpPr>
          <p:grpSpPr bwMode="auto">
            <a:xfrm>
              <a:off x="0" y="2015"/>
              <a:ext cx="853" cy="403"/>
              <a:chOff x="0" y="2015"/>
              <a:chExt cx="853" cy="403"/>
            </a:xfrm>
          </p:grpSpPr>
          <p:sp>
            <p:nvSpPr>
              <p:cNvPr id="54" name="Rectangle 49"/>
              <p:cNvSpPr>
                <a:spLocks noChangeArrowheads="1"/>
              </p:cNvSpPr>
              <p:nvPr/>
            </p:nvSpPr>
            <p:spPr bwMode="auto">
              <a:xfrm>
                <a:off x="43" y="2015"/>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000">
                    <a:latin typeface="宋体" panose="02010600030101010101" pitchFamily="2" charset="-122"/>
                  </a:rPr>
                  <a:t>t</a:t>
                </a:r>
                <a:r>
                  <a:rPr kumimoji="0" lang="en-US" altLang="zh-CN" sz="2000" baseline="-30000">
                    <a:latin typeface="宋体" panose="02010600030101010101" pitchFamily="2" charset="-122"/>
                  </a:rPr>
                  <a:t>4</a:t>
                </a:r>
                <a:endParaRPr kumimoji="0" lang="zh-CN" altLang="en-US" sz="1800" b="0"/>
              </a:p>
            </p:txBody>
          </p:sp>
          <p:sp>
            <p:nvSpPr>
              <p:cNvPr id="55" name="Rectangle 50"/>
              <p:cNvSpPr>
                <a:spLocks noChangeArrowheads="1"/>
              </p:cNvSpPr>
              <p:nvPr/>
            </p:nvSpPr>
            <p:spPr bwMode="auto">
              <a:xfrm>
                <a:off x="0" y="2015"/>
                <a:ext cx="853" cy="403"/>
              </a:xfrm>
              <a:prstGeom prst="rect">
                <a:avLst/>
              </a:prstGeom>
              <a:noFill/>
              <a:ln w="190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21" name="Group 51"/>
            <p:cNvGrpSpPr>
              <a:grpSpLocks/>
            </p:cNvGrpSpPr>
            <p:nvPr/>
          </p:nvGrpSpPr>
          <p:grpSpPr bwMode="auto">
            <a:xfrm>
              <a:off x="853" y="2015"/>
              <a:ext cx="853" cy="403"/>
              <a:chOff x="853" y="2015"/>
              <a:chExt cx="853" cy="403"/>
            </a:xfrm>
          </p:grpSpPr>
          <p:sp>
            <p:nvSpPr>
              <p:cNvPr id="52" name="Rectangle 52"/>
              <p:cNvSpPr>
                <a:spLocks noChangeArrowheads="1"/>
              </p:cNvSpPr>
              <p:nvPr/>
            </p:nvSpPr>
            <p:spPr bwMode="auto">
              <a:xfrm>
                <a:off x="896" y="2015"/>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000">
                    <a:latin typeface="宋体" panose="02010600030101010101" pitchFamily="2" charset="-122"/>
                  </a:rPr>
                  <a:t>WAIT</a:t>
                </a:r>
                <a:endParaRPr kumimoji="0" lang="zh-CN" altLang="en-US" sz="1800" b="0"/>
              </a:p>
            </p:txBody>
          </p:sp>
          <p:sp>
            <p:nvSpPr>
              <p:cNvPr id="53" name="Rectangle 53"/>
              <p:cNvSpPr>
                <a:spLocks noChangeArrowheads="1"/>
              </p:cNvSpPr>
              <p:nvPr/>
            </p:nvSpPr>
            <p:spPr bwMode="auto">
              <a:xfrm>
                <a:off x="853" y="2015"/>
                <a:ext cx="853" cy="403"/>
              </a:xfrm>
              <a:prstGeom prst="rect">
                <a:avLst/>
              </a:prstGeom>
              <a:noFill/>
              <a:ln w="190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22" name="Group 54"/>
            <p:cNvGrpSpPr>
              <a:grpSpLocks/>
            </p:cNvGrpSpPr>
            <p:nvPr/>
          </p:nvGrpSpPr>
          <p:grpSpPr bwMode="auto">
            <a:xfrm>
              <a:off x="1706" y="2015"/>
              <a:ext cx="853" cy="403"/>
              <a:chOff x="1706" y="2015"/>
              <a:chExt cx="853" cy="403"/>
            </a:xfrm>
          </p:grpSpPr>
          <p:sp>
            <p:nvSpPr>
              <p:cNvPr id="50" name="Rectangle 55"/>
              <p:cNvSpPr>
                <a:spLocks noChangeArrowheads="1"/>
              </p:cNvSpPr>
              <p:nvPr/>
            </p:nvSpPr>
            <p:spPr bwMode="auto">
              <a:xfrm>
                <a:off x="1749" y="2015"/>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1800" b="0"/>
                  <a:t> </a:t>
                </a:r>
              </a:p>
              <a:p>
                <a:pPr algn="ctr">
                  <a:spcBef>
                    <a:spcPct val="0"/>
                  </a:spcBef>
                  <a:buClrTx/>
                  <a:buSzTx/>
                  <a:buFontTx/>
                  <a:buNone/>
                </a:pPr>
                <a:endParaRPr kumimoji="0" lang="zh-CN" altLang="en-US" sz="1800" b="0"/>
              </a:p>
            </p:txBody>
          </p:sp>
          <p:sp>
            <p:nvSpPr>
              <p:cNvPr id="51" name="Rectangle 56"/>
              <p:cNvSpPr>
                <a:spLocks noChangeArrowheads="1"/>
              </p:cNvSpPr>
              <p:nvPr/>
            </p:nvSpPr>
            <p:spPr bwMode="auto">
              <a:xfrm>
                <a:off x="1706" y="2015"/>
                <a:ext cx="853" cy="403"/>
              </a:xfrm>
              <a:prstGeom prst="rect">
                <a:avLst/>
              </a:prstGeom>
              <a:noFill/>
              <a:ln w="190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23" name="Group 57"/>
            <p:cNvGrpSpPr>
              <a:grpSpLocks/>
            </p:cNvGrpSpPr>
            <p:nvPr/>
          </p:nvGrpSpPr>
          <p:grpSpPr bwMode="auto">
            <a:xfrm>
              <a:off x="0" y="2418"/>
              <a:ext cx="853" cy="403"/>
              <a:chOff x="0" y="2418"/>
              <a:chExt cx="853" cy="403"/>
            </a:xfrm>
          </p:grpSpPr>
          <p:sp>
            <p:nvSpPr>
              <p:cNvPr id="48" name="Rectangle 58"/>
              <p:cNvSpPr>
                <a:spLocks noChangeArrowheads="1"/>
              </p:cNvSpPr>
              <p:nvPr/>
            </p:nvSpPr>
            <p:spPr bwMode="auto">
              <a:xfrm>
                <a:off x="43" y="2418"/>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000">
                    <a:latin typeface="宋体" panose="02010600030101010101" pitchFamily="2" charset="-122"/>
                  </a:rPr>
                  <a:t>t</a:t>
                </a:r>
                <a:r>
                  <a:rPr kumimoji="0" lang="en-US" altLang="zh-CN" sz="2000" baseline="-30000">
                    <a:latin typeface="宋体" panose="02010600030101010101" pitchFamily="2" charset="-122"/>
                  </a:rPr>
                  <a:t>5</a:t>
                </a:r>
                <a:endParaRPr kumimoji="0" lang="zh-CN" altLang="en-US" sz="1800" b="0"/>
              </a:p>
            </p:txBody>
          </p:sp>
          <p:sp>
            <p:nvSpPr>
              <p:cNvPr id="49" name="Rectangle 59"/>
              <p:cNvSpPr>
                <a:spLocks noChangeArrowheads="1"/>
              </p:cNvSpPr>
              <p:nvPr/>
            </p:nvSpPr>
            <p:spPr bwMode="auto">
              <a:xfrm>
                <a:off x="0" y="2418"/>
                <a:ext cx="853" cy="403"/>
              </a:xfrm>
              <a:prstGeom prst="rect">
                <a:avLst/>
              </a:prstGeom>
              <a:noFill/>
              <a:ln w="190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24" name="Group 60"/>
            <p:cNvGrpSpPr>
              <a:grpSpLocks/>
            </p:cNvGrpSpPr>
            <p:nvPr/>
          </p:nvGrpSpPr>
          <p:grpSpPr bwMode="auto">
            <a:xfrm>
              <a:off x="853" y="2418"/>
              <a:ext cx="853" cy="403"/>
              <a:chOff x="853" y="2418"/>
              <a:chExt cx="853" cy="403"/>
            </a:xfrm>
          </p:grpSpPr>
          <p:sp>
            <p:nvSpPr>
              <p:cNvPr id="46" name="Rectangle 61"/>
              <p:cNvSpPr>
                <a:spLocks noChangeArrowheads="1"/>
              </p:cNvSpPr>
              <p:nvPr/>
            </p:nvSpPr>
            <p:spPr bwMode="auto">
              <a:xfrm>
                <a:off x="896" y="2418"/>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000">
                    <a:latin typeface="宋体" panose="02010600030101010101" pitchFamily="2" charset="-122"/>
                  </a:rPr>
                  <a:t>WAIT</a:t>
                </a:r>
                <a:endParaRPr kumimoji="0" lang="zh-CN" altLang="en-US" sz="1800" b="0"/>
              </a:p>
            </p:txBody>
          </p:sp>
          <p:sp>
            <p:nvSpPr>
              <p:cNvPr id="47" name="Rectangle 62"/>
              <p:cNvSpPr>
                <a:spLocks noChangeArrowheads="1"/>
              </p:cNvSpPr>
              <p:nvPr/>
            </p:nvSpPr>
            <p:spPr bwMode="auto">
              <a:xfrm>
                <a:off x="853" y="2418"/>
                <a:ext cx="853" cy="403"/>
              </a:xfrm>
              <a:prstGeom prst="rect">
                <a:avLst/>
              </a:prstGeom>
              <a:noFill/>
              <a:ln w="190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25" name="Group 63"/>
            <p:cNvGrpSpPr>
              <a:grpSpLocks/>
            </p:cNvGrpSpPr>
            <p:nvPr/>
          </p:nvGrpSpPr>
          <p:grpSpPr bwMode="auto">
            <a:xfrm>
              <a:off x="1706" y="2418"/>
              <a:ext cx="853" cy="403"/>
              <a:chOff x="1706" y="2418"/>
              <a:chExt cx="853" cy="403"/>
            </a:xfrm>
          </p:grpSpPr>
          <p:sp>
            <p:nvSpPr>
              <p:cNvPr id="44" name="Rectangle 64"/>
              <p:cNvSpPr>
                <a:spLocks noChangeArrowheads="1"/>
              </p:cNvSpPr>
              <p:nvPr/>
            </p:nvSpPr>
            <p:spPr bwMode="auto">
              <a:xfrm>
                <a:off x="1749" y="2418"/>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000">
                    <a:latin typeface="宋体" panose="02010600030101010101" pitchFamily="2" charset="-122"/>
                  </a:rPr>
                  <a:t>XLOCK R</a:t>
                </a:r>
                <a:r>
                  <a:rPr kumimoji="0" lang="en-US" altLang="zh-CN" sz="2000" baseline="-30000">
                    <a:latin typeface="宋体" panose="02010600030101010101" pitchFamily="2" charset="-122"/>
                  </a:rPr>
                  <a:t>1</a:t>
                </a:r>
                <a:endParaRPr kumimoji="0" lang="zh-CN" altLang="en-US" sz="1800" b="0"/>
              </a:p>
            </p:txBody>
          </p:sp>
          <p:sp>
            <p:nvSpPr>
              <p:cNvPr id="45" name="Rectangle 65"/>
              <p:cNvSpPr>
                <a:spLocks noChangeArrowheads="1"/>
              </p:cNvSpPr>
              <p:nvPr/>
            </p:nvSpPr>
            <p:spPr bwMode="auto">
              <a:xfrm>
                <a:off x="1706" y="2418"/>
                <a:ext cx="853" cy="403"/>
              </a:xfrm>
              <a:prstGeom prst="rect">
                <a:avLst/>
              </a:prstGeom>
              <a:noFill/>
              <a:ln w="190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26" name="Group 66"/>
            <p:cNvGrpSpPr>
              <a:grpSpLocks/>
            </p:cNvGrpSpPr>
            <p:nvPr/>
          </p:nvGrpSpPr>
          <p:grpSpPr bwMode="auto">
            <a:xfrm>
              <a:off x="0" y="2821"/>
              <a:ext cx="853" cy="403"/>
              <a:chOff x="0" y="2821"/>
              <a:chExt cx="853" cy="403"/>
            </a:xfrm>
          </p:grpSpPr>
          <p:sp>
            <p:nvSpPr>
              <p:cNvPr id="42" name="Rectangle 67"/>
              <p:cNvSpPr>
                <a:spLocks noChangeArrowheads="1"/>
              </p:cNvSpPr>
              <p:nvPr/>
            </p:nvSpPr>
            <p:spPr bwMode="auto">
              <a:xfrm>
                <a:off x="43" y="2821"/>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000">
                    <a:latin typeface="宋体" panose="02010600030101010101" pitchFamily="2" charset="-122"/>
                  </a:rPr>
                  <a:t>t</a:t>
                </a:r>
                <a:r>
                  <a:rPr kumimoji="0" lang="en-US" altLang="zh-CN" sz="2000" baseline="-30000">
                    <a:latin typeface="宋体" panose="02010600030101010101" pitchFamily="2" charset="-122"/>
                  </a:rPr>
                  <a:t>6</a:t>
                </a:r>
                <a:endParaRPr kumimoji="0" lang="zh-CN" altLang="en-US" sz="1800" b="0"/>
              </a:p>
            </p:txBody>
          </p:sp>
          <p:sp>
            <p:nvSpPr>
              <p:cNvPr id="43" name="Rectangle 68"/>
              <p:cNvSpPr>
                <a:spLocks noChangeArrowheads="1"/>
              </p:cNvSpPr>
              <p:nvPr/>
            </p:nvSpPr>
            <p:spPr bwMode="auto">
              <a:xfrm>
                <a:off x="0" y="2821"/>
                <a:ext cx="853" cy="403"/>
              </a:xfrm>
              <a:prstGeom prst="rect">
                <a:avLst/>
              </a:prstGeom>
              <a:noFill/>
              <a:ln w="190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27" name="Group 69"/>
            <p:cNvGrpSpPr>
              <a:grpSpLocks/>
            </p:cNvGrpSpPr>
            <p:nvPr/>
          </p:nvGrpSpPr>
          <p:grpSpPr bwMode="auto">
            <a:xfrm>
              <a:off x="853" y="2821"/>
              <a:ext cx="853" cy="403"/>
              <a:chOff x="853" y="2821"/>
              <a:chExt cx="853" cy="403"/>
            </a:xfrm>
          </p:grpSpPr>
          <p:sp>
            <p:nvSpPr>
              <p:cNvPr id="40" name="Rectangle 70"/>
              <p:cNvSpPr>
                <a:spLocks noChangeArrowheads="1"/>
              </p:cNvSpPr>
              <p:nvPr/>
            </p:nvSpPr>
            <p:spPr bwMode="auto">
              <a:xfrm>
                <a:off x="896" y="2821"/>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000">
                    <a:latin typeface="宋体" panose="02010600030101010101" pitchFamily="2" charset="-122"/>
                  </a:rPr>
                  <a:t>WAIT</a:t>
                </a:r>
                <a:endParaRPr kumimoji="0" lang="zh-CN" altLang="en-US" sz="1800" b="0"/>
              </a:p>
            </p:txBody>
          </p:sp>
          <p:sp>
            <p:nvSpPr>
              <p:cNvPr id="41" name="Rectangle 71"/>
              <p:cNvSpPr>
                <a:spLocks noChangeArrowheads="1"/>
              </p:cNvSpPr>
              <p:nvPr/>
            </p:nvSpPr>
            <p:spPr bwMode="auto">
              <a:xfrm>
                <a:off x="853" y="2821"/>
                <a:ext cx="853" cy="403"/>
              </a:xfrm>
              <a:prstGeom prst="rect">
                <a:avLst/>
              </a:prstGeom>
              <a:noFill/>
              <a:ln w="190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28" name="Group 72"/>
            <p:cNvGrpSpPr>
              <a:grpSpLocks/>
            </p:cNvGrpSpPr>
            <p:nvPr/>
          </p:nvGrpSpPr>
          <p:grpSpPr bwMode="auto">
            <a:xfrm>
              <a:off x="1706" y="2821"/>
              <a:ext cx="853" cy="403"/>
              <a:chOff x="1706" y="2821"/>
              <a:chExt cx="853" cy="403"/>
            </a:xfrm>
          </p:grpSpPr>
          <p:sp>
            <p:nvSpPr>
              <p:cNvPr id="38" name="Rectangle 73"/>
              <p:cNvSpPr>
                <a:spLocks noChangeArrowheads="1"/>
              </p:cNvSpPr>
              <p:nvPr/>
            </p:nvSpPr>
            <p:spPr bwMode="auto">
              <a:xfrm>
                <a:off x="1749" y="2821"/>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000">
                    <a:latin typeface="宋体" panose="02010600030101010101" pitchFamily="2" charset="-122"/>
                  </a:rPr>
                  <a:t>WAIT</a:t>
                </a:r>
                <a:endParaRPr kumimoji="0" lang="zh-CN" altLang="en-US" sz="1800" b="0"/>
              </a:p>
            </p:txBody>
          </p:sp>
          <p:sp>
            <p:nvSpPr>
              <p:cNvPr id="39" name="Rectangle 74"/>
              <p:cNvSpPr>
                <a:spLocks noChangeArrowheads="1"/>
              </p:cNvSpPr>
              <p:nvPr/>
            </p:nvSpPr>
            <p:spPr bwMode="auto">
              <a:xfrm>
                <a:off x="1706" y="2821"/>
                <a:ext cx="853" cy="403"/>
              </a:xfrm>
              <a:prstGeom prst="rect">
                <a:avLst/>
              </a:prstGeom>
              <a:noFill/>
              <a:ln w="190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29" name="Group 75"/>
            <p:cNvGrpSpPr>
              <a:grpSpLocks/>
            </p:cNvGrpSpPr>
            <p:nvPr/>
          </p:nvGrpSpPr>
          <p:grpSpPr bwMode="auto">
            <a:xfrm>
              <a:off x="0" y="3224"/>
              <a:ext cx="853" cy="403"/>
              <a:chOff x="0" y="3224"/>
              <a:chExt cx="853" cy="403"/>
            </a:xfrm>
          </p:grpSpPr>
          <p:sp>
            <p:nvSpPr>
              <p:cNvPr id="36" name="Rectangle 76"/>
              <p:cNvSpPr>
                <a:spLocks noChangeArrowheads="1"/>
              </p:cNvSpPr>
              <p:nvPr/>
            </p:nvSpPr>
            <p:spPr bwMode="auto">
              <a:xfrm>
                <a:off x="43" y="3224"/>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000">
                    <a:latin typeface="宋体" panose="02010600030101010101" pitchFamily="2" charset="-122"/>
                  </a:rPr>
                  <a:t>t</a:t>
                </a:r>
                <a:r>
                  <a:rPr kumimoji="0" lang="en-US" altLang="zh-CN" sz="2000" baseline="-30000">
                    <a:latin typeface="宋体" panose="02010600030101010101" pitchFamily="2" charset="-122"/>
                  </a:rPr>
                  <a:t>7</a:t>
                </a:r>
                <a:endParaRPr kumimoji="0" lang="zh-CN" altLang="en-US" sz="2000"/>
              </a:p>
            </p:txBody>
          </p:sp>
          <p:sp>
            <p:nvSpPr>
              <p:cNvPr id="37" name="Rectangle 77"/>
              <p:cNvSpPr>
                <a:spLocks noChangeArrowheads="1"/>
              </p:cNvSpPr>
              <p:nvPr/>
            </p:nvSpPr>
            <p:spPr bwMode="auto">
              <a:xfrm>
                <a:off x="0" y="3224"/>
                <a:ext cx="853" cy="403"/>
              </a:xfrm>
              <a:prstGeom prst="rect">
                <a:avLst/>
              </a:prstGeom>
              <a:noFill/>
              <a:ln w="190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30" name="Group 78"/>
            <p:cNvGrpSpPr>
              <a:grpSpLocks/>
            </p:cNvGrpSpPr>
            <p:nvPr/>
          </p:nvGrpSpPr>
          <p:grpSpPr bwMode="auto">
            <a:xfrm>
              <a:off x="853" y="3224"/>
              <a:ext cx="853" cy="403"/>
              <a:chOff x="853" y="3224"/>
              <a:chExt cx="853" cy="403"/>
            </a:xfrm>
          </p:grpSpPr>
          <p:sp>
            <p:nvSpPr>
              <p:cNvPr id="34" name="Rectangle 79"/>
              <p:cNvSpPr>
                <a:spLocks noChangeArrowheads="1"/>
              </p:cNvSpPr>
              <p:nvPr/>
            </p:nvSpPr>
            <p:spPr bwMode="auto">
              <a:xfrm>
                <a:off x="896" y="3224"/>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000">
                    <a:latin typeface="宋体" panose="02010600030101010101" pitchFamily="2" charset="-122"/>
                  </a:rPr>
                  <a:t>WAIT</a:t>
                </a:r>
                <a:endParaRPr kumimoji="0" lang="zh-CN" altLang="en-US" sz="1800" b="0"/>
              </a:p>
            </p:txBody>
          </p:sp>
          <p:sp>
            <p:nvSpPr>
              <p:cNvPr id="35" name="Rectangle 80"/>
              <p:cNvSpPr>
                <a:spLocks noChangeArrowheads="1"/>
              </p:cNvSpPr>
              <p:nvPr/>
            </p:nvSpPr>
            <p:spPr bwMode="auto">
              <a:xfrm>
                <a:off x="853" y="3224"/>
                <a:ext cx="853" cy="403"/>
              </a:xfrm>
              <a:prstGeom prst="rect">
                <a:avLst/>
              </a:prstGeom>
              <a:noFill/>
              <a:ln w="190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nvGrpSpPr>
            <p:cNvPr id="31" name="Group 81"/>
            <p:cNvGrpSpPr>
              <a:grpSpLocks/>
            </p:cNvGrpSpPr>
            <p:nvPr/>
          </p:nvGrpSpPr>
          <p:grpSpPr bwMode="auto">
            <a:xfrm>
              <a:off x="1706" y="3224"/>
              <a:ext cx="853" cy="403"/>
              <a:chOff x="1706" y="3224"/>
              <a:chExt cx="853" cy="403"/>
            </a:xfrm>
          </p:grpSpPr>
          <p:sp>
            <p:nvSpPr>
              <p:cNvPr id="32" name="Rectangle 82"/>
              <p:cNvSpPr>
                <a:spLocks noChangeArrowheads="1"/>
              </p:cNvSpPr>
              <p:nvPr/>
            </p:nvSpPr>
            <p:spPr bwMode="auto">
              <a:xfrm>
                <a:off x="1749" y="3224"/>
                <a:ext cx="7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000">
                    <a:latin typeface="宋体" panose="02010600030101010101" pitchFamily="2" charset="-122"/>
                  </a:rPr>
                  <a:t>WAIT</a:t>
                </a:r>
                <a:endParaRPr kumimoji="0" lang="zh-CN" altLang="en-US" sz="1800" b="0"/>
              </a:p>
            </p:txBody>
          </p:sp>
          <p:sp>
            <p:nvSpPr>
              <p:cNvPr id="33" name="Rectangle 83"/>
              <p:cNvSpPr>
                <a:spLocks noChangeArrowheads="1"/>
              </p:cNvSpPr>
              <p:nvPr/>
            </p:nvSpPr>
            <p:spPr bwMode="auto">
              <a:xfrm>
                <a:off x="1706" y="3224"/>
                <a:ext cx="853" cy="403"/>
              </a:xfrm>
              <a:prstGeom prst="rect">
                <a:avLst/>
              </a:prstGeom>
              <a:noFill/>
              <a:ln w="190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grpSp>
      </p:grpSp>
      <p:sp>
        <p:nvSpPr>
          <p:cNvPr id="3" name="灯片编号占位符 2"/>
          <p:cNvSpPr>
            <a:spLocks noGrp="1"/>
          </p:cNvSpPr>
          <p:nvPr>
            <p:ph type="sldNum" sz="quarter" idx="12"/>
          </p:nvPr>
        </p:nvSpPr>
        <p:spPr/>
        <p:txBody>
          <a:bodyPr/>
          <a:lstStyle/>
          <a:p>
            <a:fld id="{6CC0CD27-C02E-43E2-B3A7-2C9F5C232003}" type="slidenum">
              <a:rPr lang="zh-CN" altLang="en-US" smtClean="0"/>
              <a:pPr/>
              <a:t>40</a:t>
            </a:fld>
            <a:endParaRPr lang="zh-CN" altLang="en-US"/>
          </a:p>
        </p:txBody>
      </p:sp>
    </p:spTree>
    <p:extLst>
      <p:ext uri="{BB962C8B-B14F-4D97-AF65-F5344CB8AC3E}">
        <p14:creationId xmlns:p14="http://schemas.microsoft.com/office/powerpoint/2010/main" val="14792820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死锁</a:t>
            </a:r>
          </a:p>
        </p:txBody>
      </p:sp>
      <p:sp>
        <p:nvSpPr>
          <p:cNvPr id="3" name="内容占位符 2"/>
          <p:cNvSpPr>
            <a:spLocks noGrp="1"/>
          </p:cNvSpPr>
          <p:nvPr>
            <p:ph idx="1"/>
          </p:nvPr>
        </p:nvSpPr>
        <p:spPr/>
        <p:txBody>
          <a:bodyPr/>
          <a:lstStyle/>
          <a:p>
            <a:endParaRPr lang="zh-CN" altLang="en-US" dirty="0"/>
          </a:p>
        </p:txBody>
      </p:sp>
      <p:pic>
        <p:nvPicPr>
          <p:cNvPr id="4" name="Picture 4" descr="untit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883" y="2733675"/>
            <a:ext cx="6192838" cy="292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p:cNvSpPr>
            <a:spLocks noGrp="1"/>
          </p:cNvSpPr>
          <p:nvPr>
            <p:ph type="sldNum" sz="quarter" idx="12"/>
          </p:nvPr>
        </p:nvSpPr>
        <p:spPr/>
        <p:txBody>
          <a:bodyPr/>
          <a:lstStyle/>
          <a:p>
            <a:fld id="{6CC0CD27-C02E-43E2-B3A7-2C9F5C232003}" type="slidenum">
              <a:rPr lang="zh-CN" altLang="en-US" smtClean="0"/>
              <a:pPr/>
              <a:t>41</a:t>
            </a:fld>
            <a:endParaRPr lang="zh-CN" altLang="en-US"/>
          </a:p>
        </p:txBody>
      </p:sp>
    </p:spTree>
    <p:extLst>
      <p:ext uri="{BB962C8B-B14F-4D97-AF65-F5344CB8AC3E}">
        <p14:creationId xmlns:p14="http://schemas.microsoft.com/office/powerpoint/2010/main" val="23483897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解决死锁的方法</a:t>
            </a:r>
          </a:p>
        </p:txBody>
      </p:sp>
      <p:sp>
        <p:nvSpPr>
          <p:cNvPr id="3" name="内容占位符 2"/>
          <p:cNvSpPr>
            <a:spLocks noGrp="1"/>
          </p:cNvSpPr>
          <p:nvPr>
            <p:ph idx="1"/>
          </p:nvPr>
        </p:nvSpPr>
        <p:spPr/>
        <p:txBody>
          <a:bodyPr/>
          <a:lstStyle/>
          <a:p>
            <a:r>
              <a:rPr lang="zh-CN" altLang="en-US" dirty="0"/>
              <a:t>预防死锁</a:t>
            </a:r>
          </a:p>
          <a:p>
            <a:pPr lvl="1"/>
            <a:r>
              <a:rPr lang="zh-CN" altLang="en-US" dirty="0"/>
              <a:t>一次加锁法</a:t>
            </a:r>
          </a:p>
          <a:p>
            <a:pPr lvl="1"/>
            <a:r>
              <a:rPr lang="zh-CN" altLang="en-US" dirty="0"/>
              <a:t>顺序封锁法</a:t>
            </a:r>
          </a:p>
          <a:p>
            <a:r>
              <a:rPr lang="zh-CN" altLang="en-US" dirty="0"/>
              <a:t>死锁的诊断与解除</a:t>
            </a:r>
          </a:p>
          <a:p>
            <a:pPr lvl="1"/>
            <a:r>
              <a:rPr lang="zh-CN" altLang="en-US" dirty="0"/>
              <a:t>超时法</a:t>
            </a:r>
          </a:p>
          <a:p>
            <a:pPr lvl="1"/>
            <a:r>
              <a:rPr lang="zh-CN" altLang="en-US" dirty="0"/>
              <a:t>等待图法</a:t>
            </a:r>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42</a:t>
            </a:fld>
            <a:endParaRPr lang="zh-CN" altLang="en-US"/>
          </a:p>
        </p:txBody>
      </p:sp>
    </p:spTree>
    <p:extLst>
      <p:ext uri="{BB962C8B-B14F-4D97-AF65-F5344CB8AC3E}">
        <p14:creationId xmlns:p14="http://schemas.microsoft.com/office/powerpoint/2010/main" val="16107015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死锁的预防</a:t>
            </a:r>
          </a:p>
        </p:txBody>
      </p:sp>
      <p:sp>
        <p:nvSpPr>
          <p:cNvPr id="3" name="内容占位符 2"/>
          <p:cNvSpPr>
            <a:spLocks noGrp="1"/>
          </p:cNvSpPr>
          <p:nvPr>
            <p:ph idx="1"/>
          </p:nvPr>
        </p:nvSpPr>
        <p:spPr/>
        <p:txBody>
          <a:bodyPr/>
          <a:lstStyle/>
          <a:p>
            <a:r>
              <a:rPr lang="zh-CN" altLang="en-US" dirty="0"/>
              <a:t>产生死锁的原因是两个或多个事务都已封锁了一些数据对象，然后又都请求对已为其他事务封锁的数据对象加锁，从而出现死等待。</a:t>
            </a:r>
          </a:p>
          <a:p>
            <a:r>
              <a:rPr lang="zh-CN" altLang="en-US" dirty="0"/>
              <a:t>死锁产生的</a:t>
            </a:r>
            <a:r>
              <a:rPr lang="zh-CN" altLang="en-US" dirty="0">
                <a:solidFill>
                  <a:schemeClr val="accent6">
                    <a:lumMod val="75000"/>
                  </a:schemeClr>
                </a:solidFill>
              </a:rPr>
              <a:t>条件</a:t>
            </a:r>
          </a:p>
          <a:p>
            <a:r>
              <a:rPr lang="zh-CN" altLang="en-US" dirty="0"/>
              <a:t>预防死锁的发生就是要破坏产生死锁的</a:t>
            </a:r>
            <a:r>
              <a:rPr lang="zh-CN" altLang="en-US" dirty="0">
                <a:hlinkClick r:id="rId2" action="ppaction://hlinksldjump"/>
              </a:rPr>
              <a:t>条件</a:t>
            </a:r>
            <a:endParaRPr lang="zh-CN" altLang="en-US" dirty="0"/>
          </a:p>
          <a:p>
            <a:r>
              <a:rPr lang="zh-CN" altLang="en-US" dirty="0"/>
              <a:t>预防死锁的方法</a:t>
            </a:r>
          </a:p>
          <a:p>
            <a:pPr lvl="1"/>
            <a:r>
              <a:rPr lang="zh-CN" altLang="en-US" dirty="0"/>
              <a:t>一次封锁法</a:t>
            </a:r>
          </a:p>
          <a:p>
            <a:pPr lvl="1"/>
            <a:r>
              <a:rPr lang="zh-CN" altLang="en-US" dirty="0"/>
              <a:t>顺序封锁法</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43</a:t>
            </a:fld>
            <a:endParaRPr lang="zh-CN" altLang="en-US"/>
          </a:p>
        </p:txBody>
      </p:sp>
    </p:spTree>
    <p:extLst>
      <p:ext uri="{BB962C8B-B14F-4D97-AF65-F5344CB8AC3E}">
        <p14:creationId xmlns:p14="http://schemas.microsoft.com/office/powerpoint/2010/main" val="10404172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仿宋_GB2312" pitchFamily="49" charset="-122"/>
              </a:rPr>
              <a:t>死锁产生的</a:t>
            </a:r>
            <a:r>
              <a:rPr lang="zh-CN" altLang="en-US" dirty="0">
                <a:latin typeface="仿宋_GB2312" pitchFamily="49" charset="-122"/>
                <a:hlinkClick r:id="" action="ppaction://hlinkshowjump?jump=lastslideviewed"/>
              </a:rPr>
              <a:t>条件</a:t>
            </a:r>
            <a:endParaRPr lang="zh-CN" altLang="en-US" dirty="0"/>
          </a:p>
        </p:txBody>
      </p:sp>
      <p:sp>
        <p:nvSpPr>
          <p:cNvPr id="3" name="内容占位符 2"/>
          <p:cNvSpPr>
            <a:spLocks noGrp="1"/>
          </p:cNvSpPr>
          <p:nvPr>
            <p:ph idx="1"/>
          </p:nvPr>
        </p:nvSpPr>
        <p:spPr/>
        <p:txBody>
          <a:bodyPr/>
          <a:lstStyle/>
          <a:p>
            <a:r>
              <a:rPr lang="zh-CN" altLang="en-US" dirty="0"/>
              <a:t>发生死锁的必要条件有以下四条：</a:t>
            </a:r>
          </a:p>
          <a:p>
            <a:pPr lvl="1"/>
            <a:r>
              <a:rPr lang="zh-CN" altLang="en-US" dirty="0"/>
              <a:t>①互斥条件：一个数据对象一次只能被一个事务所使用，即对数据的封锁采用排它式；</a:t>
            </a:r>
          </a:p>
          <a:p>
            <a:pPr lvl="1"/>
            <a:r>
              <a:rPr lang="zh-CN" altLang="en-US" dirty="0"/>
              <a:t>②不可抢占条件：一个数据对象只能被占有它的事务所释放，而不能被别的事务强行抢占；</a:t>
            </a:r>
          </a:p>
          <a:p>
            <a:pPr lvl="1"/>
            <a:r>
              <a:rPr lang="zh-CN" altLang="en-US" dirty="0"/>
              <a:t>③部分分配条件：一个事务已经封锁分给它的数据对象，但仍然要求封锁其他数据；</a:t>
            </a:r>
          </a:p>
          <a:p>
            <a:pPr lvl="1"/>
            <a:r>
              <a:rPr lang="zh-CN" altLang="en-US" dirty="0"/>
              <a:t>④循环等待条件：允许等待其他事务释放数据对象，系统处于加锁请求相互等待的状态。</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44</a:t>
            </a:fld>
            <a:endParaRPr lang="zh-CN" altLang="en-US"/>
          </a:p>
        </p:txBody>
      </p:sp>
    </p:spTree>
    <p:extLst>
      <p:ext uri="{BB962C8B-B14F-4D97-AF65-F5344CB8AC3E}">
        <p14:creationId xmlns:p14="http://schemas.microsoft.com/office/powerpoint/2010/main" val="746668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①</a:t>
            </a:r>
            <a:r>
              <a:rPr lang="zh-CN" altLang="en-US" dirty="0"/>
              <a:t>一次封锁法</a:t>
            </a:r>
          </a:p>
        </p:txBody>
      </p:sp>
      <p:sp>
        <p:nvSpPr>
          <p:cNvPr id="3" name="内容占位符 2"/>
          <p:cNvSpPr>
            <a:spLocks noGrp="1"/>
          </p:cNvSpPr>
          <p:nvPr>
            <p:ph idx="1"/>
          </p:nvPr>
        </p:nvSpPr>
        <p:spPr/>
        <p:txBody>
          <a:bodyPr/>
          <a:lstStyle/>
          <a:p>
            <a:r>
              <a:rPr lang="zh-CN" altLang="en-US" dirty="0"/>
              <a:t>一次加锁法是每个事务必须将所有要使用的数据对象全部依次加锁，并要求加锁成功，只要一个加锁不成功，表示本次加锁失败，则应该立即释放所有已加锁成功的数据对象，然后重新开始从头加锁。</a:t>
            </a:r>
          </a:p>
          <a:p>
            <a:r>
              <a:rPr lang="zh-CN" altLang="en-US" dirty="0"/>
              <a:t>一次加锁法的程序框图如图</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45</a:t>
            </a:fld>
            <a:endParaRPr lang="zh-CN" altLang="en-US"/>
          </a:p>
        </p:txBody>
      </p:sp>
    </p:spTree>
    <p:extLst>
      <p:ext uri="{BB962C8B-B14F-4D97-AF65-F5344CB8AC3E}">
        <p14:creationId xmlns:p14="http://schemas.microsoft.com/office/powerpoint/2010/main" val="35374973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036320" y="599440"/>
            <a:ext cx="7620000" cy="5410200"/>
            <a:chOff x="3240" y="1908"/>
            <a:chExt cx="5940" cy="8112"/>
          </a:xfrm>
        </p:grpSpPr>
        <p:sp>
          <p:nvSpPr>
            <p:cNvPr id="3" name="Text Box 3"/>
            <p:cNvSpPr txBox="1">
              <a:spLocks noChangeArrowheads="1"/>
            </p:cNvSpPr>
            <p:nvPr/>
          </p:nvSpPr>
          <p:spPr bwMode="auto">
            <a:xfrm>
              <a:off x="5760" y="908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kumimoji="0" lang="en-US" altLang="zh-CN" sz="1600"/>
                <a:t>Y</a:t>
              </a:r>
            </a:p>
          </p:txBody>
        </p:sp>
        <p:grpSp>
          <p:nvGrpSpPr>
            <p:cNvPr id="4" name="Group 4"/>
            <p:cNvGrpSpPr>
              <a:grpSpLocks/>
            </p:cNvGrpSpPr>
            <p:nvPr/>
          </p:nvGrpSpPr>
          <p:grpSpPr bwMode="auto">
            <a:xfrm>
              <a:off x="3240" y="4092"/>
              <a:ext cx="2340" cy="1716"/>
              <a:chOff x="3240" y="4092"/>
              <a:chExt cx="2340" cy="1716"/>
            </a:xfrm>
          </p:grpSpPr>
          <p:sp>
            <p:nvSpPr>
              <p:cNvPr id="33" name="Line 5"/>
              <p:cNvSpPr>
                <a:spLocks noChangeShapeType="1"/>
              </p:cNvSpPr>
              <p:nvPr/>
            </p:nvSpPr>
            <p:spPr bwMode="auto">
              <a:xfrm flipH="1">
                <a:off x="3240" y="4092"/>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6"/>
              <p:cNvSpPr>
                <a:spLocks noChangeShapeType="1"/>
              </p:cNvSpPr>
              <p:nvPr/>
            </p:nvSpPr>
            <p:spPr bwMode="auto">
              <a:xfrm>
                <a:off x="5580" y="5340"/>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 name="Text Box 7"/>
            <p:cNvSpPr txBox="1">
              <a:spLocks noChangeArrowheads="1"/>
            </p:cNvSpPr>
            <p:nvPr/>
          </p:nvSpPr>
          <p:spPr bwMode="auto">
            <a:xfrm>
              <a:off x="5940" y="440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kumimoji="0" lang="en-US" altLang="zh-CN" sz="1600"/>
                <a:t>Y</a:t>
              </a:r>
            </a:p>
          </p:txBody>
        </p:sp>
        <p:sp>
          <p:nvSpPr>
            <p:cNvPr id="6" name="Text Box 8"/>
            <p:cNvSpPr txBox="1">
              <a:spLocks noChangeArrowheads="1"/>
            </p:cNvSpPr>
            <p:nvPr/>
          </p:nvSpPr>
          <p:spPr bwMode="auto">
            <a:xfrm>
              <a:off x="7020" y="5652"/>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kumimoji="0" lang="en-US" altLang="zh-CN" sz="1600"/>
                <a:t>N</a:t>
              </a:r>
            </a:p>
          </p:txBody>
        </p:sp>
        <p:sp>
          <p:nvSpPr>
            <p:cNvPr id="7" name="Text Box 9"/>
            <p:cNvSpPr txBox="1">
              <a:spLocks noChangeArrowheads="1"/>
            </p:cNvSpPr>
            <p:nvPr/>
          </p:nvSpPr>
          <p:spPr bwMode="auto">
            <a:xfrm>
              <a:off x="5760" y="6432"/>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kumimoji="0" lang="en-US" altLang="zh-CN" sz="1600"/>
                <a:t>Y</a:t>
              </a:r>
            </a:p>
          </p:txBody>
        </p:sp>
        <p:sp>
          <p:nvSpPr>
            <p:cNvPr id="8" name="Text Box 10"/>
            <p:cNvSpPr txBox="1">
              <a:spLocks noChangeArrowheads="1"/>
            </p:cNvSpPr>
            <p:nvPr/>
          </p:nvSpPr>
          <p:spPr bwMode="auto">
            <a:xfrm>
              <a:off x="7020" y="8304"/>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kumimoji="0" lang="en-US" altLang="zh-CN" sz="1600"/>
                <a:t>N</a:t>
              </a:r>
            </a:p>
          </p:txBody>
        </p:sp>
        <p:sp>
          <p:nvSpPr>
            <p:cNvPr id="9" name="Text Box 11"/>
            <p:cNvSpPr txBox="1">
              <a:spLocks noChangeArrowheads="1"/>
            </p:cNvSpPr>
            <p:nvPr/>
          </p:nvSpPr>
          <p:spPr bwMode="auto">
            <a:xfrm>
              <a:off x="5040" y="1908"/>
              <a:ext cx="108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1600"/>
                <a:t>开始加锁</a:t>
              </a:r>
            </a:p>
          </p:txBody>
        </p:sp>
        <p:sp>
          <p:nvSpPr>
            <p:cNvPr id="10" name="Line 12"/>
            <p:cNvSpPr>
              <a:spLocks noChangeShapeType="1"/>
            </p:cNvSpPr>
            <p:nvPr/>
          </p:nvSpPr>
          <p:spPr bwMode="auto">
            <a:xfrm>
              <a:off x="5580" y="2376"/>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Text Box 13"/>
            <p:cNvSpPr txBox="1">
              <a:spLocks noChangeArrowheads="1"/>
            </p:cNvSpPr>
            <p:nvPr/>
          </p:nvSpPr>
          <p:spPr bwMode="auto">
            <a:xfrm>
              <a:off x="4860" y="2844"/>
              <a:ext cx="162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1600"/>
                <a:t>加锁第1个数据</a:t>
              </a:r>
            </a:p>
          </p:txBody>
        </p:sp>
        <p:sp>
          <p:nvSpPr>
            <p:cNvPr id="12" name="Line 14"/>
            <p:cNvSpPr>
              <a:spLocks noChangeShapeType="1"/>
            </p:cNvSpPr>
            <p:nvPr/>
          </p:nvSpPr>
          <p:spPr bwMode="auto">
            <a:xfrm>
              <a:off x="5580" y="3312"/>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AutoShape 15"/>
            <p:cNvSpPr>
              <a:spLocks noChangeArrowheads="1"/>
            </p:cNvSpPr>
            <p:nvPr/>
          </p:nvSpPr>
          <p:spPr bwMode="auto">
            <a:xfrm>
              <a:off x="4320" y="3780"/>
              <a:ext cx="2520" cy="624"/>
            </a:xfrm>
            <a:prstGeom prst="diamond">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1600"/>
                <a:t>加锁成功吗？</a:t>
              </a:r>
            </a:p>
          </p:txBody>
        </p:sp>
        <p:sp>
          <p:nvSpPr>
            <p:cNvPr id="14" name="Line 16"/>
            <p:cNvSpPr>
              <a:spLocks noChangeShapeType="1"/>
            </p:cNvSpPr>
            <p:nvPr/>
          </p:nvSpPr>
          <p:spPr bwMode="auto">
            <a:xfrm flipV="1">
              <a:off x="3240" y="2688"/>
              <a:ext cx="0" cy="14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7"/>
            <p:cNvSpPr>
              <a:spLocks noChangeShapeType="1"/>
            </p:cNvSpPr>
            <p:nvPr/>
          </p:nvSpPr>
          <p:spPr bwMode="auto">
            <a:xfrm>
              <a:off x="3240" y="2688"/>
              <a:ext cx="23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Line 18"/>
            <p:cNvSpPr>
              <a:spLocks noChangeShapeType="1"/>
            </p:cNvSpPr>
            <p:nvPr/>
          </p:nvSpPr>
          <p:spPr bwMode="auto">
            <a:xfrm>
              <a:off x="5580" y="4404"/>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AutoShape 19"/>
            <p:cNvSpPr>
              <a:spLocks noChangeArrowheads="1"/>
            </p:cNvSpPr>
            <p:nvPr/>
          </p:nvSpPr>
          <p:spPr bwMode="auto">
            <a:xfrm>
              <a:off x="4320" y="5808"/>
              <a:ext cx="2520" cy="624"/>
            </a:xfrm>
            <a:prstGeom prst="diamond">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1600"/>
                <a:t>加锁成功吗？</a:t>
              </a:r>
            </a:p>
          </p:txBody>
        </p:sp>
        <p:sp>
          <p:nvSpPr>
            <p:cNvPr id="18" name="Line 20"/>
            <p:cNvSpPr>
              <a:spLocks noChangeShapeType="1"/>
            </p:cNvSpPr>
            <p:nvPr/>
          </p:nvSpPr>
          <p:spPr bwMode="auto">
            <a:xfrm>
              <a:off x="5580" y="6432"/>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Text Box 21"/>
            <p:cNvSpPr txBox="1">
              <a:spLocks noChangeArrowheads="1"/>
            </p:cNvSpPr>
            <p:nvPr/>
          </p:nvSpPr>
          <p:spPr bwMode="auto">
            <a:xfrm>
              <a:off x="4680" y="7524"/>
              <a:ext cx="162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1600"/>
                <a:t>对第</a:t>
              </a:r>
              <a:r>
                <a:rPr kumimoji="0" lang="en-US" altLang="zh-CN" sz="1600"/>
                <a:t>m</a:t>
              </a:r>
              <a:r>
                <a:rPr kumimoji="0" lang="zh-CN" altLang="en-US" sz="1600"/>
                <a:t>个表加锁</a:t>
              </a:r>
            </a:p>
          </p:txBody>
        </p:sp>
        <p:sp>
          <p:nvSpPr>
            <p:cNvPr id="20" name="Line 22"/>
            <p:cNvSpPr>
              <a:spLocks noChangeShapeType="1"/>
            </p:cNvSpPr>
            <p:nvPr/>
          </p:nvSpPr>
          <p:spPr bwMode="auto">
            <a:xfrm>
              <a:off x="5580" y="7992"/>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AutoShape 23"/>
            <p:cNvSpPr>
              <a:spLocks noChangeArrowheads="1"/>
            </p:cNvSpPr>
            <p:nvPr/>
          </p:nvSpPr>
          <p:spPr bwMode="auto">
            <a:xfrm>
              <a:off x="4140" y="8460"/>
              <a:ext cx="2880" cy="624"/>
            </a:xfrm>
            <a:prstGeom prst="diamond">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1600"/>
                <a:t>加锁成功吗？</a:t>
              </a:r>
            </a:p>
          </p:txBody>
        </p:sp>
        <p:sp>
          <p:nvSpPr>
            <p:cNvPr id="22" name="Line 24"/>
            <p:cNvSpPr>
              <a:spLocks noChangeShapeType="1"/>
            </p:cNvSpPr>
            <p:nvPr/>
          </p:nvSpPr>
          <p:spPr bwMode="auto">
            <a:xfrm>
              <a:off x="7020" y="8772"/>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25"/>
            <p:cNvSpPr>
              <a:spLocks noChangeShapeType="1"/>
            </p:cNvSpPr>
            <p:nvPr/>
          </p:nvSpPr>
          <p:spPr bwMode="auto">
            <a:xfrm flipV="1">
              <a:off x="8100" y="5340"/>
              <a:ext cx="0" cy="343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26"/>
            <p:cNvSpPr>
              <a:spLocks noChangeShapeType="1"/>
            </p:cNvSpPr>
            <p:nvPr/>
          </p:nvSpPr>
          <p:spPr bwMode="auto">
            <a:xfrm>
              <a:off x="6840" y="6120"/>
              <a:ext cx="12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Text Box 27"/>
            <p:cNvSpPr txBox="1">
              <a:spLocks noChangeArrowheads="1"/>
            </p:cNvSpPr>
            <p:nvPr/>
          </p:nvSpPr>
          <p:spPr bwMode="auto">
            <a:xfrm>
              <a:off x="4860" y="4872"/>
              <a:ext cx="162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1600" dirty="0"/>
                <a:t>加锁第2个数据</a:t>
              </a:r>
            </a:p>
          </p:txBody>
        </p:sp>
        <p:sp>
          <p:nvSpPr>
            <p:cNvPr id="26" name="Text Box 28"/>
            <p:cNvSpPr txBox="1">
              <a:spLocks noChangeArrowheads="1"/>
            </p:cNvSpPr>
            <p:nvPr/>
          </p:nvSpPr>
          <p:spPr bwMode="auto">
            <a:xfrm>
              <a:off x="7020" y="4872"/>
              <a:ext cx="216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1600"/>
                <a:t>释放所有已加锁的数据</a:t>
              </a:r>
            </a:p>
          </p:txBody>
        </p:sp>
        <p:sp>
          <p:nvSpPr>
            <p:cNvPr id="27" name="Line 29"/>
            <p:cNvSpPr>
              <a:spLocks noChangeShapeType="1"/>
            </p:cNvSpPr>
            <p:nvPr/>
          </p:nvSpPr>
          <p:spPr bwMode="auto">
            <a:xfrm flipV="1">
              <a:off x="8100" y="2688"/>
              <a:ext cx="0" cy="21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30"/>
            <p:cNvSpPr>
              <a:spLocks noChangeShapeType="1"/>
            </p:cNvSpPr>
            <p:nvPr/>
          </p:nvSpPr>
          <p:spPr bwMode="auto">
            <a:xfrm flipH="1">
              <a:off x="5580" y="2688"/>
              <a:ext cx="25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Line 31"/>
            <p:cNvSpPr>
              <a:spLocks noChangeShapeType="1"/>
            </p:cNvSpPr>
            <p:nvPr/>
          </p:nvSpPr>
          <p:spPr bwMode="auto">
            <a:xfrm>
              <a:off x="5580" y="9084"/>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 name="Text Box 32"/>
            <p:cNvSpPr txBox="1">
              <a:spLocks noChangeArrowheads="1"/>
            </p:cNvSpPr>
            <p:nvPr/>
          </p:nvSpPr>
          <p:spPr bwMode="auto">
            <a:xfrm>
              <a:off x="3780" y="362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kumimoji="0" lang="en-US" altLang="zh-CN" sz="1600"/>
                <a:t>N</a:t>
              </a:r>
            </a:p>
          </p:txBody>
        </p:sp>
        <p:sp>
          <p:nvSpPr>
            <p:cNvPr id="31" name="Text Box 33"/>
            <p:cNvSpPr txBox="1">
              <a:spLocks noChangeArrowheads="1"/>
            </p:cNvSpPr>
            <p:nvPr/>
          </p:nvSpPr>
          <p:spPr bwMode="auto">
            <a:xfrm>
              <a:off x="5400" y="6900"/>
              <a:ext cx="54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kumimoji="0" lang="zh-CN" altLang="en-US" sz="1600"/>
                <a:t>……</a:t>
              </a:r>
            </a:p>
          </p:txBody>
        </p:sp>
        <p:sp>
          <p:nvSpPr>
            <p:cNvPr id="32" name="Text Box 34"/>
            <p:cNvSpPr txBox="1">
              <a:spLocks noChangeArrowheads="1"/>
            </p:cNvSpPr>
            <p:nvPr/>
          </p:nvSpPr>
          <p:spPr bwMode="auto">
            <a:xfrm>
              <a:off x="4680" y="9552"/>
              <a:ext cx="18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1600"/>
                <a:t>一次加锁成功</a:t>
              </a:r>
            </a:p>
          </p:txBody>
        </p:sp>
      </p:grpSp>
      <p:sp>
        <p:nvSpPr>
          <p:cNvPr id="35" name="Text Box 35"/>
          <p:cNvSpPr txBox="1">
            <a:spLocks noChangeArrowheads="1"/>
          </p:cNvSpPr>
          <p:nvPr/>
        </p:nvSpPr>
        <p:spPr bwMode="auto">
          <a:xfrm>
            <a:off x="2133600" y="6324600"/>
            <a:ext cx="472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400" dirty="0">
                <a:latin typeface="宋体" panose="02010600030101010101" pitchFamily="2" charset="-122"/>
              </a:rPr>
              <a:t>一次加锁法</a:t>
            </a:r>
            <a:r>
              <a:rPr lang="zh-CN" altLang="en-US" sz="2400" dirty="0">
                <a:solidFill>
                  <a:srgbClr val="CC3300"/>
                </a:solidFill>
                <a:ea typeface="楷体_GB2312" pitchFamily="49" charset="-122"/>
              </a:rPr>
              <a:t> </a:t>
            </a:r>
          </a:p>
        </p:txBody>
      </p:sp>
      <p:sp>
        <p:nvSpPr>
          <p:cNvPr id="36" name="灯片编号占位符 35"/>
          <p:cNvSpPr>
            <a:spLocks noGrp="1"/>
          </p:cNvSpPr>
          <p:nvPr>
            <p:ph type="sldNum" sz="quarter" idx="12"/>
          </p:nvPr>
        </p:nvSpPr>
        <p:spPr/>
        <p:txBody>
          <a:bodyPr/>
          <a:lstStyle/>
          <a:p>
            <a:fld id="{F74088BC-5FFA-45F6-BC97-BB015332EA66}" type="slidenum">
              <a:rPr lang="zh-CN" altLang="en-US" smtClean="0"/>
              <a:pPr/>
              <a:t>46</a:t>
            </a:fld>
            <a:endParaRPr lang="zh-CN" altLang="en-US"/>
          </a:p>
        </p:txBody>
      </p:sp>
    </p:spTree>
    <p:extLst>
      <p:ext uri="{BB962C8B-B14F-4D97-AF65-F5344CB8AC3E}">
        <p14:creationId xmlns:p14="http://schemas.microsoft.com/office/powerpoint/2010/main" val="37078129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一次封锁法解决死锁</a:t>
            </a:r>
          </a:p>
        </p:txBody>
      </p:sp>
      <p:graphicFrame>
        <p:nvGraphicFramePr>
          <p:cNvPr id="37" name="表格 36"/>
          <p:cNvGraphicFramePr>
            <a:graphicFrameLocks noGrp="1"/>
          </p:cNvGraphicFramePr>
          <p:nvPr>
            <p:extLst>
              <p:ext uri="{D42A27DB-BD31-4B8C-83A1-F6EECF244321}">
                <p14:modId xmlns:p14="http://schemas.microsoft.com/office/powerpoint/2010/main" val="982702332"/>
              </p:ext>
            </p:extLst>
          </p:nvPr>
        </p:nvGraphicFramePr>
        <p:xfrm>
          <a:off x="995680" y="1949026"/>
          <a:ext cx="8127999" cy="33375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96434593"/>
                    </a:ext>
                  </a:extLst>
                </a:gridCol>
                <a:gridCol w="2709333">
                  <a:extLst>
                    <a:ext uri="{9D8B030D-6E8A-4147-A177-3AD203B41FA5}">
                      <a16:colId xmlns:a16="http://schemas.microsoft.com/office/drawing/2014/main" val="3844836925"/>
                    </a:ext>
                  </a:extLst>
                </a:gridCol>
                <a:gridCol w="2709333">
                  <a:extLst>
                    <a:ext uri="{9D8B030D-6E8A-4147-A177-3AD203B41FA5}">
                      <a16:colId xmlns:a16="http://schemas.microsoft.com/office/drawing/2014/main" val="419642561"/>
                    </a:ext>
                  </a:extLst>
                </a:gridCol>
              </a:tblGrid>
              <a:tr h="370840">
                <a:tc>
                  <a:txBody>
                    <a:bodyPr/>
                    <a:lstStyle/>
                    <a:p>
                      <a:pPr algn="ctr"/>
                      <a:r>
                        <a:rPr lang="zh-CN" altLang="en-US" dirty="0"/>
                        <a:t>时间</a:t>
                      </a:r>
                    </a:p>
                  </a:txBody>
                  <a:tcPr/>
                </a:tc>
                <a:tc>
                  <a:txBody>
                    <a:bodyPr/>
                    <a:lstStyle/>
                    <a:p>
                      <a:pPr algn="ctr"/>
                      <a:r>
                        <a:rPr lang="zh-CN" altLang="en-US" dirty="0"/>
                        <a:t>事务</a:t>
                      </a:r>
                      <a:r>
                        <a:rPr lang="en-US" altLang="zh-CN" dirty="0"/>
                        <a:t>T</a:t>
                      </a:r>
                      <a:r>
                        <a:rPr lang="en-US" altLang="zh-CN" sz="1400" dirty="0"/>
                        <a:t>1</a:t>
                      </a:r>
                      <a:endParaRPr lang="zh-CN" altLang="en-US" sz="1400" dirty="0"/>
                    </a:p>
                  </a:txBody>
                  <a:tcPr/>
                </a:tc>
                <a:tc>
                  <a:txBody>
                    <a:bodyPr/>
                    <a:lstStyle/>
                    <a:p>
                      <a:pPr algn="ctr"/>
                      <a:r>
                        <a:rPr lang="zh-CN" altLang="en-US" dirty="0"/>
                        <a:t>事务</a:t>
                      </a:r>
                      <a:r>
                        <a:rPr lang="en-US" altLang="zh-CN" dirty="0"/>
                        <a:t>T</a:t>
                      </a:r>
                      <a:r>
                        <a:rPr lang="en-US" altLang="zh-CN" sz="1400" dirty="0"/>
                        <a:t>2</a:t>
                      </a:r>
                      <a:endParaRPr lang="zh-CN" altLang="en-US" sz="1400" dirty="0"/>
                    </a:p>
                  </a:txBody>
                  <a:tcPr/>
                </a:tc>
                <a:extLst>
                  <a:ext uri="{0D108BD9-81ED-4DB2-BD59-A6C34878D82A}">
                    <a16:rowId xmlns:a16="http://schemas.microsoft.com/office/drawing/2014/main" val="3377239321"/>
                  </a:ext>
                </a:extLst>
              </a:tr>
              <a:tr h="370840">
                <a:tc>
                  <a:txBody>
                    <a:bodyPr/>
                    <a:lstStyle/>
                    <a:p>
                      <a:pPr algn="ctr"/>
                      <a:r>
                        <a:rPr lang="en-US" altLang="zh-CN" dirty="0"/>
                        <a:t>T0</a:t>
                      </a:r>
                      <a:endParaRPr lang="zh-CN" altLang="en-US" dirty="0"/>
                    </a:p>
                  </a:txBody>
                  <a:tcPr/>
                </a:tc>
                <a:tc>
                  <a:txBody>
                    <a:bodyPr/>
                    <a:lstStyle/>
                    <a:p>
                      <a:pPr algn="ctr"/>
                      <a:r>
                        <a:rPr lang="en-US" altLang="zh-CN" dirty="0"/>
                        <a:t>XLOCK R1</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910630235"/>
                  </a:ext>
                </a:extLst>
              </a:tr>
              <a:tr h="370840">
                <a:tc>
                  <a:txBody>
                    <a:bodyPr/>
                    <a:lstStyle/>
                    <a:p>
                      <a:pPr algn="ctr"/>
                      <a:r>
                        <a:rPr lang="en-US" altLang="zh-CN" dirty="0"/>
                        <a:t>T1</a:t>
                      </a:r>
                      <a:endParaRPr lang="zh-CN" altLang="en-US" dirty="0"/>
                    </a:p>
                  </a:txBody>
                  <a:tcPr/>
                </a:tc>
                <a:tc>
                  <a:txBody>
                    <a:bodyPr/>
                    <a:lstStyle/>
                    <a:p>
                      <a:pPr algn="ctr"/>
                      <a:r>
                        <a:rPr lang="en-US" altLang="zh-CN" dirty="0"/>
                        <a:t>XLOCK R2</a:t>
                      </a:r>
                      <a:endParaRPr lang="zh-CN" altLang="en-US" dirty="0"/>
                    </a:p>
                  </a:txBody>
                  <a:tcPr/>
                </a:tc>
                <a:tc>
                  <a:txBody>
                    <a:bodyPr/>
                    <a:lstStyle/>
                    <a:p>
                      <a:pPr algn="ctr"/>
                      <a:r>
                        <a:rPr lang="en-US" altLang="zh-CN" dirty="0"/>
                        <a:t>XLOCK R1</a:t>
                      </a:r>
                      <a:endParaRPr lang="zh-CN" altLang="en-US" dirty="0"/>
                    </a:p>
                  </a:txBody>
                  <a:tcPr/>
                </a:tc>
                <a:extLst>
                  <a:ext uri="{0D108BD9-81ED-4DB2-BD59-A6C34878D82A}">
                    <a16:rowId xmlns:a16="http://schemas.microsoft.com/office/drawing/2014/main" val="2559995962"/>
                  </a:ext>
                </a:extLst>
              </a:tr>
              <a:tr h="370840">
                <a:tc>
                  <a:txBody>
                    <a:bodyPr/>
                    <a:lstStyle/>
                    <a:p>
                      <a:pPr algn="ctr"/>
                      <a:r>
                        <a:rPr lang="en-US" altLang="zh-CN" dirty="0"/>
                        <a:t>T2</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WAIT</a:t>
                      </a:r>
                      <a:endParaRPr lang="zh-CN" altLang="en-US" dirty="0"/>
                    </a:p>
                  </a:txBody>
                  <a:tcPr/>
                </a:tc>
                <a:extLst>
                  <a:ext uri="{0D108BD9-81ED-4DB2-BD59-A6C34878D82A}">
                    <a16:rowId xmlns:a16="http://schemas.microsoft.com/office/drawing/2014/main" val="1323586241"/>
                  </a:ext>
                </a:extLst>
              </a:tr>
              <a:tr h="370840">
                <a:tc>
                  <a:txBody>
                    <a:bodyPr/>
                    <a:lstStyle/>
                    <a:p>
                      <a:pPr algn="ctr"/>
                      <a:r>
                        <a:rPr lang="en-US" altLang="zh-CN" dirty="0"/>
                        <a:t>T3</a:t>
                      </a:r>
                      <a:endParaRPr lang="zh-CN" altLang="en-US" dirty="0"/>
                    </a:p>
                  </a:txBody>
                  <a:tcPr/>
                </a:tc>
                <a:tc>
                  <a:txBody>
                    <a:bodyPr/>
                    <a:lstStyle/>
                    <a:p>
                      <a:pPr algn="ctr"/>
                      <a:endParaRPr lang="zh-CN" altLang="en-US" dirty="0"/>
                    </a:p>
                  </a:txBody>
                  <a:tcPr/>
                </a:tc>
                <a:tc>
                  <a:txBody>
                    <a:bodyPr/>
                    <a:lstStyle/>
                    <a:p>
                      <a:pPr algn="ctr"/>
                      <a:r>
                        <a:rPr lang="en-US" altLang="zh-CN" dirty="0"/>
                        <a:t>WAIT</a:t>
                      </a:r>
                      <a:endParaRPr lang="zh-CN" altLang="en-US" dirty="0"/>
                    </a:p>
                  </a:txBody>
                  <a:tcPr/>
                </a:tc>
                <a:extLst>
                  <a:ext uri="{0D108BD9-81ED-4DB2-BD59-A6C34878D82A}">
                    <a16:rowId xmlns:a16="http://schemas.microsoft.com/office/drawing/2014/main" val="206956575"/>
                  </a:ext>
                </a:extLst>
              </a:tr>
              <a:tr h="370840">
                <a:tc>
                  <a:txBody>
                    <a:bodyPr/>
                    <a:lstStyle/>
                    <a:p>
                      <a:pPr algn="ctr"/>
                      <a:r>
                        <a:rPr lang="en-US" altLang="zh-CN" dirty="0"/>
                        <a:t>T4</a:t>
                      </a:r>
                      <a:endParaRPr lang="zh-CN" altLang="en-US" dirty="0"/>
                    </a:p>
                  </a:txBody>
                  <a:tcPr/>
                </a:tc>
                <a:tc>
                  <a:txBody>
                    <a:bodyPr/>
                    <a:lstStyle/>
                    <a:p>
                      <a:pPr algn="ctr"/>
                      <a:r>
                        <a:rPr lang="en-US" altLang="zh-CN" dirty="0"/>
                        <a:t>UNLOCK R1</a:t>
                      </a:r>
                      <a:endParaRPr lang="zh-CN" altLang="en-US" dirty="0"/>
                    </a:p>
                  </a:txBody>
                  <a:tcPr/>
                </a:tc>
                <a:tc>
                  <a:txBody>
                    <a:bodyPr/>
                    <a:lstStyle/>
                    <a:p>
                      <a:pPr algn="ctr"/>
                      <a:r>
                        <a:rPr lang="en-US" altLang="zh-CN" dirty="0"/>
                        <a:t>WAIT</a:t>
                      </a:r>
                      <a:endParaRPr lang="zh-CN" altLang="en-US" dirty="0"/>
                    </a:p>
                  </a:txBody>
                  <a:tcPr/>
                </a:tc>
                <a:extLst>
                  <a:ext uri="{0D108BD9-81ED-4DB2-BD59-A6C34878D82A}">
                    <a16:rowId xmlns:a16="http://schemas.microsoft.com/office/drawing/2014/main" val="409946058"/>
                  </a:ext>
                </a:extLst>
              </a:tr>
              <a:tr h="370840">
                <a:tc>
                  <a:txBody>
                    <a:bodyPr/>
                    <a:lstStyle/>
                    <a:p>
                      <a:pPr algn="ctr"/>
                      <a:r>
                        <a:rPr lang="en-US" altLang="zh-CN" dirty="0"/>
                        <a:t>T5</a:t>
                      </a:r>
                      <a:endParaRPr lang="zh-CN" altLang="en-US" dirty="0"/>
                    </a:p>
                  </a:txBody>
                  <a:tcPr/>
                </a:tc>
                <a:tc>
                  <a:txBody>
                    <a:bodyPr/>
                    <a:lstStyle/>
                    <a:p>
                      <a:pPr algn="ctr"/>
                      <a:r>
                        <a:rPr lang="en-US" altLang="zh-CN" dirty="0"/>
                        <a:t>UNLOCK R2</a:t>
                      </a:r>
                      <a:endParaRPr lang="zh-CN" altLang="en-US" dirty="0"/>
                    </a:p>
                  </a:txBody>
                  <a:tcPr/>
                </a:tc>
                <a:tc>
                  <a:txBody>
                    <a:bodyPr/>
                    <a:lstStyle/>
                    <a:p>
                      <a:pPr algn="ctr"/>
                      <a:r>
                        <a:rPr lang="en-US" altLang="zh-CN" dirty="0"/>
                        <a:t>WAIT</a:t>
                      </a:r>
                      <a:endParaRPr lang="zh-CN" altLang="en-US" dirty="0"/>
                    </a:p>
                  </a:txBody>
                  <a:tcPr/>
                </a:tc>
                <a:extLst>
                  <a:ext uri="{0D108BD9-81ED-4DB2-BD59-A6C34878D82A}">
                    <a16:rowId xmlns:a16="http://schemas.microsoft.com/office/drawing/2014/main" val="588655984"/>
                  </a:ext>
                </a:extLst>
              </a:tr>
              <a:tr h="370840">
                <a:tc>
                  <a:txBody>
                    <a:bodyPr/>
                    <a:lstStyle/>
                    <a:p>
                      <a:pPr algn="ctr"/>
                      <a:r>
                        <a:rPr lang="en-US" altLang="zh-CN" dirty="0"/>
                        <a:t>T6</a:t>
                      </a:r>
                      <a:endParaRPr lang="zh-CN" altLang="en-US" dirty="0"/>
                    </a:p>
                  </a:txBody>
                  <a:tcPr/>
                </a:tc>
                <a:tc>
                  <a:txBody>
                    <a:bodyPr/>
                    <a:lstStyle/>
                    <a:p>
                      <a:pPr algn="ctr"/>
                      <a:endParaRPr lang="zh-CN" altLang="en-US"/>
                    </a:p>
                  </a:txBody>
                  <a:tcPr/>
                </a:tc>
                <a:tc>
                  <a:txBody>
                    <a:bodyPr/>
                    <a:lstStyle/>
                    <a:p>
                      <a:pPr algn="ctr"/>
                      <a:r>
                        <a:rPr lang="en-US" altLang="zh-CN" dirty="0"/>
                        <a:t>XLOCK R1</a:t>
                      </a:r>
                      <a:endParaRPr lang="zh-CN" altLang="en-US" dirty="0"/>
                    </a:p>
                  </a:txBody>
                  <a:tcPr/>
                </a:tc>
                <a:extLst>
                  <a:ext uri="{0D108BD9-81ED-4DB2-BD59-A6C34878D82A}">
                    <a16:rowId xmlns:a16="http://schemas.microsoft.com/office/drawing/2014/main" val="789244824"/>
                  </a:ext>
                </a:extLst>
              </a:tr>
              <a:tr h="370840">
                <a:tc>
                  <a:txBody>
                    <a:bodyPr/>
                    <a:lstStyle/>
                    <a:p>
                      <a:pPr algn="ctr"/>
                      <a:r>
                        <a:rPr lang="en-US" altLang="zh-CN" dirty="0"/>
                        <a:t>T7</a:t>
                      </a:r>
                      <a:endParaRPr lang="zh-CN" altLang="en-US" dirty="0"/>
                    </a:p>
                  </a:txBody>
                  <a:tcPr/>
                </a:tc>
                <a:tc>
                  <a:txBody>
                    <a:bodyPr/>
                    <a:lstStyle/>
                    <a:p>
                      <a:pPr algn="ctr"/>
                      <a:endParaRPr lang="zh-CN" altLang="en-US" dirty="0"/>
                    </a:p>
                  </a:txBody>
                  <a:tcPr/>
                </a:tc>
                <a:tc>
                  <a:txBody>
                    <a:bodyPr/>
                    <a:lstStyle/>
                    <a:p>
                      <a:pPr algn="ctr"/>
                      <a:r>
                        <a:rPr lang="en-US" altLang="zh-CN" dirty="0"/>
                        <a:t>XLOCK R2</a:t>
                      </a:r>
                      <a:endParaRPr lang="zh-CN" altLang="en-US" dirty="0"/>
                    </a:p>
                  </a:txBody>
                  <a:tcPr/>
                </a:tc>
                <a:extLst>
                  <a:ext uri="{0D108BD9-81ED-4DB2-BD59-A6C34878D82A}">
                    <a16:rowId xmlns:a16="http://schemas.microsoft.com/office/drawing/2014/main" val="310508978"/>
                  </a:ext>
                </a:extLst>
              </a:tr>
            </a:tbl>
          </a:graphicData>
        </a:graphic>
      </p:graphicFrame>
      <p:sp>
        <p:nvSpPr>
          <p:cNvPr id="3" name="灯片编号占位符 2"/>
          <p:cNvSpPr>
            <a:spLocks noGrp="1"/>
          </p:cNvSpPr>
          <p:nvPr>
            <p:ph type="sldNum" sz="quarter" idx="12"/>
          </p:nvPr>
        </p:nvSpPr>
        <p:spPr/>
        <p:txBody>
          <a:bodyPr/>
          <a:lstStyle/>
          <a:p>
            <a:fld id="{6CC0CD27-C02E-43E2-B3A7-2C9F5C232003}" type="slidenum">
              <a:rPr lang="zh-CN" altLang="en-US" smtClean="0"/>
              <a:pPr/>
              <a:t>47</a:t>
            </a:fld>
            <a:endParaRPr lang="zh-CN" altLang="en-US"/>
          </a:p>
        </p:txBody>
      </p:sp>
    </p:spTree>
    <p:extLst>
      <p:ext uri="{BB962C8B-B14F-4D97-AF65-F5344CB8AC3E}">
        <p14:creationId xmlns:p14="http://schemas.microsoft.com/office/powerpoint/2010/main" val="24266560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一次封锁法存在的问题</a:t>
            </a:r>
          </a:p>
        </p:txBody>
      </p:sp>
      <p:sp>
        <p:nvSpPr>
          <p:cNvPr id="3" name="内容占位符 2"/>
          <p:cNvSpPr>
            <a:spLocks noGrp="1"/>
          </p:cNvSpPr>
          <p:nvPr>
            <p:ph idx="1"/>
          </p:nvPr>
        </p:nvSpPr>
        <p:spPr/>
        <p:txBody>
          <a:bodyPr/>
          <a:lstStyle/>
          <a:p>
            <a:r>
              <a:rPr lang="zh-CN" altLang="en-US" dirty="0"/>
              <a:t>扩大封锁范围，降低了系统的并发度</a:t>
            </a:r>
          </a:p>
          <a:p>
            <a:r>
              <a:rPr lang="zh-CN" altLang="en-US" dirty="0"/>
              <a:t>难于事先精确确定封锁对象</a:t>
            </a:r>
          </a:p>
          <a:p>
            <a:pPr lvl="1"/>
            <a:r>
              <a:rPr lang="zh-CN" altLang="en-US" dirty="0"/>
              <a:t>只能将事务在执行过程中可能要封锁的数据对象全部加锁，这就进一步降低了并发度。</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48</a:t>
            </a:fld>
            <a:endParaRPr lang="zh-CN" altLang="en-US"/>
          </a:p>
        </p:txBody>
      </p:sp>
    </p:spTree>
    <p:extLst>
      <p:ext uri="{BB962C8B-B14F-4D97-AF65-F5344CB8AC3E}">
        <p14:creationId xmlns:p14="http://schemas.microsoft.com/office/powerpoint/2010/main" val="27799153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②</a:t>
            </a:r>
            <a:r>
              <a:rPr lang="zh-CN" altLang="en-US" dirty="0"/>
              <a:t>顺序封锁法</a:t>
            </a:r>
          </a:p>
        </p:txBody>
      </p:sp>
      <p:sp>
        <p:nvSpPr>
          <p:cNvPr id="3" name="内容占位符 2"/>
          <p:cNvSpPr>
            <a:spLocks noGrp="1"/>
          </p:cNvSpPr>
          <p:nvPr>
            <p:ph idx="1"/>
          </p:nvPr>
        </p:nvSpPr>
        <p:spPr/>
        <p:txBody>
          <a:bodyPr/>
          <a:lstStyle/>
          <a:p>
            <a:r>
              <a:rPr lang="zh-CN" altLang="en-US" dirty="0"/>
              <a:t>顺序加锁法是预先对所有可加锁的数据对象规定一个加锁顺序，每个事务都需要按此顺序加锁，在释放时，按逆序进行。</a:t>
            </a:r>
          </a:p>
          <a:p>
            <a:r>
              <a:rPr lang="zh-CN" altLang="en-US" dirty="0"/>
              <a:t>例如对于上表发生的死锁，可以规定封锁顺序为</a:t>
            </a:r>
            <a:r>
              <a:rPr lang="en-US" altLang="zh-CN" dirty="0"/>
              <a:t>R1</a:t>
            </a:r>
            <a:r>
              <a:rPr lang="zh-CN" altLang="en-US" dirty="0"/>
              <a:t>、</a:t>
            </a:r>
            <a:r>
              <a:rPr lang="en-US" altLang="zh-CN" dirty="0"/>
              <a:t>R2</a:t>
            </a:r>
            <a:r>
              <a:rPr lang="zh-CN" altLang="en-US" dirty="0"/>
              <a:t>，事务</a:t>
            </a:r>
            <a:r>
              <a:rPr lang="en-US" altLang="zh-CN" dirty="0"/>
              <a:t>T1</a:t>
            </a:r>
            <a:r>
              <a:rPr lang="zh-CN" altLang="en-US" dirty="0"/>
              <a:t>和</a:t>
            </a:r>
            <a:r>
              <a:rPr lang="en-US" altLang="zh-CN" dirty="0"/>
              <a:t>T2</a:t>
            </a:r>
            <a:r>
              <a:rPr lang="zh-CN" altLang="en-US" dirty="0"/>
              <a:t>都需要按此顺序加锁。</a:t>
            </a:r>
            <a:r>
              <a:rPr lang="en-US" altLang="zh-CN" dirty="0"/>
              <a:t>T1</a:t>
            </a:r>
            <a:r>
              <a:rPr lang="zh-CN" altLang="en-US" dirty="0"/>
              <a:t>先封锁</a:t>
            </a:r>
            <a:r>
              <a:rPr lang="en-US" altLang="zh-CN" dirty="0"/>
              <a:t>R1</a:t>
            </a:r>
            <a:r>
              <a:rPr lang="zh-CN" altLang="en-US" dirty="0"/>
              <a:t>，再封锁</a:t>
            </a:r>
            <a:r>
              <a:rPr lang="en-US" altLang="zh-CN" dirty="0"/>
              <a:t>R2</a:t>
            </a:r>
            <a:r>
              <a:rPr lang="zh-CN" altLang="en-US" dirty="0"/>
              <a:t>。当</a:t>
            </a:r>
            <a:r>
              <a:rPr lang="en-US" altLang="zh-CN" dirty="0"/>
              <a:t>T2</a:t>
            </a:r>
            <a:r>
              <a:rPr lang="zh-CN" altLang="en-US" dirty="0"/>
              <a:t>再请求封锁</a:t>
            </a:r>
            <a:r>
              <a:rPr lang="en-US" altLang="zh-CN" dirty="0"/>
              <a:t>R1</a:t>
            </a:r>
            <a:r>
              <a:rPr lang="zh-CN" altLang="en-US" dirty="0"/>
              <a:t>时，因为</a:t>
            </a:r>
            <a:r>
              <a:rPr lang="en-US" altLang="zh-CN" dirty="0"/>
              <a:t>T1</a:t>
            </a:r>
            <a:r>
              <a:rPr lang="zh-CN" altLang="en-US" dirty="0"/>
              <a:t>已经对</a:t>
            </a:r>
            <a:r>
              <a:rPr lang="en-US" altLang="zh-CN" dirty="0"/>
              <a:t>R1</a:t>
            </a:r>
            <a:r>
              <a:rPr lang="zh-CN" altLang="en-US" dirty="0"/>
              <a:t>加锁，</a:t>
            </a:r>
            <a:r>
              <a:rPr lang="en-US" altLang="zh-CN" dirty="0"/>
              <a:t>T2</a:t>
            </a:r>
            <a:r>
              <a:rPr lang="zh-CN" altLang="en-US" dirty="0"/>
              <a:t>只能等待。待</a:t>
            </a:r>
            <a:r>
              <a:rPr lang="en-US" altLang="zh-CN" dirty="0"/>
              <a:t>T1</a:t>
            </a:r>
            <a:r>
              <a:rPr lang="zh-CN" altLang="en-US" dirty="0"/>
              <a:t>释放</a:t>
            </a:r>
            <a:r>
              <a:rPr lang="en-US" altLang="zh-CN" dirty="0"/>
              <a:t>R1</a:t>
            </a:r>
            <a:r>
              <a:rPr lang="zh-CN" altLang="en-US" dirty="0"/>
              <a:t>后，</a:t>
            </a:r>
            <a:r>
              <a:rPr lang="en-US" altLang="zh-CN" dirty="0"/>
              <a:t>T2</a:t>
            </a:r>
            <a:r>
              <a:rPr lang="zh-CN" altLang="en-US" dirty="0"/>
              <a:t>再封锁</a:t>
            </a:r>
            <a:r>
              <a:rPr lang="en-US" altLang="zh-CN" dirty="0"/>
              <a:t>R1</a:t>
            </a:r>
            <a:r>
              <a:rPr lang="zh-CN" altLang="en-US" dirty="0"/>
              <a:t>，则不会发生死锁。</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49</a:t>
            </a:fld>
            <a:endParaRPr lang="zh-CN" altLang="en-US"/>
          </a:p>
        </p:txBody>
      </p:sp>
    </p:spTree>
    <p:extLst>
      <p:ext uri="{BB962C8B-B14F-4D97-AF65-F5344CB8AC3E}">
        <p14:creationId xmlns:p14="http://schemas.microsoft.com/office/powerpoint/2010/main" val="3756932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丢失修改（</a:t>
            </a:r>
            <a:r>
              <a:rPr lang="en-US" altLang="zh-CN" dirty="0"/>
              <a:t>Lost Update</a:t>
            </a:r>
            <a:r>
              <a:rPr lang="zh-CN" altLang="en-US" dirty="0"/>
              <a:t>）</a:t>
            </a:r>
          </a:p>
        </p:txBody>
      </p:sp>
      <p:sp>
        <p:nvSpPr>
          <p:cNvPr id="3" name="内容占位符 2"/>
          <p:cNvSpPr>
            <a:spLocks noGrp="1"/>
          </p:cNvSpPr>
          <p:nvPr>
            <p:ph idx="1"/>
          </p:nvPr>
        </p:nvSpPr>
        <p:spPr/>
        <p:txBody>
          <a:bodyPr/>
          <a:lstStyle/>
          <a:p>
            <a:r>
              <a:rPr lang="zh-CN" altLang="en-US" dirty="0"/>
              <a:t>两个并发执行的事务</a:t>
            </a:r>
            <a:r>
              <a:rPr lang="en-US" altLang="zh-CN" dirty="0"/>
              <a:t>T1</a:t>
            </a:r>
            <a:r>
              <a:rPr lang="zh-CN" altLang="en-US" dirty="0"/>
              <a:t>和</a:t>
            </a:r>
            <a:r>
              <a:rPr lang="en-US" altLang="zh-CN" dirty="0"/>
              <a:t>T2</a:t>
            </a:r>
            <a:r>
              <a:rPr lang="zh-CN" altLang="en-US" dirty="0"/>
              <a:t>对同一数据做修改，</a:t>
            </a:r>
            <a:r>
              <a:rPr lang="en-US" altLang="zh-CN" dirty="0"/>
              <a:t>T2</a:t>
            </a:r>
            <a:r>
              <a:rPr lang="zh-CN" altLang="en-US" dirty="0"/>
              <a:t>提交的结果破坏了</a:t>
            </a:r>
            <a:r>
              <a:rPr lang="en-US" altLang="zh-CN" dirty="0"/>
              <a:t>T1</a:t>
            </a:r>
            <a:r>
              <a:rPr lang="zh-CN" altLang="en-US" dirty="0"/>
              <a:t>提交的结果，从而造成了</a:t>
            </a:r>
            <a:r>
              <a:rPr lang="en-US" altLang="zh-CN" dirty="0"/>
              <a:t>T1</a:t>
            </a:r>
            <a:r>
              <a:rPr lang="zh-CN" altLang="en-US" dirty="0"/>
              <a:t>对数据的修改被丢失。我们把这种导致数据不一致的现象，称“</a:t>
            </a:r>
            <a:r>
              <a:rPr lang="zh-CN" altLang="en-US" dirty="0">
                <a:solidFill>
                  <a:schemeClr val="accent6">
                    <a:lumMod val="75000"/>
                  </a:schemeClr>
                </a:solidFill>
              </a:rPr>
              <a:t>丢失更新</a:t>
            </a:r>
            <a:r>
              <a:rPr lang="zh-CN" altLang="en-US" dirty="0"/>
              <a:t>”。</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5</a:t>
            </a:fld>
            <a:endParaRPr lang="zh-CN" altLang="en-US"/>
          </a:p>
        </p:txBody>
      </p:sp>
    </p:spTree>
    <p:extLst>
      <p:ext uri="{BB962C8B-B14F-4D97-AF65-F5344CB8AC3E}">
        <p14:creationId xmlns:p14="http://schemas.microsoft.com/office/powerpoint/2010/main" val="78802689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顺序封锁法解决死锁</a:t>
            </a:r>
          </a:p>
        </p:txBody>
      </p:sp>
      <p:graphicFrame>
        <p:nvGraphicFramePr>
          <p:cNvPr id="4" name="表格 3"/>
          <p:cNvGraphicFramePr>
            <a:graphicFrameLocks noGrp="1"/>
          </p:cNvGraphicFramePr>
          <p:nvPr>
            <p:extLst>
              <p:ext uri="{D42A27DB-BD31-4B8C-83A1-F6EECF244321}">
                <p14:modId xmlns:p14="http://schemas.microsoft.com/office/powerpoint/2010/main" val="2092801439"/>
              </p:ext>
            </p:extLst>
          </p:nvPr>
        </p:nvGraphicFramePr>
        <p:xfrm>
          <a:off x="995680" y="1949026"/>
          <a:ext cx="8127999" cy="33375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96434593"/>
                    </a:ext>
                  </a:extLst>
                </a:gridCol>
                <a:gridCol w="2709333">
                  <a:extLst>
                    <a:ext uri="{9D8B030D-6E8A-4147-A177-3AD203B41FA5}">
                      <a16:colId xmlns:a16="http://schemas.microsoft.com/office/drawing/2014/main" val="3844836925"/>
                    </a:ext>
                  </a:extLst>
                </a:gridCol>
                <a:gridCol w="2709333">
                  <a:extLst>
                    <a:ext uri="{9D8B030D-6E8A-4147-A177-3AD203B41FA5}">
                      <a16:colId xmlns:a16="http://schemas.microsoft.com/office/drawing/2014/main" val="419642561"/>
                    </a:ext>
                  </a:extLst>
                </a:gridCol>
              </a:tblGrid>
              <a:tr h="370840">
                <a:tc>
                  <a:txBody>
                    <a:bodyPr/>
                    <a:lstStyle/>
                    <a:p>
                      <a:pPr algn="ctr"/>
                      <a:r>
                        <a:rPr lang="zh-CN" altLang="en-US" dirty="0"/>
                        <a:t>时间</a:t>
                      </a:r>
                    </a:p>
                  </a:txBody>
                  <a:tcPr/>
                </a:tc>
                <a:tc>
                  <a:txBody>
                    <a:bodyPr/>
                    <a:lstStyle/>
                    <a:p>
                      <a:pPr algn="ctr"/>
                      <a:r>
                        <a:rPr lang="zh-CN" altLang="en-US" dirty="0"/>
                        <a:t>事务</a:t>
                      </a:r>
                      <a:r>
                        <a:rPr lang="en-US" altLang="zh-CN" dirty="0"/>
                        <a:t>T</a:t>
                      </a:r>
                      <a:r>
                        <a:rPr lang="en-US" altLang="zh-CN" sz="1400" dirty="0"/>
                        <a:t>1</a:t>
                      </a:r>
                      <a:endParaRPr lang="zh-CN" altLang="en-US" sz="1400" dirty="0"/>
                    </a:p>
                  </a:txBody>
                  <a:tcPr/>
                </a:tc>
                <a:tc>
                  <a:txBody>
                    <a:bodyPr/>
                    <a:lstStyle/>
                    <a:p>
                      <a:pPr algn="ctr"/>
                      <a:r>
                        <a:rPr lang="zh-CN" altLang="en-US" dirty="0"/>
                        <a:t>事务</a:t>
                      </a:r>
                      <a:r>
                        <a:rPr lang="en-US" altLang="zh-CN" dirty="0"/>
                        <a:t>T</a:t>
                      </a:r>
                      <a:r>
                        <a:rPr lang="en-US" altLang="zh-CN" sz="1400" dirty="0"/>
                        <a:t>2</a:t>
                      </a:r>
                      <a:endParaRPr lang="zh-CN" altLang="en-US" sz="1400" dirty="0"/>
                    </a:p>
                  </a:txBody>
                  <a:tcPr/>
                </a:tc>
                <a:extLst>
                  <a:ext uri="{0D108BD9-81ED-4DB2-BD59-A6C34878D82A}">
                    <a16:rowId xmlns:a16="http://schemas.microsoft.com/office/drawing/2014/main" val="3377239321"/>
                  </a:ext>
                </a:extLst>
              </a:tr>
              <a:tr h="370840">
                <a:tc>
                  <a:txBody>
                    <a:bodyPr/>
                    <a:lstStyle/>
                    <a:p>
                      <a:pPr algn="ctr"/>
                      <a:r>
                        <a:rPr lang="en-US" altLang="zh-CN" dirty="0"/>
                        <a:t>T0</a:t>
                      </a:r>
                      <a:endParaRPr lang="zh-CN" altLang="en-US" dirty="0"/>
                    </a:p>
                  </a:txBody>
                  <a:tcPr/>
                </a:tc>
                <a:tc>
                  <a:txBody>
                    <a:bodyPr/>
                    <a:lstStyle/>
                    <a:p>
                      <a:pPr algn="ctr"/>
                      <a:r>
                        <a:rPr lang="en-US" altLang="zh-CN" dirty="0"/>
                        <a:t>XLOCK R1</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910630235"/>
                  </a:ext>
                </a:extLst>
              </a:tr>
              <a:tr h="370840">
                <a:tc>
                  <a:txBody>
                    <a:bodyPr/>
                    <a:lstStyle/>
                    <a:p>
                      <a:pPr algn="ctr"/>
                      <a:r>
                        <a:rPr lang="en-US" altLang="zh-CN" dirty="0"/>
                        <a:t>T1</a:t>
                      </a:r>
                      <a:endParaRPr lang="zh-CN" altLang="en-US" dirty="0"/>
                    </a:p>
                  </a:txBody>
                  <a:tcPr/>
                </a:tc>
                <a:tc>
                  <a:txBody>
                    <a:bodyPr/>
                    <a:lstStyle/>
                    <a:p>
                      <a:pPr algn="ctr"/>
                      <a:endParaRPr lang="zh-CN" altLang="en-US" dirty="0"/>
                    </a:p>
                  </a:txBody>
                  <a:tcPr/>
                </a:tc>
                <a:tc>
                  <a:txBody>
                    <a:bodyPr/>
                    <a:lstStyle/>
                    <a:p>
                      <a:pPr algn="ctr"/>
                      <a:r>
                        <a:rPr lang="en-US" altLang="zh-CN" dirty="0"/>
                        <a:t>XLOCK R1</a:t>
                      </a:r>
                      <a:endParaRPr lang="zh-CN" altLang="en-US" dirty="0"/>
                    </a:p>
                  </a:txBody>
                  <a:tcPr/>
                </a:tc>
                <a:extLst>
                  <a:ext uri="{0D108BD9-81ED-4DB2-BD59-A6C34878D82A}">
                    <a16:rowId xmlns:a16="http://schemas.microsoft.com/office/drawing/2014/main" val="2559995962"/>
                  </a:ext>
                </a:extLst>
              </a:tr>
              <a:tr h="370840">
                <a:tc>
                  <a:txBody>
                    <a:bodyPr/>
                    <a:lstStyle/>
                    <a:p>
                      <a:pPr algn="ctr"/>
                      <a:r>
                        <a:rPr lang="en-US" altLang="zh-CN" dirty="0"/>
                        <a:t>T2</a:t>
                      </a:r>
                      <a:endParaRPr lang="zh-CN" altLang="en-US" dirty="0"/>
                    </a:p>
                  </a:txBody>
                  <a:tcPr/>
                </a:tc>
                <a:tc>
                  <a:txBody>
                    <a:bodyPr/>
                    <a:lstStyle/>
                    <a:p>
                      <a:pPr algn="ctr"/>
                      <a:r>
                        <a:rPr lang="en-US" altLang="zh-CN" dirty="0"/>
                        <a:t>XLOCK R2</a:t>
                      </a:r>
                      <a:endParaRPr lang="zh-CN" altLang="en-US" dirty="0"/>
                    </a:p>
                  </a:txBody>
                  <a:tcPr/>
                </a:tc>
                <a:tc>
                  <a:txBody>
                    <a:bodyPr/>
                    <a:lstStyle/>
                    <a:p>
                      <a:pPr algn="ctr"/>
                      <a:r>
                        <a:rPr lang="en-US" altLang="zh-CN" dirty="0"/>
                        <a:t>WAIT</a:t>
                      </a:r>
                      <a:endParaRPr lang="zh-CN" altLang="en-US" dirty="0"/>
                    </a:p>
                  </a:txBody>
                  <a:tcPr/>
                </a:tc>
                <a:extLst>
                  <a:ext uri="{0D108BD9-81ED-4DB2-BD59-A6C34878D82A}">
                    <a16:rowId xmlns:a16="http://schemas.microsoft.com/office/drawing/2014/main" val="1323586241"/>
                  </a:ext>
                </a:extLst>
              </a:tr>
              <a:tr h="370840">
                <a:tc>
                  <a:txBody>
                    <a:bodyPr/>
                    <a:lstStyle/>
                    <a:p>
                      <a:pPr algn="ctr"/>
                      <a:r>
                        <a:rPr lang="en-US" altLang="zh-CN" dirty="0"/>
                        <a:t>T3</a:t>
                      </a:r>
                      <a:endParaRPr lang="zh-CN" altLang="en-US" dirty="0"/>
                    </a:p>
                  </a:txBody>
                  <a:tcPr/>
                </a:tc>
                <a:tc>
                  <a:txBody>
                    <a:bodyPr/>
                    <a:lstStyle/>
                    <a:p>
                      <a:pPr algn="ctr"/>
                      <a:endParaRPr lang="zh-CN" altLang="en-US" dirty="0"/>
                    </a:p>
                  </a:txBody>
                  <a:tcPr/>
                </a:tc>
                <a:tc>
                  <a:txBody>
                    <a:bodyPr/>
                    <a:lstStyle/>
                    <a:p>
                      <a:pPr algn="ctr"/>
                      <a:r>
                        <a:rPr lang="en-US" altLang="zh-CN" dirty="0"/>
                        <a:t>WAIT</a:t>
                      </a:r>
                      <a:endParaRPr lang="zh-CN" altLang="en-US" dirty="0"/>
                    </a:p>
                  </a:txBody>
                  <a:tcPr/>
                </a:tc>
                <a:extLst>
                  <a:ext uri="{0D108BD9-81ED-4DB2-BD59-A6C34878D82A}">
                    <a16:rowId xmlns:a16="http://schemas.microsoft.com/office/drawing/2014/main" val="206956575"/>
                  </a:ext>
                </a:extLst>
              </a:tr>
              <a:tr h="370840">
                <a:tc>
                  <a:txBody>
                    <a:bodyPr/>
                    <a:lstStyle/>
                    <a:p>
                      <a:pPr algn="ctr"/>
                      <a:r>
                        <a:rPr lang="en-US" altLang="zh-CN" dirty="0"/>
                        <a:t>T4</a:t>
                      </a:r>
                      <a:endParaRPr lang="zh-CN" altLang="en-US" dirty="0"/>
                    </a:p>
                  </a:txBody>
                  <a:tcPr/>
                </a:tc>
                <a:tc>
                  <a:txBody>
                    <a:bodyPr/>
                    <a:lstStyle/>
                    <a:p>
                      <a:pPr algn="ctr"/>
                      <a:r>
                        <a:rPr lang="en-US" altLang="zh-CN" dirty="0"/>
                        <a:t>UNLOCK R2</a:t>
                      </a:r>
                      <a:endParaRPr lang="zh-CN" altLang="en-US" dirty="0"/>
                    </a:p>
                  </a:txBody>
                  <a:tcPr/>
                </a:tc>
                <a:tc>
                  <a:txBody>
                    <a:bodyPr/>
                    <a:lstStyle/>
                    <a:p>
                      <a:pPr algn="ctr"/>
                      <a:r>
                        <a:rPr lang="en-US" altLang="zh-CN" dirty="0"/>
                        <a:t>WAIT</a:t>
                      </a:r>
                      <a:endParaRPr lang="zh-CN" altLang="en-US" dirty="0"/>
                    </a:p>
                  </a:txBody>
                  <a:tcPr/>
                </a:tc>
                <a:extLst>
                  <a:ext uri="{0D108BD9-81ED-4DB2-BD59-A6C34878D82A}">
                    <a16:rowId xmlns:a16="http://schemas.microsoft.com/office/drawing/2014/main" val="409946058"/>
                  </a:ext>
                </a:extLst>
              </a:tr>
              <a:tr h="370840">
                <a:tc>
                  <a:txBody>
                    <a:bodyPr/>
                    <a:lstStyle/>
                    <a:p>
                      <a:pPr algn="ctr"/>
                      <a:r>
                        <a:rPr lang="en-US" altLang="zh-CN" dirty="0"/>
                        <a:t>T5</a:t>
                      </a:r>
                      <a:endParaRPr lang="zh-CN" altLang="en-US" dirty="0"/>
                    </a:p>
                  </a:txBody>
                  <a:tcPr/>
                </a:tc>
                <a:tc>
                  <a:txBody>
                    <a:bodyPr/>
                    <a:lstStyle/>
                    <a:p>
                      <a:pPr algn="ctr"/>
                      <a:r>
                        <a:rPr lang="en-US" altLang="zh-CN" dirty="0"/>
                        <a:t>UNLOCK R1</a:t>
                      </a:r>
                      <a:endParaRPr lang="zh-CN" altLang="en-US" dirty="0"/>
                    </a:p>
                  </a:txBody>
                  <a:tcPr/>
                </a:tc>
                <a:tc>
                  <a:txBody>
                    <a:bodyPr/>
                    <a:lstStyle/>
                    <a:p>
                      <a:pPr algn="ctr"/>
                      <a:r>
                        <a:rPr lang="en-US" altLang="zh-CN" dirty="0"/>
                        <a:t>WAIT</a:t>
                      </a:r>
                      <a:endParaRPr lang="zh-CN" altLang="en-US" dirty="0"/>
                    </a:p>
                  </a:txBody>
                  <a:tcPr/>
                </a:tc>
                <a:extLst>
                  <a:ext uri="{0D108BD9-81ED-4DB2-BD59-A6C34878D82A}">
                    <a16:rowId xmlns:a16="http://schemas.microsoft.com/office/drawing/2014/main" val="588655984"/>
                  </a:ext>
                </a:extLst>
              </a:tr>
              <a:tr h="370840">
                <a:tc>
                  <a:txBody>
                    <a:bodyPr/>
                    <a:lstStyle/>
                    <a:p>
                      <a:pPr algn="ctr"/>
                      <a:r>
                        <a:rPr lang="en-US" altLang="zh-CN" dirty="0"/>
                        <a:t>T6</a:t>
                      </a:r>
                      <a:endParaRPr lang="zh-CN" altLang="en-US" dirty="0"/>
                    </a:p>
                  </a:txBody>
                  <a:tcPr/>
                </a:tc>
                <a:tc>
                  <a:txBody>
                    <a:bodyPr/>
                    <a:lstStyle/>
                    <a:p>
                      <a:pPr algn="ctr"/>
                      <a:endParaRPr lang="zh-CN" altLang="en-US"/>
                    </a:p>
                  </a:txBody>
                  <a:tcPr/>
                </a:tc>
                <a:tc>
                  <a:txBody>
                    <a:bodyPr/>
                    <a:lstStyle/>
                    <a:p>
                      <a:pPr algn="ctr"/>
                      <a:r>
                        <a:rPr lang="en-US" altLang="zh-CN" dirty="0"/>
                        <a:t>XLOCK R1</a:t>
                      </a:r>
                      <a:endParaRPr lang="zh-CN" altLang="en-US" dirty="0"/>
                    </a:p>
                  </a:txBody>
                  <a:tcPr/>
                </a:tc>
                <a:extLst>
                  <a:ext uri="{0D108BD9-81ED-4DB2-BD59-A6C34878D82A}">
                    <a16:rowId xmlns:a16="http://schemas.microsoft.com/office/drawing/2014/main" val="789244824"/>
                  </a:ext>
                </a:extLst>
              </a:tr>
              <a:tr h="370840">
                <a:tc>
                  <a:txBody>
                    <a:bodyPr/>
                    <a:lstStyle/>
                    <a:p>
                      <a:pPr algn="ctr"/>
                      <a:r>
                        <a:rPr lang="en-US" altLang="zh-CN" dirty="0"/>
                        <a:t>T7</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10508978"/>
                  </a:ext>
                </a:extLst>
              </a:tr>
            </a:tbl>
          </a:graphicData>
        </a:graphic>
      </p:graphicFrame>
      <p:sp>
        <p:nvSpPr>
          <p:cNvPr id="3" name="灯片编号占位符 2"/>
          <p:cNvSpPr>
            <a:spLocks noGrp="1"/>
          </p:cNvSpPr>
          <p:nvPr>
            <p:ph type="sldNum" sz="quarter" idx="12"/>
          </p:nvPr>
        </p:nvSpPr>
        <p:spPr/>
        <p:txBody>
          <a:bodyPr/>
          <a:lstStyle/>
          <a:p>
            <a:fld id="{6CC0CD27-C02E-43E2-B3A7-2C9F5C232003}" type="slidenum">
              <a:rPr lang="zh-CN" altLang="en-US" smtClean="0"/>
              <a:pPr/>
              <a:t>50</a:t>
            </a:fld>
            <a:endParaRPr lang="zh-CN" altLang="en-US"/>
          </a:p>
        </p:txBody>
      </p:sp>
    </p:spTree>
    <p:extLst>
      <p:ext uri="{BB962C8B-B14F-4D97-AF65-F5344CB8AC3E}">
        <p14:creationId xmlns:p14="http://schemas.microsoft.com/office/powerpoint/2010/main" val="25734110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顺序封锁法存在的问题</a:t>
            </a:r>
          </a:p>
        </p:txBody>
      </p:sp>
      <p:sp>
        <p:nvSpPr>
          <p:cNvPr id="3" name="内容占位符 2"/>
          <p:cNvSpPr>
            <a:spLocks noGrp="1"/>
          </p:cNvSpPr>
          <p:nvPr>
            <p:ph idx="1"/>
          </p:nvPr>
        </p:nvSpPr>
        <p:spPr/>
        <p:txBody>
          <a:bodyPr/>
          <a:lstStyle/>
          <a:p>
            <a:r>
              <a:rPr lang="zh-CN" altLang="en-US" dirty="0"/>
              <a:t>维护成本高（对象众多，需求不断变化）</a:t>
            </a:r>
          </a:p>
          <a:p>
            <a:r>
              <a:rPr lang="zh-CN" altLang="en-US" dirty="0"/>
              <a:t>难于实现（很难事先确定封锁对象）</a:t>
            </a:r>
          </a:p>
          <a:p>
            <a:endParaRPr lang="zh-CN" altLang="en-US" dirty="0"/>
          </a:p>
          <a:p>
            <a:r>
              <a:rPr lang="zh-CN" altLang="en-US" dirty="0"/>
              <a:t>例：规定数据对象的封锁顺序为</a:t>
            </a:r>
            <a:r>
              <a:rPr lang="en-US" altLang="zh-CN" dirty="0"/>
              <a:t>A,B,C,D,E</a:t>
            </a:r>
            <a:r>
              <a:rPr lang="zh-CN" altLang="en-US" dirty="0"/>
              <a:t>。事务</a:t>
            </a:r>
            <a:r>
              <a:rPr lang="en-US" altLang="zh-CN" dirty="0"/>
              <a:t>T3</a:t>
            </a:r>
            <a:r>
              <a:rPr lang="zh-CN" altLang="en-US" dirty="0"/>
              <a:t>起初要求封锁数据对象</a:t>
            </a:r>
            <a:r>
              <a:rPr lang="en-US" altLang="zh-CN" dirty="0"/>
              <a:t>B,C,E</a:t>
            </a:r>
            <a:r>
              <a:rPr lang="zh-CN" altLang="en-US" dirty="0"/>
              <a:t>，但当它封锁了</a:t>
            </a:r>
            <a:r>
              <a:rPr lang="en-US" altLang="zh-CN" dirty="0"/>
              <a:t>B,C</a:t>
            </a:r>
            <a:r>
              <a:rPr lang="zh-CN" altLang="en-US" dirty="0"/>
              <a:t>后，才发现还需要封锁</a:t>
            </a:r>
            <a:r>
              <a:rPr lang="en-US" altLang="zh-CN" dirty="0"/>
              <a:t>A</a:t>
            </a:r>
            <a:r>
              <a:rPr lang="zh-CN" altLang="en-US" dirty="0"/>
              <a:t>，为了不破坏封锁顺序，只能撤消</a:t>
            </a:r>
            <a:r>
              <a:rPr lang="en-US" altLang="zh-CN" dirty="0"/>
              <a:t>T3</a:t>
            </a:r>
            <a:r>
              <a:rPr lang="zh-CN" altLang="en-US" dirty="0"/>
              <a:t>事务。</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51</a:t>
            </a:fld>
            <a:endParaRPr lang="zh-CN" altLang="en-US"/>
          </a:p>
        </p:txBody>
      </p:sp>
    </p:spTree>
    <p:extLst>
      <p:ext uri="{BB962C8B-B14F-4D97-AF65-F5344CB8AC3E}">
        <p14:creationId xmlns:p14="http://schemas.microsoft.com/office/powerpoint/2010/main" val="25792404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结论</a:t>
            </a:r>
          </a:p>
        </p:txBody>
      </p:sp>
      <p:sp>
        <p:nvSpPr>
          <p:cNvPr id="3" name="内容占位符 2"/>
          <p:cNvSpPr>
            <a:spLocks noGrp="1"/>
          </p:cNvSpPr>
          <p:nvPr>
            <p:ph idx="1"/>
          </p:nvPr>
        </p:nvSpPr>
        <p:spPr/>
        <p:txBody>
          <a:bodyPr/>
          <a:lstStyle/>
          <a:p>
            <a:r>
              <a:rPr lang="zh-CN" altLang="en-US" dirty="0"/>
              <a:t>在操作系统中广为采用的预防死锁的策略并不很适合数据库的特点</a:t>
            </a:r>
          </a:p>
          <a:p>
            <a:r>
              <a:rPr lang="en-US" altLang="zh-CN" dirty="0"/>
              <a:t>DBMS</a:t>
            </a:r>
            <a:r>
              <a:rPr lang="zh-CN" altLang="en-US" dirty="0"/>
              <a:t>在解决死锁的问题上更普遍采用的是诊断并解除死锁的方法</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52</a:t>
            </a:fld>
            <a:endParaRPr lang="zh-CN" altLang="en-US"/>
          </a:p>
        </p:txBody>
      </p:sp>
    </p:spTree>
    <p:extLst>
      <p:ext uri="{BB962C8B-B14F-4D97-AF65-F5344CB8AC3E}">
        <p14:creationId xmlns:p14="http://schemas.microsoft.com/office/powerpoint/2010/main" val="13896743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死锁的诊断与解除</a:t>
            </a:r>
          </a:p>
        </p:txBody>
      </p:sp>
      <p:sp>
        <p:nvSpPr>
          <p:cNvPr id="3" name="内容占位符 2"/>
          <p:cNvSpPr>
            <a:spLocks noGrp="1"/>
          </p:cNvSpPr>
          <p:nvPr>
            <p:ph idx="1"/>
          </p:nvPr>
        </p:nvSpPr>
        <p:spPr/>
        <p:txBody>
          <a:bodyPr/>
          <a:lstStyle/>
          <a:p>
            <a:r>
              <a:rPr lang="zh-CN" altLang="en-US" dirty="0"/>
              <a:t>允许死锁发生</a:t>
            </a:r>
          </a:p>
          <a:p>
            <a:r>
              <a:rPr lang="zh-CN" altLang="en-US" dirty="0"/>
              <a:t>解除死锁</a:t>
            </a:r>
          </a:p>
          <a:p>
            <a:pPr lvl="1"/>
            <a:r>
              <a:rPr lang="zh-CN" altLang="en-US" dirty="0"/>
              <a:t>由</a:t>
            </a:r>
            <a:r>
              <a:rPr lang="en-US" altLang="zh-CN" dirty="0"/>
              <a:t>DBMS</a:t>
            </a:r>
            <a:r>
              <a:rPr lang="zh-CN" altLang="en-US" dirty="0"/>
              <a:t>的并发控制子系统定期检测系统中是否存在死锁</a:t>
            </a:r>
          </a:p>
          <a:p>
            <a:pPr lvl="1"/>
            <a:r>
              <a:rPr lang="zh-CN" altLang="en-US" dirty="0"/>
              <a:t>一旦检测到死锁，就要设法解除。</a:t>
            </a:r>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53</a:t>
            </a:fld>
            <a:endParaRPr lang="zh-CN" altLang="en-US"/>
          </a:p>
        </p:txBody>
      </p:sp>
    </p:spTree>
    <p:extLst>
      <p:ext uri="{BB962C8B-B14F-4D97-AF65-F5344CB8AC3E}">
        <p14:creationId xmlns:p14="http://schemas.microsoft.com/office/powerpoint/2010/main" val="4224012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复习：</a:t>
            </a:r>
          </a:p>
          <a:p>
            <a:r>
              <a:rPr lang="zh-CN" altLang="en-US" dirty="0"/>
              <a:t>为了充分利用数据库资源，允许用户并行存取数据，但这种并发操作会导致数据库数据不一致性。主要有：</a:t>
            </a:r>
          </a:p>
          <a:p>
            <a:pPr lvl="1"/>
            <a:r>
              <a:rPr lang="zh-CN" altLang="en-US" dirty="0"/>
              <a:t>丢失更新、污读和不可重读三种</a:t>
            </a:r>
          </a:p>
          <a:p>
            <a:r>
              <a:rPr lang="zh-CN" altLang="en-US" dirty="0"/>
              <a:t>并发控制是为了防止多个用户同时存取同一数据，造成数据库的不一致性。</a:t>
            </a:r>
          </a:p>
          <a:p>
            <a:r>
              <a:rPr lang="zh-CN" altLang="en-US" dirty="0"/>
              <a:t>实现并发控制的方法主要是：</a:t>
            </a:r>
          </a:p>
          <a:p>
            <a:pPr lvl="1"/>
            <a:r>
              <a:rPr lang="zh-CN" altLang="en-US" dirty="0"/>
              <a:t>封锁技术，基本的封锁类型有：</a:t>
            </a:r>
          </a:p>
          <a:p>
            <a:pPr lvl="2"/>
            <a:r>
              <a:rPr lang="zh-CN" altLang="en-US" dirty="0"/>
              <a:t>排它锁和共享锁两种</a:t>
            </a:r>
          </a:p>
          <a:p>
            <a:pPr lvl="2"/>
            <a:r>
              <a:rPr lang="zh-CN" altLang="en-US" dirty="0"/>
              <a:t>三个级别的封锁协议可以有效解决并发操作的一致性问题。</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54</a:t>
            </a:fld>
            <a:endParaRPr lang="zh-CN" altLang="en-US"/>
          </a:p>
        </p:txBody>
      </p:sp>
    </p:spTree>
    <p:extLst>
      <p:ext uri="{BB962C8B-B14F-4D97-AF65-F5344CB8AC3E}">
        <p14:creationId xmlns:p14="http://schemas.microsoft.com/office/powerpoint/2010/main" val="3790442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不同级别的封锁协议（复习）</a:t>
            </a:r>
          </a:p>
        </p:txBody>
      </p:sp>
      <p:sp>
        <p:nvSpPr>
          <p:cNvPr id="3" name="内容占位符 2"/>
          <p:cNvSpPr>
            <a:spLocks noGrp="1"/>
          </p:cNvSpPr>
          <p:nvPr>
            <p:ph idx="1"/>
          </p:nvPr>
        </p:nvSpPr>
        <p:spPr/>
        <p:txBody>
          <a:bodyPr/>
          <a:lstStyle/>
          <a:p>
            <a:endParaRPr lang="zh-CN" altLang="en-US"/>
          </a:p>
        </p:txBody>
      </p:sp>
      <p:pic>
        <p:nvPicPr>
          <p:cNvPr id="5" name="Picture 3" descr="8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6800" y="2644775"/>
            <a:ext cx="7391400" cy="307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灯片编号占位符 3"/>
          <p:cNvSpPr>
            <a:spLocks noGrp="1"/>
          </p:cNvSpPr>
          <p:nvPr>
            <p:ph type="sldNum" sz="quarter" idx="12"/>
          </p:nvPr>
        </p:nvSpPr>
        <p:spPr/>
        <p:txBody>
          <a:bodyPr/>
          <a:lstStyle/>
          <a:p>
            <a:fld id="{6CC0CD27-C02E-43E2-B3A7-2C9F5C232003}" type="slidenum">
              <a:rPr lang="zh-CN" altLang="en-US" smtClean="0"/>
              <a:pPr/>
              <a:t>55</a:t>
            </a:fld>
            <a:endParaRPr lang="zh-CN" altLang="en-US"/>
          </a:p>
        </p:txBody>
      </p:sp>
    </p:spTree>
    <p:extLst>
      <p:ext uri="{BB962C8B-B14F-4D97-AF65-F5344CB8AC3E}">
        <p14:creationId xmlns:p14="http://schemas.microsoft.com/office/powerpoint/2010/main" val="2068537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解决死锁的方法（复习）</a:t>
            </a:r>
          </a:p>
        </p:txBody>
      </p:sp>
      <p:sp>
        <p:nvSpPr>
          <p:cNvPr id="3" name="内容占位符 2"/>
          <p:cNvSpPr>
            <a:spLocks noGrp="1"/>
          </p:cNvSpPr>
          <p:nvPr>
            <p:ph idx="1"/>
          </p:nvPr>
        </p:nvSpPr>
        <p:spPr/>
        <p:txBody>
          <a:bodyPr/>
          <a:lstStyle/>
          <a:p>
            <a:r>
              <a:rPr lang="zh-CN" altLang="en-US" dirty="0"/>
              <a:t>预防死锁</a:t>
            </a:r>
          </a:p>
          <a:p>
            <a:pPr lvl="1"/>
            <a:r>
              <a:rPr lang="zh-CN" altLang="en-US" dirty="0"/>
              <a:t>一次加锁法</a:t>
            </a:r>
          </a:p>
          <a:p>
            <a:pPr lvl="1"/>
            <a:r>
              <a:rPr lang="zh-CN" altLang="en-US" dirty="0"/>
              <a:t>顺序封锁法</a:t>
            </a:r>
          </a:p>
          <a:p>
            <a:r>
              <a:rPr lang="zh-CN" altLang="en-US" dirty="0"/>
              <a:t>死锁的诊断与解除</a:t>
            </a:r>
          </a:p>
          <a:p>
            <a:pPr lvl="1"/>
            <a:r>
              <a:rPr lang="zh-CN" altLang="en-US" dirty="0"/>
              <a:t>超时法</a:t>
            </a:r>
          </a:p>
          <a:p>
            <a:pPr lvl="1"/>
            <a:r>
              <a:rPr lang="zh-CN" altLang="en-US" dirty="0"/>
              <a:t>等待图法</a:t>
            </a:r>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56</a:t>
            </a:fld>
            <a:endParaRPr lang="zh-CN" altLang="en-US"/>
          </a:p>
        </p:txBody>
      </p:sp>
    </p:spTree>
    <p:extLst>
      <p:ext uri="{BB962C8B-B14F-4D97-AF65-F5344CB8AC3E}">
        <p14:creationId xmlns:p14="http://schemas.microsoft.com/office/powerpoint/2010/main" val="365485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检测死锁</a:t>
            </a:r>
            <a:r>
              <a:rPr lang="en-US" altLang="zh-CN" dirty="0"/>
              <a:t>——</a:t>
            </a:r>
            <a:r>
              <a:rPr lang="zh-CN" altLang="en-US" dirty="0">
                <a:solidFill>
                  <a:schemeClr val="accent2"/>
                </a:solidFill>
              </a:rPr>
              <a:t>超时法</a:t>
            </a:r>
            <a:endParaRPr lang="zh-CN" altLang="en-US" dirty="0"/>
          </a:p>
        </p:txBody>
      </p:sp>
      <p:sp>
        <p:nvSpPr>
          <p:cNvPr id="3" name="内容占位符 2"/>
          <p:cNvSpPr>
            <a:spLocks noGrp="1"/>
          </p:cNvSpPr>
          <p:nvPr>
            <p:ph idx="1"/>
          </p:nvPr>
        </p:nvSpPr>
        <p:spPr/>
        <p:txBody>
          <a:bodyPr/>
          <a:lstStyle/>
          <a:p>
            <a:pPr eaLnBrk="1" hangingPunct="1"/>
            <a:r>
              <a:rPr lang="zh-CN" altLang="en-US" dirty="0"/>
              <a:t>如果一个事务的等待时间超过了规定的时限，就认为发生了死锁。</a:t>
            </a:r>
          </a:p>
          <a:p>
            <a:pPr eaLnBrk="1" hangingPunct="1"/>
            <a:r>
              <a:rPr lang="zh-CN" altLang="en-US" dirty="0"/>
              <a:t>优点：</a:t>
            </a:r>
          </a:p>
          <a:p>
            <a:pPr lvl="1" eaLnBrk="1" hangingPunct="1"/>
            <a:r>
              <a:rPr lang="zh-CN" altLang="en-US" dirty="0"/>
              <a:t>实现简单</a:t>
            </a:r>
          </a:p>
          <a:p>
            <a:pPr eaLnBrk="1" hangingPunct="1"/>
            <a:r>
              <a:rPr lang="zh-CN" altLang="en-US" dirty="0"/>
              <a:t>缺点：</a:t>
            </a:r>
          </a:p>
          <a:p>
            <a:pPr lvl="1" eaLnBrk="1" hangingPunct="1"/>
            <a:r>
              <a:rPr lang="zh-CN" altLang="en-US" dirty="0"/>
              <a:t>有可能误判死锁</a:t>
            </a:r>
          </a:p>
          <a:p>
            <a:pPr lvl="1" eaLnBrk="1" hangingPunct="1"/>
            <a:r>
              <a:rPr lang="zh-CN" altLang="en-US" dirty="0"/>
              <a:t>时限若设置得太长，死锁发生后不能及时发现。</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57</a:t>
            </a:fld>
            <a:endParaRPr lang="zh-CN" altLang="en-US"/>
          </a:p>
        </p:txBody>
      </p:sp>
    </p:spTree>
    <p:extLst>
      <p:ext uri="{BB962C8B-B14F-4D97-AF65-F5344CB8AC3E}">
        <p14:creationId xmlns:p14="http://schemas.microsoft.com/office/powerpoint/2010/main" val="29096337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检测死锁</a:t>
            </a:r>
            <a:r>
              <a:rPr lang="en-US" altLang="zh-CN" dirty="0"/>
              <a:t>——</a:t>
            </a:r>
            <a:r>
              <a:rPr lang="zh-CN" altLang="en-US" dirty="0">
                <a:solidFill>
                  <a:schemeClr val="accent2"/>
                </a:solidFill>
              </a:rPr>
              <a:t>等待图法</a:t>
            </a:r>
            <a:endParaRPr lang="zh-CN" altLang="en-US" dirty="0"/>
          </a:p>
        </p:txBody>
      </p:sp>
      <p:sp>
        <p:nvSpPr>
          <p:cNvPr id="3" name="内容占位符 2"/>
          <p:cNvSpPr>
            <a:spLocks noGrp="1"/>
          </p:cNvSpPr>
          <p:nvPr>
            <p:ph idx="1"/>
          </p:nvPr>
        </p:nvSpPr>
        <p:spPr/>
        <p:txBody>
          <a:bodyPr/>
          <a:lstStyle/>
          <a:p>
            <a:pPr eaLnBrk="1" hangingPunct="1">
              <a:lnSpc>
                <a:spcPct val="110000"/>
              </a:lnSpc>
            </a:pPr>
            <a:r>
              <a:rPr lang="zh-CN" altLang="en-US" dirty="0"/>
              <a:t>用事务等待图动态反映所有事务的等待情况</a:t>
            </a:r>
          </a:p>
          <a:p>
            <a:pPr lvl="1" eaLnBrk="1" hangingPunct="1">
              <a:lnSpc>
                <a:spcPct val="110000"/>
              </a:lnSpc>
            </a:pPr>
            <a:r>
              <a:rPr lang="zh-CN" altLang="en-US" dirty="0"/>
              <a:t>事务等待图是一个有向图</a:t>
            </a:r>
            <a:r>
              <a:rPr lang="en-US" altLang="zh-CN" i="1" dirty="0"/>
              <a:t>G</a:t>
            </a:r>
            <a:r>
              <a:rPr lang="en-US" altLang="zh-CN" dirty="0"/>
              <a:t>=(</a:t>
            </a:r>
            <a:r>
              <a:rPr lang="en-US" altLang="zh-CN" i="1" dirty="0"/>
              <a:t>T</a:t>
            </a:r>
            <a:r>
              <a:rPr lang="zh-CN" altLang="en-US" dirty="0"/>
              <a:t>，</a:t>
            </a:r>
            <a:r>
              <a:rPr lang="en-US" altLang="zh-CN" i="1" dirty="0"/>
              <a:t>U</a:t>
            </a:r>
            <a:r>
              <a:rPr lang="en-US" altLang="zh-CN" dirty="0"/>
              <a:t>)</a:t>
            </a:r>
          </a:p>
          <a:p>
            <a:pPr lvl="1" eaLnBrk="1" hangingPunct="1">
              <a:lnSpc>
                <a:spcPct val="110000"/>
              </a:lnSpc>
            </a:pPr>
            <a:r>
              <a:rPr lang="en-US" altLang="zh-CN" i="1" dirty="0"/>
              <a:t>T</a:t>
            </a:r>
            <a:r>
              <a:rPr lang="zh-CN" altLang="en-US" dirty="0"/>
              <a:t>为结点的集合，每个结点表示正运行的事务</a:t>
            </a:r>
          </a:p>
          <a:p>
            <a:pPr lvl="1" eaLnBrk="1" hangingPunct="1">
              <a:lnSpc>
                <a:spcPct val="110000"/>
              </a:lnSpc>
            </a:pPr>
            <a:r>
              <a:rPr lang="en-US" altLang="zh-CN" i="1" dirty="0"/>
              <a:t>U</a:t>
            </a:r>
            <a:r>
              <a:rPr lang="zh-CN" altLang="en-US" dirty="0"/>
              <a:t>为边的集合，每条边表示事务等待的情况</a:t>
            </a:r>
          </a:p>
          <a:p>
            <a:pPr lvl="1" eaLnBrk="1" hangingPunct="1">
              <a:lnSpc>
                <a:spcPct val="110000"/>
              </a:lnSpc>
            </a:pPr>
            <a:r>
              <a:rPr lang="zh-CN" altLang="en-US" dirty="0"/>
              <a:t>若</a:t>
            </a:r>
            <a:r>
              <a:rPr lang="en-US" altLang="zh-CN" dirty="0"/>
              <a:t>T</a:t>
            </a:r>
            <a:r>
              <a:rPr lang="en-US" altLang="zh-CN" baseline="-25000" dirty="0"/>
              <a:t>1</a:t>
            </a:r>
            <a:r>
              <a:rPr lang="zh-CN" altLang="en-US" dirty="0"/>
              <a:t>等待</a:t>
            </a:r>
            <a:r>
              <a:rPr lang="en-US" altLang="zh-CN" dirty="0"/>
              <a:t>T</a:t>
            </a:r>
            <a:r>
              <a:rPr lang="en-US" altLang="zh-CN" baseline="-25000" dirty="0"/>
              <a:t>2</a:t>
            </a:r>
            <a:r>
              <a:rPr lang="zh-CN" altLang="en-US" dirty="0"/>
              <a:t>，则</a:t>
            </a:r>
            <a:r>
              <a:rPr lang="en-US" altLang="zh-CN" dirty="0"/>
              <a:t>T</a:t>
            </a:r>
            <a:r>
              <a:rPr lang="en-US" altLang="zh-CN" baseline="-25000" dirty="0"/>
              <a:t>1</a:t>
            </a:r>
            <a:r>
              <a:rPr lang="zh-CN" altLang="en-US" dirty="0"/>
              <a:t>，</a:t>
            </a:r>
            <a:r>
              <a:rPr lang="en-US" altLang="zh-CN" dirty="0"/>
              <a:t>T</a:t>
            </a:r>
            <a:r>
              <a:rPr lang="en-US" altLang="zh-CN" baseline="-25000" dirty="0"/>
              <a:t>2</a:t>
            </a:r>
            <a:r>
              <a:rPr lang="zh-CN" altLang="en-US" dirty="0"/>
              <a:t>之间划一条有向边，从</a:t>
            </a:r>
            <a:r>
              <a:rPr lang="en-US" altLang="zh-CN" dirty="0"/>
              <a:t>T</a:t>
            </a:r>
            <a:r>
              <a:rPr lang="en-US" altLang="zh-CN" baseline="-25000" dirty="0"/>
              <a:t>1</a:t>
            </a:r>
            <a:r>
              <a:rPr lang="zh-CN" altLang="en-US" dirty="0"/>
              <a:t>指向</a:t>
            </a:r>
            <a:r>
              <a:rPr lang="en-US" altLang="zh-CN" dirty="0"/>
              <a:t>T</a:t>
            </a:r>
            <a:r>
              <a:rPr lang="en-US" altLang="zh-CN" baseline="-25000" dirty="0"/>
              <a:t>2</a:t>
            </a:r>
            <a:r>
              <a:rPr lang="en-US" altLang="zh-CN" dirty="0"/>
              <a:t> </a:t>
            </a:r>
          </a:p>
          <a:p>
            <a:pPr eaLnBrk="1" hangingPunct="1">
              <a:lnSpc>
                <a:spcPct val="110000"/>
              </a:lnSpc>
            </a:pPr>
            <a:r>
              <a:rPr lang="zh-CN" altLang="en-US" dirty="0"/>
              <a:t>并发控制子系统周期性地（比如每隔数秒）检测事务等待图，如果发现图中存在回路，则表示系统中出现了死锁。</a:t>
            </a:r>
          </a:p>
          <a:p>
            <a:endParaRPr lang="zh-CN" altLang="en-US" dirty="0"/>
          </a:p>
        </p:txBody>
      </p:sp>
      <p:grpSp>
        <p:nvGrpSpPr>
          <p:cNvPr id="8" name="Group 16"/>
          <p:cNvGrpSpPr>
            <a:grpSpLocks/>
          </p:cNvGrpSpPr>
          <p:nvPr/>
        </p:nvGrpSpPr>
        <p:grpSpPr bwMode="auto">
          <a:xfrm>
            <a:off x="8874760" y="2305368"/>
            <a:ext cx="2057400" cy="747712"/>
            <a:chOff x="4080" y="3609"/>
            <a:chExt cx="1296" cy="471"/>
          </a:xfrm>
        </p:grpSpPr>
        <p:sp>
          <p:nvSpPr>
            <p:cNvPr id="9" name="Text Box 11"/>
            <p:cNvSpPr txBox="1">
              <a:spLocks noChangeArrowheads="1"/>
            </p:cNvSpPr>
            <p:nvPr/>
          </p:nvSpPr>
          <p:spPr bwMode="auto">
            <a:xfrm>
              <a:off x="4080" y="3639"/>
              <a:ext cx="12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50000"/>
                </a:spcBef>
                <a:buClrTx/>
                <a:buSzTx/>
                <a:buFontTx/>
                <a:buNone/>
              </a:pPr>
              <a:r>
                <a:rPr lang="en-US" altLang="zh-CN" sz="2800"/>
                <a:t>T</a:t>
              </a:r>
              <a:r>
                <a:rPr lang="en-US" altLang="zh-CN" sz="2800" baseline="-25000"/>
                <a:t>1   </a:t>
              </a:r>
              <a:r>
                <a:rPr lang="zh-CN" altLang="en-US" sz="2800">
                  <a:sym typeface="Symbol" panose="05050102010706020507" pitchFamily="18" charset="2"/>
                </a:rPr>
                <a:t> </a:t>
              </a:r>
              <a:r>
                <a:rPr lang="en-US" altLang="zh-CN" sz="2800"/>
                <a:t>T</a:t>
              </a:r>
              <a:r>
                <a:rPr lang="en-US" altLang="zh-CN" sz="2800" baseline="-25000"/>
                <a:t>2</a:t>
              </a:r>
              <a:endParaRPr lang="zh-CN" altLang="en-US" sz="2800" baseline="-25000"/>
            </a:p>
          </p:txBody>
        </p:sp>
        <p:sp>
          <p:nvSpPr>
            <p:cNvPr id="10" name="Text Box 12"/>
            <p:cNvSpPr txBox="1">
              <a:spLocks noChangeArrowheads="1"/>
            </p:cNvSpPr>
            <p:nvPr/>
          </p:nvSpPr>
          <p:spPr bwMode="auto">
            <a:xfrm>
              <a:off x="4368" y="3609"/>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50000"/>
                </a:spcBef>
                <a:buClrTx/>
                <a:buSzTx/>
                <a:buFontTx/>
                <a:buNone/>
              </a:pPr>
              <a:r>
                <a:rPr kumimoji="0" lang="zh-CN" altLang="en-US" sz="1800"/>
                <a:t>数据</a:t>
              </a:r>
              <a:r>
                <a:rPr kumimoji="0" lang="en-US" altLang="zh-CN" sz="1800"/>
                <a:t>R</a:t>
              </a:r>
            </a:p>
          </p:txBody>
        </p:sp>
        <p:sp>
          <p:nvSpPr>
            <p:cNvPr id="11" name="Freeform 14"/>
            <p:cNvSpPr>
              <a:spLocks/>
            </p:cNvSpPr>
            <p:nvPr/>
          </p:nvSpPr>
          <p:spPr bwMode="auto">
            <a:xfrm>
              <a:off x="4416" y="3936"/>
              <a:ext cx="528" cy="144"/>
            </a:xfrm>
            <a:custGeom>
              <a:avLst/>
              <a:gdLst>
                <a:gd name="T0" fmla="*/ 528 w 528"/>
                <a:gd name="T1" fmla="*/ 0 h 144"/>
                <a:gd name="T2" fmla="*/ 288 w 528"/>
                <a:gd name="T3" fmla="*/ 144 h 144"/>
                <a:gd name="T4" fmla="*/ 0 w 528"/>
                <a:gd name="T5" fmla="*/ 0 h 144"/>
                <a:gd name="T6" fmla="*/ 0 60000 65536"/>
                <a:gd name="T7" fmla="*/ 0 60000 65536"/>
                <a:gd name="T8" fmla="*/ 0 60000 65536"/>
              </a:gdLst>
              <a:ahLst/>
              <a:cxnLst>
                <a:cxn ang="T6">
                  <a:pos x="T0" y="T1"/>
                </a:cxn>
                <a:cxn ang="T7">
                  <a:pos x="T2" y="T3"/>
                </a:cxn>
                <a:cxn ang="T8">
                  <a:pos x="T4" y="T5"/>
                </a:cxn>
              </a:cxnLst>
              <a:rect l="0" t="0" r="r" b="b"/>
              <a:pathLst>
                <a:path w="528" h="144">
                  <a:moveTo>
                    <a:pt x="528" y="0"/>
                  </a:moveTo>
                  <a:cubicBezTo>
                    <a:pt x="452" y="72"/>
                    <a:pt x="376" y="144"/>
                    <a:pt x="288" y="144"/>
                  </a:cubicBezTo>
                  <a:cubicBezTo>
                    <a:pt x="200" y="144"/>
                    <a:pt x="48" y="24"/>
                    <a:pt x="0" y="0"/>
                  </a:cubicBezTo>
                </a:path>
              </a:pathLst>
            </a:custGeom>
            <a:noFill/>
            <a:ln w="12700"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 name="灯片编号占位符 3"/>
          <p:cNvSpPr>
            <a:spLocks noGrp="1"/>
          </p:cNvSpPr>
          <p:nvPr>
            <p:ph type="sldNum" sz="quarter" idx="12"/>
          </p:nvPr>
        </p:nvSpPr>
        <p:spPr/>
        <p:txBody>
          <a:bodyPr/>
          <a:lstStyle/>
          <a:p>
            <a:fld id="{6CC0CD27-C02E-43E2-B3A7-2C9F5C232003}" type="slidenum">
              <a:rPr lang="zh-CN" altLang="en-US" smtClean="0"/>
              <a:pPr/>
              <a:t>58</a:t>
            </a:fld>
            <a:endParaRPr lang="zh-CN" altLang="en-US"/>
          </a:p>
        </p:txBody>
      </p:sp>
    </p:spTree>
    <p:extLst>
      <p:ext uri="{BB962C8B-B14F-4D97-AF65-F5344CB8AC3E}">
        <p14:creationId xmlns:p14="http://schemas.microsoft.com/office/powerpoint/2010/main" val="1690853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死锁的解除</a:t>
            </a:r>
          </a:p>
        </p:txBody>
      </p:sp>
      <p:sp>
        <p:nvSpPr>
          <p:cNvPr id="3" name="内容占位符 2"/>
          <p:cNvSpPr>
            <a:spLocks noGrp="1"/>
          </p:cNvSpPr>
          <p:nvPr>
            <p:ph idx="1"/>
          </p:nvPr>
        </p:nvSpPr>
        <p:spPr/>
        <p:txBody>
          <a:bodyPr/>
          <a:lstStyle/>
          <a:p>
            <a:pPr eaLnBrk="1" hangingPunct="1"/>
            <a:r>
              <a:rPr lang="en-US" altLang="zh-CN" dirty="0"/>
              <a:t>DBMS</a:t>
            </a:r>
            <a:r>
              <a:rPr lang="zh-CN" altLang="en-US" dirty="0"/>
              <a:t>的并发控制子系统一旦检测到系统中存在死锁，就要设法解除。</a:t>
            </a:r>
          </a:p>
          <a:p>
            <a:pPr eaLnBrk="1" hangingPunct="1"/>
            <a:r>
              <a:rPr lang="zh-CN" altLang="en-US" dirty="0"/>
              <a:t>选择一个处理死锁代价最小的事务，将其撤消，释放此事务持有的所有的锁，使其它事务能继续运行下去。</a:t>
            </a:r>
          </a:p>
          <a:p>
            <a:pPr eaLnBrk="1" hangingPunct="1"/>
            <a:r>
              <a:rPr lang="zh-CN" altLang="en-US" dirty="0"/>
              <a:t>作为“牺牲品”的事务通常为：</a:t>
            </a:r>
          </a:p>
          <a:p>
            <a:pPr lvl="1" eaLnBrk="1" hangingPunct="1"/>
            <a:r>
              <a:rPr lang="zh-CN" altLang="en-US" dirty="0"/>
              <a:t>最迟交付的事务</a:t>
            </a:r>
          </a:p>
          <a:p>
            <a:pPr lvl="1" eaLnBrk="1" hangingPunct="1"/>
            <a:r>
              <a:rPr lang="zh-CN" altLang="en-US" dirty="0"/>
              <a:t>获得锁最少的事务</a:t>
            </a:r>
          </a:p>
          <a:p>
            <a:pPr lvl="1" eaLnBrk="1" hangingPunct="1"/>
            <a:r>
              <a:rPr lang="zh-CN" altLang="en-US" dirty="0"/>
              <a:t>恢复代价最小的事务</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59</a:t>
            </a:fld>
            <a:endParaRPr lang="zh-CN" altLang="en-US"/>
          </a:p>
        </p:txBody>
      </p:sp>
    </p:spTree>
    <p:extLst>
      <p:ext uri="{BB962C8B-B14F-4D97-AF65-F5344CB8AC3E}">
        <p14:creationId xmlns:p14="http://schemas.microsoft.com/office/powerpoint/2010/main" val="2487200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丢失修改举例</a:t>
            </a:r>
          </a:p>
        </p:txBody>
      </p:sp>
      <p:sp>
        <p:nvSpPr>
          <p:cNvPr id="3" name="内容占位符 2"/>
          <p:cNvSpPr>
            <a:spLocks noGrp="1"/>
          </p:cNvSpPr>
          <p:nvPr>
            <p:ph idx="1"/>
          </p:nvPr>
        </p:nvSpPr>
        <p:spPr/>
        <p:txBody>
          <a:bodyPr/>
          <a:lstStyle/>
          <a:p>
            <a:r>
              <a:rPr lang="en-US" altLang="zh-CN" dirty="0"/>
              <a:t>T1</a:t>
            </a:r>
            <a:r>
              <a:rPr lang="zh-CN" altLang="en-US" dirty="0"/>
              <a:t>的修改被</a:t>
            </a:r>
            <a:r>
              <a:rPr lang="en-US" altLang="zh-CN" dirty="0"/>
              <a:t>T2</a:t>
            </a:r>
            <a:r>
              <a:rPr lang="zh-CN" altLang="en-US" dirty="0"/>
              <a:t>覆盖了！</a:t>
            </a:r>
          </a:p>
          <a:p>
            <a:endParaRPr lang="zh-CN" altLang="en-US" dirty="0"/>
          </a:p>
        </p:txBody>
      </p:sp>
      <p:graphicFrame>
        <p:nvGraphicFramePr>
          <p:cNvPr id="4" name="Group 17"/>
          <p:cNvGraphicFramePr>
            <a:graphicFrameLocks noGrp="1"/>
          </p:cNvGraphicFramePr>
          <p:nvPr>
            <p:extLst>
              <p:ext uri="{D42A27DB-BD31-4B8C-83A1-F6EECF244321}">
                <p14:modId xmlns:p14="http://schemas.microsoft.com/office/powerpoint/2010/main" val="3412447035"/>
              </p:ext>
            </p:extLst>
          </p:nvPr>
        </p:nvGraphicFramePr>
        <p:xfrm>
          <a:off x="5035296" y="1894364"/>
          <a:ext cx="2895600" cy="3848100"/>
        </p:xfrm>
        <a:graphic>
          <a:graphicData uri="http://schemas.openxmlformats.org/drawingml/2006/table">
            <a:tbl>
              <a:tblPr/>
              <a:tblGrid>
                <a:gridCol w="1549400">
                  <a:extLst>
                    <a:ext uri="{9D8B030D-6E8A-4147-A177-3AD203B41FA5}">
                      <a16:colId xmlns:a16="http://schemas.microsoft.com/office/drawing/2014/main" val="20000"/>
                    </a:ext>
                  </a:extLst>
                </a:gridCol>
                <a:gridCol w="1346200">
                  <a:extLst>
                    <a:ext uri="{9D8B030D-6E8A-4147-A177-3AD203B41FA5}">
                      <a16:colId xmlns:a16="http://schemas.microsoft.com/office/drawing/2014/main" val="20001"/>
                    </a:ext>
                  </a:extLst>
                </a:gridCol>
              </a:tblGrid>
              <a:tr h="398406">
                <a:tc>
                  <a:txBody>
                    <a:bodyPr/>
                    <a:lstStyle>
                      <a:lvl1pPr algn="just">
                        <a:spcBef>
                          <a:spcPct val="20000"/>
                        </a:spcBef>
                        <a:buClr>
                          <a:schemeClr val="accent1"/>
                        </a:buClr>
                        <a:buSzPct val="70000"/>
                        <a:buFont typeface="Monotype Sorts" pitchFamily="2" charset="2"/>
                        <a:defRPr kumimoji="1" sz="2800" b="1">
                          <a:solidFill>
                            <a:schemeClr val="tx1"/>
                          </a:solidFill>
                          <a:latin typeface="Times New Roman" pitchFamily="18" charset="0"/>
                          <a:ea typeface="宋体" pitchFamily="2" charset="-122"/>
                        </a:defRPr>
                      </a:lvl1pPr>
                      <a:lvl2pPr algn="just">
                        <a:spcBef>
                          <a:spcPct val="20000"/>
                        </a:spcBef>
                        <a:defRPr kumimoji="1" sz="2400" b="1">
                          <a:solidFill>
                            <a:schemeClr val="tx1"/>
                          </a:solidFill>
                          <a:latin typeface="Times New Roman" pitchFamily="18" charset="0"/>
                          <a:ea typeface="宋体" pitchFamily="2" charset="-122"/>
                        </a:defRPr>
                      </a:lvl2pPr>
                      <a:lvl3pPr algn="just">
                        <a:spcBef>
                          <a:spcPct val="20000"/>
                        </a:spcBef>
                        <a:defRPr kumimoji="1" sz="2000" b="1">
                          <a:solidFill>
                            <a:schemeClr val="tx1"/>
                          </a:solidFill>
                          <a:latin typeface="Times New Roman" pitchFamily="18" charset="0"/>
                          <a:ea typeface="宋体" pitchFamily="2" charset="-122"/>
                        </a:defRPr>
                      </a:lvl3pPr>
                      <a:lvl4pPr algn="just">
                        <a:spcBef>
                          <a:spcPct val="20000"/>
                        </a:spcBef>
                        <a:defRPr kumimoji="1" b="1">
                          <a:solidFill>
                            <a:schemeClr val="tx1"/>
                          </a:solidFill>
                          <a:latin typeface="Times New Roman" pitchFamily="18" charset="0"/>
                          <a:ea typeface="宋体" pitchFamily="2" charset="-122"/>
                        </a:defRPr>
                      </a:lvl4pPr>
                      <a:lvl5pPr algn="just">
                        <a:spcBef>
                          <a:spcPct val="20000"/>
                        </a:spcBef>
                        <a:defRPr kumimoji="1" b="1">
                          <a:solidFill>
                            <a:schemeClr val="tx1"/>
                          </a:solidFill>
                          <a:latin typeface="Times New Roman" pitchFamily="18" charset="0"/>
                          <a:ea typeface="宋体" pitchFamily="2" charset="-122"/>
                        </a:defRPr>
                      </a:lvl5pPr>
                      <a:lvl6pPr algn="just" fontAlgn="base">
                        <a:spcBef>
                          <a:spcPct val="20000"/>
                        </a:spcBef>
                        <a:spcAft>
                          <a:spcPct val="0"/>
                        </a:spcAft>
                        <a:defRPr kumimoji="1" b="1">
                          <a:solidFill>
                            <a:schemeClr val="tx1"/>
                          </a:solidFill>
                          <a:latin typeface="Times New Roman" pitchFamily="18" charset="0"/>
                          <a:ea typeface="宋体" pitchFamily="2" charset="-122"/>
                        </a:defRPr>
                      </a:lvl6pPr>
                      <a:lvl7pPr algn="just" fontAlgn="base">
                        <a:spcBef>
                          <a:spcPct val="20000"/>
                        </a:spcBef>
                        <a:spcAft>
                          <a:spcPct val="0"/>
                        </a:spcAft>
                        <a:defRPr kumimoji="1" b="1">
                          <a:solidFill>
                            <a:schemeClr val="tx1"/>
                          </a:solidFill>
                          <a:latin typeface="Times New Roman" pitchFamily="18" charset="0"/>
                          <a:ea typeface="宋体" pitchFamily="2" charset="-122"/>
                        </a:defRPr>
                      </a:lvl7pPr>
                      <a:lvl8pPr algn="just" fontAlgn="base">
                        <a:spcBef>
                          <a:spcPct val="20000"/>
                        </a:spcBef>
                        <a:spcAft>
                          <a:spcPct val="0"/>
                        </a:spcAft>
                        <a:defRPr kumimoji="1" b="1">
                          <a:solidFill>
                            <a:schemeClr val="tx1"/>
                          </a:solidFill>
                          <a:latin typeface="Times New Roman" pitchFamily="18" charset="0"/>
                          <a:ea typeface="宋体" pitchFamily="2" charset="-122"/>
                        </a:defRPr>
                      </a:lvl8pPr>
                      <a:lvl9pPr algn="just" fontAlgn="base">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T</a:t>
                      </a:r>
                      <a:r>
                        <a:rPr kumimoji="1" lang="en-US" altLang="zh-CN" sz="2000" b="1" i="0" u="none" strike="noStrike" cap="none" normalizeH="0" baseline="-25000">
                          <a:ln>
                            <a:noFill/>
                          </a:ln>
                          <a:solidFill>
                            <a:schemeClr val="tx1"/>
                          </a:solidFill>
                          <a:effectLst/>
                          <a:latin typeface="Times New Roman" pitchFamily="18" charset="0"/>
                          <a:ea typeface="宋体" pitchFamily="2" charset="-122"/>
                        </a:rPr>
                        <a:t>1</a:t>
                      </a:r>
                    </a:p>
                  </a:txBody>
                  <a:tcPr marL="90000" marR="90000" marT="46801" marB="468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accent1"/>
                        </a:buClr>
                        <a:buSzPct val="70000"/>
                        <a:buFont typeface="Monotype Sorts" pitchFamily="2" charset="2"/>
                        <a:defRPr kumimoji="1" sz="2800" b="1">
                          <a:solidFill>
                            <a:schemeClr val="tx1"/>
                          </a:solidFill>
                          <a:latin typeface="Times New Roman" pitchFamily="18" charset="0"/>
                          <a:ea typeface="宋体" pitchFamily="2" charset="-122"/>
                        </a:defRPr>
                      </a:lvl1pPr>
                      <a:lvl2pPr algn="just">
                        <a:spcBef>
                          <a:spcPct val="20000"/>
                        </a:spcBef>
                        <a:defRPr kumimoji="1" sz="2400" b="1">
                          <a:solidFill>
                            <a:schemeClr val="tx1"/>
                          </a:solidFill>
                          <a:latin typeface="Times New Roman" pitchFamily="18" charset="0"/>
                          <a:ea typeface="宋体" pitchFamily="2" charset="-122"/>
                        </a:defRPr>
                      </a:lvl2pPr>
                      <a:lvl3pPr algn="just">
                        <a:spcBef>
                          <a:spcPct val="20000"/>
                        </a:spcBef>
                        <a:defRPr kumimoji="1" sz="2000" b="1">
                          <a:solidFill>
                            <a:schemeClr val="tx1"/>
                          </a:solidFill>
                          <a:latin typeface="Times New Roman" pitchFamily="18" charset="0"/>
                          <a:ea typeface="宋体" pitchFamily="2" charset="-122"/>
                        </a:defRPr>
                      </a:lvl3pPr>
                      <a:lvl4pPr algn="just">
                        <a:spcBef>
                          <a:spcPct val="20000"/>
                        </a:spcBef>
                        <a:defRPr kumimoji="1" b="1">
                          <a:solidFill>
                            <a:schemeClr val="tx1"/>
                          </a:solidFill>
                          <a:latin typeface="Times New Roman" pitchFamily="18" charset="0"/>
                          <a:ea typeface="宋体" pitchFamily="2" charset="-122"/>
                        </a:defRPr>
                      </a:lvl4pPr>
                      <a:lvl5pPr algn="just">
                        <a:spcBef>
                          <a:spcPct val="20000"/>
                        </a:spcBef>
                        <a:defRPr kumimoji="1" b="1">
                          <a:solidFill>
                            <a:schemeClr val="tx1"/>
                          </a:solidFill>
                          <a:latin typeface="Times New Roman" pitchFamily="18" charset="0"/>
                          <a:ea typeface="宋体" pitchFamily="2" charset="-122"/>
                        </a:defRPr>
                      </a:lvl5pPr>
                      <a:lvl6pPr algn="just" fontAlgn="base">
                        <a:spcBef>
                          <a:spcPct val="20000"/>
                        </a:spcBef>
                        <a:spcAft>
                          <a:spcPct val="0"/>
                        </a:spcAft>
                        <a:defRPr kumimoji="1" b="1">
                          <a:solidFill>
                            <a:schemeClr val="tx1"/>
                          </a:solidFill>
                          <a:latin typeface="Times New Roman" pitchFamily="18" charset="0"/>
                          <a:ea typeface="宋体" pitchFamily="2" charset="-122"/>
                        </a:defRPr>
                      </a:lvl6pPr>
                      <a:lvl7pPr algn="just" fontAlgn="base">
                        <a:spcBef>
                          <a:spcPct val="20000"/>
                        </a:spcBef>
                        <a:spcAft>
                          <a:spcPct val="0"/>
                        </a:spcAft>
                        <a:defRPr kumimoji="1" b="1">
                          <a:solidFill>
                            <a:schemeClr val="tx1"/>
                          </a:solidFill>
                          <a:latin typeface="Times New Roman" pitchFamily="18" charset="0"/>
                          <a:ea typeface="宋体" pitchFamily="2" charset="-122"/>
                        </a:defRPr>
                      </a:lvl7pPr>
                      <a:lvl8pPr algn="just" fontAlgn="base">
                        <a:spcBef>
                          <a:spcPct val="20000"/>
                        </a:spcBef>
                        <a:spcAft>
                          <a:spcPct val="0"/>
                        </a:spcAft>
                        <a:defRPr kumimoji="1" b="1">
                          <a:solidFill>
                            <a:schemeClr val="tx1"/>
                          </a:solidFill>
                          <a:latin typeface="Times New Roman" pitchFamily="18" charset="0"/>
                          <a:ea typeface="宋体" pitchFamily="2" charset="-122"/>
                        </a:defRPr>
                      </a:lvl8pPr>
                      <a:lvl9pPr algn="just" fontAlgn="base">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T</a:t>
                      </a:r>
                      <a:r>
                        <a:rPr kumimoji="1" lang="en-US" altLang="zh-CN" sz="2000" b="1" i="0" u="none" strike="noStrike" cap="none" normalizeH="0" baseline="-25000">
                          <a:ln>
                            <a:noFill/>
                          </a:ln>
                          <a:solidFill>
                            <a:schemeClr val="tx1"/>
                          </a:solidFill>
                          <a:effectLst/>
                          <a:latin typeface="Times New Roman" pitchFamily="18" charset="0"/>
                          <a:ea typeface="宋体" pitchFamily="2" charset="-122"/>
                        </a:rPr>
                        <a:t>2</a:t>
                      </a:r>
                    </a:p>
                  </a:txBody>
                  <a:tcPr marL="90000" marR="90000" marT="46801" marB="468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49694">
                <a:tc>
                  <a:txBody>
                    <a:bodyPr/>
                    <a:lstStyle>
                      <a:lvl1pPr algn="just">
                        <a:spcBef>
                          <a:spcPct val="20000"/>
                        </a:spcBef>
                        <a:buClr>
                          <a:schemeClr val="accent1"/>
                        </a:buClr>
                        <a:buSzPct val="70000"/>
                        <a:buFont typeface="Monotype Sorts" pitchFamily="2" charset="2"/>
                        <a:defRPr kumimoji="1" sz="2800" b="1">
                          <a:solidFill>
                            <a:schemeClr val="tx1"/>
                          </a:solidFill>
                          <a:latin typeface="Times New Roman" pitchFamily="18" charset="0"/>
                          <a:ea typeface="宋体" pitchFamily="2" charset="-122"/>
                        </a:defRPr>
                      </a:lvl1pPr>
                      <a:lvl2pPr algn="just">
                        <a:spcBef>
                          <a:spcPct val="20000"/>
                        </a:spcBef>
                        <a:defRPr kumimoji="1" sz="2400" b="1">
                          <a:solidFill>
                            <a:schemeClr val="tx1"/>
                          </a:solidFill>
                          <a:latin typeface="Times New Roman" pitchFamily="18" charset="0"/>
                          <a:ea typeface="宋体" pitchFamily="2" charset="-122"/>
                        </a:defRPr>
                      </a:lvl2pPr>
                      <a:lvl3pPr algn="just">
                        <a:spcBef>
                          <a:spcPct val="20000"/>
                        </a:spcBef>
                        <a:defRPr kumimoji="1" sz="2000" b="1">
                          <a:solidFill>
                            <a:schemeClr val="tx1"/>
                          </a:solidFill>
                          <a:latin typeface="Times New Roman" pitchFamily="18" charset="0"/>
                          <a:ea typeface="宋体" pitchFamily="2" charset="-122"/>
                        </a:defRPr>
                      </a:lvl3pPr>
                      <a:lvl4pPr algn="just">
                        <a:spcBef>
                          <a:spcPct val="20000"/>
                        </a:spcBef>
                        <a:defRPr kumimoji="1" b="1">
                          <a:solidFill>
                            <a:schemeClr val="tx1"/>
                          </a:solidFill>
                          <a:latin typeface="Times New Roman" pitchFamily="18" charset="0"/>
                          <a:ea typeface="宋体" pitchFamily="2" charset="-122"/>
                        </a:defRPr>
                      </a:lvl4pPr>
                      <a:lvl5pPr algn="just">
                        <a:spcBef>
                          <a:spcPct val="20000"/>
                        </a:spcBef>
                        <a:defRPr kumimoji="1" b="1">
                          <a:solidFill>
                            <a:schemeClr val="tx1"/>
                          </a:solidFill>
                          <a:latin typeface="Times New Roman" pitchFamily="18" charset="0"/>
                          <a:ea typeface="宋体" pitchFamily="2" charset="-122"/>
                        </a:defRPr>
                      </a:lvl5pPr>
                      <a:lvl6pPr algn="just" fontAlgn="base">
                        <a:spcBef>
                          <a:spcPct val="20000"/>
                        </a:spcBef>
                        <a:spcAft>
                          <a:spcPct val="0"/>
                        </a:spcAft>
                        <a:defRPr kumimoji="1" b="1">
                          <a:solidFill>
                            <a:schemeClr val="tx1"/>
                          </a:solidFill>
                          <a:latin typeface="Times New Roman" pitchFamily="18" charset="0"/>
                          <a:ea typeface="宋体" pitchFamily="2" charset="-122"/>
                        </a:defRPr>
                      </a:lvl6pPr>
                      <a:lvl7pPr algn="just" fontAlgn="base">
                        <a:spcBef>
                          <a:spcPct val="20000"/>
                        </a:spcBef>
                        <a:spcAft>
                          <a:spcPct val="0"/>
                        </a:spcAft>
                        <a:defRPr kumimoji="1" b="1">
                          <a:solidFill>
                            <a:schemeClr val="tx1"/>
                          </a:solidFill>
                          <a:latin typeface="Times New Roman" pitchFamily="18" charset="0"/>
                          <a:ea typeface="宋体" pitchFamily="2" charset="-122"/>
                        </a:defRPr>
                      </a:lvl7pPr>
                      <a:lvl8pPr algn="just" fontAlgn="base">
                        <a:spcBef>
                          <a:spcPct val="20000"/>
                        </a:spcBef>
                        <a:spcAft>
                          <a:spcPct val="0"/>
                        </a:spcAft>
                        <a:defRPr kumimoji="1" b="1">
                          <a:solidFill>
                            <a:schemeClr val="tx1"/>
                          </a:solidFill>
                          <a:latin typeface="Times New Roman" pitchFamily="18" charset="0"/>
                          <a:ea typeface="宋体" pitchFamily="2" charset="-122"/>
                        </a:defRPr>
                      </a:lvl8pPr>
                      <a:lvl9pPr algn="just" fontAlgn="base">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① </a:t>
                      </a: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读</a:t>
                      </a: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A=16</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②</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③ A←A-1</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    </a:t>
                      </a: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写回</a:t>
                      </a: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A=15</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④</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en-US" sz="2000" b="1" i="0" u="none" strike="noStrike" cap="none" normalizeH="0" baseline="0" dirty="0">
                        <a:ln>
                          <a:noFill/>
                        </a:ln>
                        <a:solidFill>
                          <a:schemeClr val="tx1"/>
                        </a:solidFill>
                        <a:effectLst/>
                        <a:latin typeface="Times New Roman" pitchFamily="18" charset="0"/>
                        <a:ea typeface="宋体" pitchFamily="2" charset="-122"/>
                      </a:endParaRPr>
                    </a:p>
                  </a:txBody>
                  <a:tcPr marL="90000" marR="90000" marT="46801" marB="468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accent1"/>
                        </a:buClr>
                        <a:buSzPct val="70000"/>
                        <a:buFont typeface="Monotype Sorts" pitchFamily="2" charset="2"/>
                        <a:defRPr kumimoji="1" sz="2800" b="1">
                          <a:solidFill>
                            <a:schemeClr val="tx1"/>
                          </a:solidFill>
                          <a:latin typeface="Times New Roman" pitchFamily="18" charset="0"/>
                          <a:ea typeface="宋体" pitchFamily="2" charset="-122"/>
                        </a:defRPr>
                      </a:lvl1pPr>
                      <a:lvl2pPr algn="just">
                        <a:spcBef>
                          <a:spcPct val="20000"/>
                        </a:spcBef>
                        <a:defRPr kumimoji="1" sz="2400" b="1">
                          <a:solidFill>
                            <a:schemeClr val="tx1"/>
                          </a:solidFill>
                          <a:latin typeface="Times New Roman" pitchFamily="18" charset="0"/>
                          <a:ea typeface="宋体" pitchFamily="2" charset="-122"/>
                        </a:defRPr>
                      </a:lvl2pPr>
                      <a:lvl3pPr algn="just">
                        <a:spcBef>
                          <a:spcPct val="20000"/>
                        </a:spcBef>
                        <a:defRPr kumimoji="1" sz="2000" b="1">
                          <a:solidFill>
                            <a:schemeClr val="tx1"/>
                          </a:solidFill>
                          <a:latin typeface="Times New Roman" pitchFamily="18" charset="0"/>
                          <a:ea typeface="宋体" pitchFamily="2" charset="-122"/>
                        </a:defRPr>
                      </a:lvl3pPr>
                      <a:lvl4pPr algn="just">
                        <a:spcBef>
                          <a:spcPct val="20000"/>
                        </a:spcBef>
                        <a:defRPr kumimoji="1" b="1">
                          <a:solidFill>
                            <a:schemeClr val="tx1"/>
                          </a:solidFill>
                          <a:latin typeface="Times New Roman" pitchFamily="18" charset="0"/>
                          <a:ea typeface="宋体" pitchFamily="2" charset="-122"/>
                        </a:defRPr>
                      </a:lvl4pPr>
                      <a:lvl5pPr algn="just">
                        <a:spcBef>
                          <a:spcPct val="20000"/>
                        </a:spcBef>
                        <a:defRPr kumimoji="1" b="1">
                          <a:solidFill>
                            <a:schemeClr val="tx1"/>
                          </a:solidFill>
                          <a:latin typeface="Times New Roman" pitchFamily="18" charset="0"/>
                          <a:ea typeface="宋体" pitchFamily="2" charset="-122"/>
                        </a:defRPr>
                      </a:lvl5pPr>
                      <a:lvl6pPr algn="just" fontAlgn="base">
                        <a:spcBef>
                          <a:spcPct val="20000"/>
                        </a:spcBef>
                        <a:spcAft>
                          <a:spcPct val="0"/>
                        </a:spcAft>
                        <a:defRPr kumimoji="1" b="1">
                          <a:solidFill>
                            <a:schemeClr val="tx1"/>
                          </a:solidFill>
                          <a:latin typeface="Times New Roman" pitchFamily="18" charset="0"/>
                          <a:ea typeface="宋体" pitchFamily="2" charset="-122"/>
                        </a:defRPr>
                      </a:lvl6pPr>
                      <a:lvl7pPr algn="just" fontAlgn="base">
                        <a:spcBef>
                          <a:spcPct val="20000"/>
                        </a:spcBef>
                        <a:spcAft>
                          <a:spcPct val="0"/>
                        </a:spcAft>
                        <a:defRPr kumimoji="1" b="1">
                          <a:solidFill>
                            <a:schemeClr val="tx1"/>
                          </a:solidFill>
                          <a:latin typeface="Times New Roman" pitchFamily="18" charset="0"/>
                          <a:ea typeface="宋体" pitchFamily="2" charset="-122"/>
                        </a:defRPr>
                      </a:lvl7pPr>
                      <a:lvl8pPr algn="just" fontAlgn="base">
                        <a:spcBef>
                          <a:spcPct val="20000"/>
                        </a:spcBef>
                        <a:spcAft>
                          <a:spcPct val="0"/>
                        </a:spcAft>
                        <a:defRPr kumimoji="1" b="1">
                          <a:solidFill>
                            <a:schemeClr val="tx1"/>
                          </a:solidFill>
                          <a:latin typeface="Times New Roman" pitchFamily="18" charset="0"/>
                          <a:ea typeface="宋体" pitchFamily="2" charset="-122"/>
                        </a:defRPr>
                      </a:lvl8pPr>
                      <a:lvl9pPr algn="just" fontAlgn="base">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2800" b="1" i="0" u="none" strike="noStrike" cap="none" normalizeH="0" baseline="0" dirty="0">
                          <a:ln>
                            <a:noFill/>
                          </a:ln>
                          <a:solidFill>
                            <a:schemeClr val="tx1"/>
                          </a:solidFill>
                          <a:effectLst/>
                          <a:latin typeface="Times New Roman" pitchFamily="18" charset="0"/>
                          <a:ea typeface="宋体" pitchFamily="2" charset="-122"/>
                        </a:rPr>
                        <a:t> </a:t>
                      </a:r>
                      <a:endParaRPr kumimoji="1" lang="zh-CN" altLang="en-US" sz="2000" b="1" i="0" u="none" strike="noStrike" cap="none" normalizeH="0" baseline="0" dirty="0">
                        <a:ln>
                          <a:noFill/>
                        </a:ln>
                        <a:solidFill>
                          <a:schemeClr val="tx1"/>
                        </a:solidFill>
                        <a:effectLst/>
                        <a:latin typeface="Times New Roman"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读</a:t>
                      </a: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A=16</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 </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A←A+2</a:t>
                      </a:r>
                    </a:p>
                    <a:p>
                      <a:pPr marL="0" marR="0" lvl="0" indent="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写回</a:t>
                      </a: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A=18</a:t>
                      </a:r>
                    </a:p>
                  </a:txBody>
                  <a:tcPr marL="90000" marR="90000" marT="46801" marB="468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 name="灯片编号占位符 4"/>
          <p:cNvSpPr>
            <a:spLocks noGrp="1"/>
          </p:cNvSpPr>
          <p:nvPr>
            <p:ph type="sldNum" sz="quarter" idx="12"/>
          </p:nvPr>
        </p:nvSpPr>
        <p:spPr/>
        <p:txBody>
          <a:bodyPr/>
          <a:lstStyle/>
          <a:p>
            <a:fld id="{6CC0CD27-C02E-43E2-B3A7-2C9F5C232003}" type="slidenum">
              <a:rPr lang="zh-CN" altLang="en-US" smtClean="0"/>
              <a:pPr/>
              <a:t>6</a:t>
            </a:fld>
            <a:endParaRPr lang="zh-CN" altLang="en-US"/>
          </a:p>
        </p:txBody>
      </p:sp>
    </p:spTree>
    <p:extLst>
      <p:ext uri="{BB962C8B-B14F-4D97-AF65-F5344CB8AC3E}">
        <p14:creationId xmlns:p14="http://schemas.microsoft.com/office/powerpoint/2010/main" val="26184302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Mysql</a:t>
            </a:r>
            <a:r>
              <a:rPr lang="zh-CN" altLang="en-US" dirty="0" smtClean="0"/>
              <a:t>的锁</a:t>
            </a:r>
            <a:endParaRPr lang="zh-CN" altLang="en-US" dirty="0"/>
          </a:p>
        </p:txBody>
      </p:sp>
      <p:sp>
        <p:nvSpPr>
          <p:cNvPr id="3" name="内容占位符 2"/>
          <p:cNvSpPr>
            <a:spLocks noGrp="1"/>
          </p:cNvSpPr>
          <p:nvPr>
            <p:ph idx="1"/>
          </p:nvPr>
        </p:nvSpPr>
        <p:spPr/>
        <p:txBody>
          <a:bodyPr/>
          <a:lstStyle/>
          <a:p>
            <a:r>
              <a:rPr lang="zh-CN" altLang="en-US" dirty="0" smtClean="0"/>
              <a:t>共享锁</a:t>
            </a:r>
            <a:endParaRPr lang="en-US" altLang="zh-CN" dirty="0" smtClean="0"/>
          </a:p>
          <a:p>
            <a:r>
              <a:rPr lang="zh-CN" altLang="en-US" dirty="0" smtClean="0"/>
              <a:t>排它锁</a:t>
            </a:r>
            <a:endParaRPr lang="en-US" altLang="zh-CN" dirty="0" smtClean="0"/>
          </a:p>
          <a:p>
            <a:r>
              <a:rPr lang="zh-CN" altLang="en-US" dirty="0"/>
              <a:t>表</a:t>
            </a:r>
            <a:r>
              <a:rPr lang="zh-CN" altLang="en-US" dirty="0" smtClean="0"/>
              <a:t>锁</a:t>
            </a:r>
            <a:endParaRPr lang="en-US" altLang="zh-CN" dirty="0" smtClean="0"/>
          </a:p>
          <a:p>
            <a:pPr lvl="1"/>
            <a:r>
              <a:rPr lang="zh-CN" altLang="en-US" dirty="0" smtClean="0"/>
              <a:t>锁定整张表</a:t>
            </a:r>
            <a:endParaRPr lang="en-US" altLang="zh-CN" dirty="0" smtClean="0"/>
          </a:p>
          <a:p>
            <a:r>
              <a:rPr lang="zh-CN" altLang="en-US" dirty="0">
                <a:solidFill>
                  <a:srgbClr val="FF0000"/>
                </a:solidFill>
              </a:rPr>
              <a:t>行</a:t>
            </a:r>
            <a:r>
              <a:rPr lang="zh-CN" altLang="en-US" dirty="0" smtClean="0">
                <a:solidFill>
                  <a:srgbClr val="FF0000"/>
                </a:solidFill>
              </a:rPr>
              <a:t>锁（</a:t>
            </a:r>
            <a:r>
              <a:rPr lang="en-US" altLang="zh-CN" dirty="0" err="1" smtClean="0">
                <a:solidFill>
                  <a:srgbClr val="FF0000"/>
                </a:solidFill>
              </a:rPr>
              <a:t>InnoDB</a:t>
            </a:r>
            <a:r>
              <a:rPr lang="zh-CN" altLang="en-US" dirty="0" smtClean="0">
                <a:solidFill>
                  <a:srgbClr val="FF0000"/>
                </a:solidFill>
              </a:rPr>
              <a:t>）</a:t>
            </a:r>
            <a:endParaRPr lang="en-US" altLang="zh-CN" dirty="0" smtClean="0">
              <a:solidFill>
                <a:srgbClr val="FF0000"/>
              </a:solidFill>
            </a:endParaRPr>
          </a:p>
          <a:p>
            <a:pPr lvl="1"/>
            <a:r>
              <a:rPr lang="zh-CN" altLang="en-US" dirty="0" smtClean="0"/>
              <a:t>锁定索引，没有索引锁表</a:t>
            </a:r>
            <a:endParaRPr lang="en-US" altLang="zh-CN" dirty="0" smtClean="0"/>
          </a:p>
          <a:p>
            <a:r>
              <a:rPr lang="zh-CN" altLang="en-US" dirty="0"/>
              <a:t>页</a:t>
            </a:r>
            <a:r>
              <a:rPr lang="zh-CN" altLang="en-US" dirty="0" smtClean="0"/>
              <a:t>锁</a:t>
            </a:r>
            <a:endParaRPr lang="en-US" altLang="zh-CN" dirty="0" smtClean="0"/>
          </a:p>
          <a:p>
            <a:pPr lvl="1"/>
            <a:r>
              <a:rPr lang="zh-CN" altLang="en-US" dirty="0"/>
              <a:t>表级锁速度快，但冲突多，行级冲突少，但速度慢。所以取了折衷的页级，一次锁定相邻的一组记录</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60</a:t>
            </a:fld>
            <a:endParaRPr lang="zh-CN" altLang="en-US"/>
          </a:p>
        </p:txBody>
      </p:sp>
    </p:spTree>
    <p:extLst>
      <p:ext uri="{BB962C8B-B14F-4D97-AF65-F5344CB8AC3E}">
        <p14:creationId xmlns:p14="http://schemas.microsoft.com/office/powerpoint/2010/main" val="2319294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不可重复读</a:t>
            </a:r>
            <a:r>
              <a:rPr lang="en-US" altLang="zh-CN" dirty="0"/>
              <a:t>(Unrepeatable Read)</a:t>
            </a:r>
            <a:endParaRPr lang="zh-CN" altLang="en-US" dirty="0"/>
          </a:p>
        </p:txBody>
      </p:sp>
      <p:sp>
        <p:nvSpPr>
          <p:cNvPr id="3" name="内容占位符 2"/>
          <p:cNvSpPr>
            <a:spLocks noGrp="1"/>
          </p:cNvSpPr>
          <p:nvPr>
            <p:ph idx="1"/>
          </p:nvPr>
        </p:nvSpPr>
        <p:spPr/>
        <p:txBody>
          <a:bodyPr/>
          <a:lstStyle/>
          <a:p>
            <a:r>
              <a:rPr lang="zh-CN" altLang="en-US" dirty="0"/>
              <a:t>事务</a:t>
            </a:r>
            <a:r>
              <a:rPr lang="en-US" altLang="zh-CN" dirty="0"/>
              <a:t>T1</a:t>
            </a:r>
            <a:r>
              <a:rPr lang="zh-CN" altLang="en-US" dirty="0"/>
              <a:t>读取了数据</a:t>
            </a:r>
            <a:r>
              <a:rPr lang="en-US" altLang="zh-CN" dirty="0"/>
              <a:t>R</a:t>
            </a:r>
            <a:r>
              <a:rPr lang="zh-CN" altLang="en-US" dirty="0"/>
              <a:t>后，事务</a:t>
            </a:r>
            <a:r>
              <a:rPr lang="en-US" altLang="zh-CN" dirty="0"/>
              <a:t>T2</a:t>
            </a:r>
            <a:r>
              <a:rPr lang="zh-CN" altLang="en-US" dirty="0"/>
              <a:t>读取并更新了数据</a:t>
            </a:r>
            <a:r>
              <a:rPr lang="en-US" altLang="zh-CN" dirty="0"/>
              <a:t>R</a:t>
            </a:r>
            <a:r>
              <a:rPr lang="zh-CN" altLang="en-US" dirty="0"/>
              <a:t>，当事务</a:t>
            </a:r>
            <a:r>
              <a:rPr lang="en-US" altLang="zh-CN" dirty="0"/>
              <a:t>T1</a:t>
            </a:r>
            <a:r>
              <a:rPr lang="zh-CN" altLang="en-US" dirty="0"/>
              <a:t>再读取数据</a:t>
            </a:r>
            <a:r>
              <a:rPr lang="en-US" altLang="zh-CN" dirty="0"/>
              <a:t>R</a:t>
            </a:r>
            <a:r>
              <a:rPr lang="zh-CN" altLang="en-US" dirty="0"/>
              <a:t>以进行核对时，得到的两次读取值不一致，这种情况称为“</a:t>
            </a:r>
            <a:r>
              <a:rPr lang="zh-CN" altLang="en-US" dirty="0">
                <a:solidFill>
                  <a:schemeClr val="accent6">
                    <a:lumMod val="75000"/>
                  </a:schemeClr>
                </a:solidFill>
              </a:rPr>
              <a:t>不可重读</a:t>
            </a:r>
            <a:r>
              <a:rPr lang="zh-CN" altLang="en-US" dirty="0"/>
              <a:t>”。</a:t>
            </a:r>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7</a:t>
            </a:fld>
            <a:endParaRPr lang="zh-CN" altLang="en-US"/>
          </a:p>
        </p:txBody>
      </p:sp>
    </p:spTree>
    <p:extLst>
      <p:ext uri="{BB962C8B-B14F-4D97-AF65-F5344CB8AC3E}">
        <p14:creationId xmlns:p14="http://schemas.microsoft.com/office/powerpoint/2010/main" val="17601910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三类不可重复读</a:t>
            </a:r>
          </a:p>
        </p:txBody>
      </p:sp>
      <p:sp>
        <p:nvSpPr>
          <p:cNvPr id="3" name="内容占位符 2"/>
          <p:cNvSpPr>
            <a:spLocks noGrp="1"/>
          </p:cNvSpPr>
          <p:nvPr>
            <p:ph idx="1"/>
          </p:nvPr>
        </p:nvSpPr>
        <p:spPr/>
        <p:txBody>
          <a:bodyPr/>
          <a:lstStyle/>
          <a:p>
            <a:r>
              <a:rPr lang="zh-CN" altLang="en-US" dirty="0"/>
              <a:t>事务</a:t>
            </a:r>
            <a:r>
              <a:rPr lang="en-US" altLang="zh-CN" dirty="0"/>
              <a:t>1</a:t>
            </a:r>
            <a:r>
              <a:rPr lang="zh-CN" altLang="en-US" dirty="0"/>
              <a:t>读取某一数据后：</a:t>
            </a:r>
          </a:p>
          <a:p>
            <a:r>
              <a:rPr lang="zh-CN" altLang="en-US" dirty="0"/>
              <a:t>①</a:t>
            </a:r>
            <a:r>
              <a:rPr lang="zh-CN" altLang="en-US" dirty="0">
                <a:solidFill>
                  <a:schemeClr val="accent6">
                    <a:lumMod val="75000"/>
                  </a:schemeClr>
                </a:solidFill>
              </a:rPr>
              <a:t>事务</a:t>
            </a:r>
            <a:r>
              <a:rPr lang="en-US" altLang="zh-CN" dirty="0">
                <a:solidFill>
                  <a:schemeClr val="accent6">
                    <a:lumMod val="75000"/>
                  </a:schemeClr>
                </a:solidFill>
              </a:rPr>
              <a:t>2</a:t>
            </a:r>
            <a:r>
              <a:rPr lang="zh-CN" altLang="en-US" dirty="0">
                <a:solidFill>
                  <a:schemeClr val="accent6">
                    <a:lumMod val="75000"/>
                  </a:schemeClr>
                </a:solidFill>
              </a:rPr>
              <a:t>对其做了修改</a:t>
            </a:r>
            <a:r>
              <a:rPr lang="zh-CN" altLang="en-US" dirty="0"/>
              <a:t>，当事务</a:t>
            </a:r>
            <a:r>
              <a:rPr lang="en-US" altLang="zh-CN" dirty="0"/>
              <a:t>1</a:t>
            </a:r>
            <a:r>
              <a:rPr lang="zh-CN" altLang="en-US" dirty="0"/>
              <a:t>再次读该数据时，得到与前一次不同的值。</a:t>
            </a:r>
          </a:p>
          <a:p>
            <a:r>
              <a:rPr lang="zh-CN" altLang="en-US" dirty="0"/>
              <a:t>②</a:t>
            </a:r>
            <a:r>
              <a:rPr lang="zh-CN" altLang="en-US" dirty="0">
                <a:solidFill>
                  <a:schemeClr val="accent6">
                    <a:lumMod val="75000"/>
                  </a:schemeClr>
                </a:solidFill>
              </a:rPr>
              <a:t>事务</a:t>
            </a:r>
            <a:r>
              <a:rPr lang="en-US" altLang="zh-CN" dirty="0">
                <a:solidFill>
                  <a:schemeClr val="accent6">
                    <a:lumMod val="75000"/>
                  </a:schemeClr>
                </a:solidFill>
              </a:rPr>
              <a:t>2</a:t>
            </a:r>
            <a:r>
              <a:rPr lang="zh-CN" altLang="en-US" dirty="0">
                <a:solidFill>
                  <a:schemeClr val="accent6">
                    <a:lumMod val="75000"/>
                  </a:schemeClr>
                </a:solidFill>
              </a:rPr>
              <a:t>删除了其中部分记录</a:t>
            </a:r>
            <a:r>
              <a:rPr lang="zh-CN" altLang="en-US" dirty="0"/>
              <a:t>，当事务</a:t>
            </a:r>
            <a:r>
              <a:rPr lang="en-US" altLang="zh-CN" dirty="0"/>
              <a:t>1</a:t>
            </a:r>
            <a:r>
              <a:rPr lang="zh-CN" altLang="en-US" dirty="0"/>
              <a:t>再次读取数据时，发现某些记录消失了。</a:t>
            </a:r>
          </a:p>
          <a:p>
            <a:r>
              <a:rPr lang="zh-CN" altLang="en-US" dirty="0"/>
              <a:t>③</a:t>
            </a:r>
            <a:r>
              <a:rPr lang="zh-CN" altLang="en-US" dirty="0">
                <a:solidFill>
                  <a:schemeClr val="accent6">
                    <a:lumMod val="75000"/>
                  </a:schemeClr>
                </a:solidFill>
              </a:rPr>
              <a:t>事务</a:t>
            </a:r>
            <a:r>
              <a:rPr lang="en-US" altLang="zh-CN" dirty="0">
                <a:solidFill>
                  <a:schemeClr val="accent6">
                    <a:lumMod val="75000"/>
                  </a:schemeClr>
                </a:solidFill>
              </a:rPr>
              <a:t>2</a:t>
            </a:r>
            <a:r>
              <a:rPr lang="zh-CN" altLang="en-US" dirty="0">
                <a:solidFill>
                  <a:schemeClr val="accent6">
                    <a:lumMod val="75000"/>
                  </a:schemeClr>
                </a:solidFill>
              </a:rPr>
              <a:t>插入了一些记录</a:t>
            </a:r>
            <a:r>
              <a:rPr lang="zh-CN" altLang="en-US" dirty="0"/>
              <a:t>，当事务</a:t>
            </a:r>
            <a:r>
              <a:rPr lang="en-US" altLang="zh-CN" dirty="0"/>
              <a:t>1</a:t>
            </a:r>
            <a:r>
              <a:rPr lang="zh-CN" altLang="en-US" dirty="0"/>
              <a:t>再次按相同条件读取数据时，发现多了一些记录。</a:t>
            </a:r>
          </a:p>
          <a:p>
            <a:r>
              <a:rPr lang="zh-CN" altLang="en-US" dirty="0"/>
              <a:t>后两种不可重复读有时也称为</a:t>
            </a:r>
            <a:r>
              <a:rPr lang="zh-CN" altLang="en-US" dirty="0">
                <a:solidFill>
                  <a:schemeClr val="accent6">
                    <a:lumMod val="75000"/>
                  </a:schemeClr>
                </a:solidFill>
              </a:rPr>
              <a:t>幻影</a:t>
            </a:r>
            <a:r>
              <a:rPr lang="zh-CN" altLang="en-US" dirty="0"/>
              <a:t>现象（</a:t>
            </a:r>
            <a:r>
              <a:rPr lang="en-US" altLang="zh-CN" dirty="0"/>
              <a:t>phantom row</a:t>
            </a:r>
            <a:r>
              <a:rPr lang="zh-CN" altLang="en-US" dirty="0"/>
              <a:t>）</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8</a:t>
            </a:fld>
            <a:endParaRPr lang="zh-CN" altLang="en-US"/>
          </a:p>
        </p:txBody>
      </p:sp>
    </p:spTree>
    <p:extLst>
      <p:ext uri="{BB962C8B-B14F-4D97-AF65-F5344CB8AC3E}">
        <p14:creationId xmlns:p14="http://schemas.microsoft.com/office/powerpoint/2010/main" val="15797411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不可重复读举例</a:t>
            </a:r>
          </a:p>
        </p:txBody>
      </p:sp>
      <p:sp>
        <p:nvSpPr>
          <p:cNvPr id="3" name="内容占位符 2"/>
          <p:cNvSpPr>
            <a:spLocks noGrp="1"/>
          </p:cNvSpPr>
          <p:nvPr>
            <p:ph idx="1"/>
          </p:nvPr>
        </p:nvSpPr>
        <p:spPr/>
        <p:txBody>
          <a:bodyPr/>
          <a:lstStyle/>
          <a:p>
            <a:endParaRPr lang="zh-CN" altLang="en-US"/>
          </a:p>
        </p:txBody>
      </p:sp>
      <p:grpSp>
        <p:nvGrpSpPr>
          <p:cNvPr id="4" name="Group 3"/>
          <p:cNvGrpSpPr>
            <a:grpSpLocks/>
          </p:cNvGrpSpPr>
          <p:nvPr/>
        </p:nvGrpSpPr>
        <p:grpSpPr bwMode="auto">
          <a:xfrm>
            <a:off x="4269550" y="1890395"/>
            <a:ext cx="3505200" cy="4079875"/>
            <a:chOff x="2688" y="1152"/>
            <a:chExt cx="2208" cy="2570"/>
          </a:xfrm>
        </p:grpSpPr>
        <p:sp>
          <p:nvSpPr>
            <p:cNvPr id="5" name="Rectangle 4"/>
            <p:cNvSpPr>
              <a:spLocks noChangeArrowheads="1"/>
            </p:cNvSpPr>
            <p:nvPr/>
          </p:nvSpPr>
          <p:spPr bwMode="auto">
            <a:xfrm>
              <a:off x="3892" y="1402"/>
              <a:ext cx="1004" cy="2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buFont typeface="Monotype Sorts" pitchFamily="2" charset="2"/>
                <a:buNone/>
              </a:pPr>
              <a:r>
                <a:rPr lang="zh-CN" altLang="en-US" sz="2800"/>
                <a:t> </a:t>
              </a:r>
              <a:endParaRPr lang="zh-CN" altLang="en-US" sz="2000"/>
            </a:p>
            <a:p>
              <a:pPr eaLnBrk="1" hangingPunct="1">
                <a:buFont typeface="Monotype Sorts" pitchFamily="2" charset="2"/>
                <a:buNone/>
              </a:pPr>
              <a:r>
                <a:rPr lang="zh-CN" altLang="en-US" sz="2000"/>
                <a:t> </a:t>
              </a:r>
            </a:p>
            <a:p>
              <a:pPr eaLnBrk="1" hangingPunct="1">
                <a:buFont typeface="Monotype Sorts" pitchFamily="2" charset="2"/>
                <a:buNone/>
              </a:pPr>
              <a:r>
                <a:rPr lang="zh-CN" altLang="en-US" sz="2000"/>
                <a:t> </a:t>
              </a:r>
            </a:p>
            <a:p>
              <a:pPr eaLnBrk="1" hangingPunct="1">
                <a:buFont typeface="Monotype Sorts" pitchFamily="2" charset="2"/>
                <a:buNone/>
              </a:pPr>
              <a:r>
                <a:rPr lang="zh-CN" altLang="en-US" sz="2000"/>
                <a:t>读</a:t>
              </a:r>
              <a:r>
                <a:rPr lang="en-US" altLang="zh-CN" sz="2000"/>
                <a:t>B=100</a:t>
              </a:r>
            </a:p>
            <a:p>
              <a:pPr eaLnBrk="1" hangingPunct="1">
                <a:buFont typeface="Monotype Sorts" pitchFamily="2" charset="2"/>
                <a:buNone/>
              </a:pPr>
              <a:r>
                <a:rPr lang="en-US" altLang="zh-CN" sz="2000"/>
                <a:t>  B←B*2</a:t>
              </a:r>
            </a:p>
            <a:p>
              <a:pPr eaLnBrk="1" hangingPunct="1">
                <a:buFont typeface="Monotype Sorts" pitchFamily="2" charset="2"/>
                <a:buNone/>
              </a:pPr>
              <a:r>
                <a:rPr lang="zh-CN" altLang="en-US" sz="2000"/>
                <a:t>写回</a:t>
              </a:r>
              <a:r>
                <a:rPr lang="en-US" altLang="zh-CN" sz="2000"/>
                <a:t>B=200</a:t>
              </a:r>
            </a:p>
            <a:p>
              <a:pPr eaLnBrk="1" hangingPunct="1">
                <a:buFont typeface="Monotype Sorts" pitchFamily="2" charset="2"/>
                <a:buNone/>
              </a:pPr>
              <a:r>
                <a:rPr lang="en-US" altLang="zh-CN" sz="2000"/>
                <a:t> </a:t>
              </a:r>
            </a:p>
            <a:p>
              <a:pPr eaLnBrk="1" hangingPunct="1">
                <a:buFont typeface="Monotype Sorts" pitchFamily="2" charset="2"/>
                <a:buNone/>
              </a:pPr>
              <a:endParaRPr lang="zh-CN" altLang="en-US" sz="2000"/>
            </a:p>
          </p:txBody>
        </p:sp>
        <p:sp>
          <p:nvSpPr>
            <p:cNvPr id="6" name="Rectangle 5"/>
            <p:cNvSpPr>
              <a:spLocks noChangeArrowheads="1"/>
            </p:cNvSpPr>
            <p:nvPr/>
          </p:nvSpPr>
          <p:spPr bwMode="auto">
            <a:xfrm>
              <a:off x="2688" y="1402"/>
              <a:ext cx="1204" cy="2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buFont typeface="Monotype Sorts" pitchFamily="2" charset="2"/>
                <a:buNone/>
              </a:pPr>
              <a:r>
                <a:rPr lang="en-US" altLang="zh-CN" sz="2000"/>
                <a:t>①</a:t>
              </a:r>
              <a:r>
                <a:rPr lang="en-US" altLang="zh-CN" sz="2000">
                  <a:cs typeface="Times New Roman" panose="02020603050405020304" pitchFamily="18" charset="0"/>
                </a:rPr>
                <a:t> </a:t>
              </a:r>
              <a:r>
                <a:rPr lang="zh-CN" altLang="en-US" sz="2000"/>
                <a:t>读</a:t>
              </a:r>
              <a:r>
                <a:rPr lang="en-US" altLang="zh-CN" sz="2000"/>
                <a:t>A=50</a:t>
              </a:r>
            </a:p>
            <a:p>
              <a:pPr eaLnBrk="1" hangingPunct="1">
                <a:buFont typeface="Monotype Sorts" pitchFamily="2" charset="2"/>
                <a:buNone/>
              </a:pPr>
              <a:r>
                <a:rPr lang="en-US" altLang="zh-CN" sz="2000"/>
                <a:t>     </a:t>
              </a:r>
              <a:r>
                <a:rPr lang="zh-CN" altLang="en-US" sz="2000"/>
                <a:t>读</a:t>
              </a:r>
              <a:r>
                <a:rPr lang="en-US" altLang="zh-CN" sz="2000"/>
                <a:t>B=100</a:t>
              </a:r>
            </a:p>
            <a:p>
              <a:pPr eaLnBrk="1" hangingPunct="1">
                <a:buFont typeface="Monotype Sorts" pitchFamily="2" charset="2"/>
                <a:buNone/>
              </a:pPr>
              <a:r>
                <a:rPr lang="en-US" altLang="zh-CN" sz="2000"/>
                <a:t>     </a:t>
              </a:r>
              <a:r>
                <a:rPr lang="zh-CN" altLang="en-US" sz="2000"/>
                <a:t>求和</a:t>
              </a:r>
              <a:r>
                <a:rPr lang="en-US" altLang="zh-CN" sz="2000"/>
                <a:t>=150</a:t>
              </a:r>
            </a:p>
            <a:p>
              <a:pPr eaLnBrk="1" hangingPunct="1">
                <a:buFont typeface="Monotype Sorts" pitchFamily="2" charset="2"/>
                <a:buNone/>
              </a:pPr>
              <a:r>
                <a:rPr lang="en-US" altLang="zh-CN" sz="2000"/>
                <a:t>②</a:t>
              </a:r>
            </a:p>
            <a:p>
              <a:pPr eaLnBrk="1" hangingPunct="1">
                <a:buFont typeface="Monotype Sorts" pitchFamily="2" charset="2"/>
                <a:buNone/>
              </a:pPr>
              <a:r>
                <a:rPr lang="en-US" altLang="zh-CN" sz="2000"/>
                <a:t> </a:t>
              </a:r>
            </a:p>
            <a:p>
              <a:pPr eaLnBrk="1" hangingPunct="1">
                <a:buFont typeface="Monotype Sorts" pitchFamily="2" charset="2"/>
                <a:buNone/>
              </a:pPr>
              <a:r>
                <a:rPr lang="en-US" altLang="zh-CN" sz="2000"/>
                <a:t> </a:t>
              </a:r>
            </a:p>
            <a:p>
              <a:pPr eaLnBrk="1" hangingPunct="1">
                <a:buFont typeface="Monotype Sorts" pitchFamily="2" charset="2"/>
                <a:buNone/>
              </a:pPr>
              <a:r>
                <a:rPr lang="en-US" altLang="zh-CN" sz="2000"/>
                <a:t>③ </a:t>
              </a:r>
              <a:r>
                <a:rPr lang="zh-CN" altLang="en-US" sz="2000"/>
                <a:t>读</a:t>
              </a:r>
              <a:r>
                <a:rPr lang="en-US" altLang="zh-CN" sz="2000"/>
                <a:t>A=50</a:t>
              </a:r>
            </a:p>
            <a:p>
              <a:pPr eaLnBrk="1" hangingPunct="1">
                <a:buFont typeface="Monotype Sorts" pitchFamily="2" charset="2"/>
                <a:buNone/>
              </a:pPr>
              <a:r>
                <a:rPr lang="en-US" altLang="zh-CN" sz="2000"/>
                <a:t>     </a:t>
              </a:r>
              <a:r>
                <a:rPr lang="zh-CN" altLang="en-US" sz="2000"/>
                <a:t>读</a:t>
              </a:r>
              <a:r>
                <a:rPr lang="en-US" altLang="zh-CN" sz="2000"/>
                <a:t>B=200</a:t>
              </a:r>
            </a:p>
            <a:p>
              <a:pPr eaLnBrk="1" hangingPunct="1">
                <a:buFont typeface="Monotype Sorts" pitchFamily="2" charset="2"/>
                <a:buNone/>
              </a:pPr>
              <a:r>
                <a:rPr lang="en-US" altLang="zh-CN" sz="2000"/>
                <a:t>     </a:t>
              </a:r>
              <a:r>
                <a:rPr lang="zh-CN" altLang="en-US" sz="2000"/>
                <a:t>求和</a:t>
              </a:r>
              <a:r>
                <a:rPr lang="en-US" altLang="zh-CN" sz="2000"/>
                <a:t>=250</a:t>
              </a:r>
            </a:p>
            <a:p>
              <a:pPr eaLnBrk="1" hangingPunct="1">
                <a:buFont typeface="Monotype Sorts" pitchFamily="2" charset="2"/>
                <a:buNone/>
              </a:pPr>
              <a:r>
                <a:rPr lang="en-US" altLang="zh-CN" sz="2000"/>
                <a:t>   (</a:t>
              </a:r>
              <a:r>
                <a:rPr lang="zh-CN" altLang="en-US" sz="2000"/>
                <a:t>验算不对</a:t>
              </a:r>
              <a:r>
                <a:rPr lang="en-US" altLang="zh-CN" sz="2000"/>
                <a:t>) </a:t>
              </a:r>
            </a:p>
          </p:txBody>
        </p:sp>
        <p:sp>
          <p:nvSpPr>
            <p:cNvPr id="7" name="Rectangle 6"/>
            <p:cNvSpPr>
              <a:spLocks noChangeArrowheads="1"/>
            </p:cNvSpPr>
            <p:nvPr/>
          </p:nvSpPr>
          <p:spPr bwMode="auto">
            <a:xfrm>
              <a:off x="3892" y="1152"/>
              <a:ext cx="10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buFont typeface="Monotype Sorts" pitchFamily="2" charset="2"/>
                <a:buNone/>
              </a:pPr>
              <a:r>
                <a:rPr lang="en-US" altLang="zh-CN" sz="2000"/>
                <a:t>T</a:t>
              </a:r>
              <a:r>
                <a:rPr lang="en-US" altLang="zh-CN" sz="2000" baseline="-25000"/>
                <a:t>2</a:t>
              </a:r>
            </a:p>
          </p:txBody>
        </p:sp>
        <p:sp>
          <p:nvSpPr>
            <p:cNvPr id="8" name="Rectangle 7"/>
            <p:cNvSpPr>
              <a:spLocks noChangeArrowheads="1"/>
            </p:cNvSpPr>
            <p:nvPr/>
          </p:nvSpPr>
          <p:spPr bwMode="auto">
            <a:xfrm>
              <a:off x="2688" y="1152"/>
              <a:ext cx="1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buFont typeface="Monotype Sorts" pitchFamily="2" charset="2"/>
                <a:buNone/>
              </a:pPr>
              <a:r>
                <a:rPr lang="en-US" altLang="zh-CN" sz="2000"/>
                <a:t>T</a:t>
              </a:r>
              <a:r>
                <a:rPr lang="en-US" altLang="zh-CN" sz="2000" baseline="-25000"/>
                <a:t>1</a:t>
              </a:r>
            </a:p>
          </p:txBody>
        </p:sp>
        <p:sp>
          <p:nvSpPr>
            <p:cNvPr id="9" name="Line 8"/>
            <p:cNvSpPr>
              <a:spLocks noChangeShapeType="1"/>
            </p:cNvSpPr>
            <p:nvPr/>
          </p:nvSpPr>
          <p:spPr bwMode="auto">
            <a:xfrm>
              <a:off x="2688" y="1152"/>
              <a:ext cx="220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0" name="Line 9"/>
            <p:cNvSpPr>
              <a:spLocks noChangeShapeType="1"/>
            </p:cNvSpPr>
            <p:nvPr/>
          </p:nvSpPr>
          <p:spPr bwMode="auto">
            <a:xfrm>
              <a:off x="2688" y="1402"/>
              <a:ext cx="22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1" name="Line 10"/>
            <p:cNvSpPr>
              <a:spLocks noChangeShapeType="1"/>
            </p:cNvSpPr>
            <p:nvPr/>
          </p:nvSpPr>
          <p:spPr bwMode="auto">
            <a:xfrm>
              <a:off x="2688" y="3722"/>
              <a:ext cx="220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2" name="Line 11"/>
            <p:cNvSpPr>
              <a:spLocks noChangeShapeType="1"/>
            </p:cNvSpPr>
            <p:nvPr/>
          </p:nvSpPr>
          <p:spPr bwMode="auto">
            <a:xfrm>
              <a:off x="2688" y="1152"/>
              <a:ext cx="0" cy="257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3" name="Line 12"/>
            <p:cNvSpPr>
              <a:spLocks noChangeShapeType="1"/>
            </p:cNvSpPr>
            <p:nvPr/>
          </p:nvSpPr>
          <p:spPr bwMode="auto">
            <a:xfrm>
              <a:off x="3892" y="1152"/>
              <a:ext cx="0" cy="257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4" name="Line 13"/>
            <p:cNvSpPr>
              <a:spLocks noChangeShapeType="1"/>
            </p:cNvSpPr>
            <p:nvPr/>
          </p:nvSpPr>
          <p:spPr bwMode="auto">
            <a:xfrm>
              <a:off x="4896" y="1152"/>
              <a:ext cx="0" cy="257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15" name="灯片编号占位符 14"/>
          <p:cNvSpPr>
            <a:spLocks noGrp="1"/>
          </p:cNvSpPr>
          <p:nvPr>
            <p:ph type="sldNum" sz="quarter" idx="12"/>
          </p:nvPr>
        </p:nvSpPr>
        <p:spPr/>
        <p:txBody>
          <a:bodyPr/>
          <a:lstStyle/>
          <a:p>
            <a:fld id="{6CC0CD27-C02E-43E2-B3A7-2C9F5C232003}" type="slidenum">
              <a:rPr lang="zh-CN" altLang="en-US" smtClean="0"/>
              <a:pPr/>
              <a:t>9</a:t>
            </a:fld>
            <a:endParaRPr lang="zh-CN" altLang="en-US"/>
          </a:p>
        </p:txBody>
      </p:sp>
    </p:spTree>
    <p:extLst>
      <p:ext uri="{BB962C8B-B14F-4D97-AF65-F5344CB8AC3E}">
        <p14:creationId xmlns:p14="http://schemas.microsoft.com/office/powerpoint/2010/main" val="21331486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2348</TotalTime>
  <Pages>0</Pages>
  <Words>3470</Words>
  <Characters>0</Characters>
  <Application>Microsoft Office PowerPoint</Application>
  <DocSecurity>0</DocSecurity>
  <PresentationFormat>宽屏</PresentationFormat>
  <Lines>0</Lines>
  <Paragraphs>740</Paragraphs>
  <Slides>60</Slides>
  <Notes>5</Notes>
  <HiddenSlides>4</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60</vt:i4>
      </vt:variant>
    </vt:vector>
  </HeadingPairs>
  <TitlesOfParts>
    <vt:vector size="73" baseType="lpstr">
      <vt:lpstr>Monotype Sorts</vt:lpstr>
      <vt:lpstr>等线</vt:lpstr>
      <vt:lpstr>仿宋_GB2312</vt:lpstr>
      <vt:lpstr>楷体_GB2312</vt:lpstr>
      <vt:lpstr>宋体</vt:lpstr>
      <vt:lpstr>微软雅黑</vt:lpstr>
      <vt:lpstr>微软雅黑 Light</vt:lpstr>
      <vt:lpstr>Arial</vt:lpstr>
      <vt:lpstr>Calibri</vt:lpstr>
      <vt:lpstr>Calibri Light</vt:lpstr>
      <vt:lpstr>Symbol</vt:lpstr>
      <vt:lpstr>Times New Roman</vt:lpstr>
      <vt:lpstr>Office 主题</vt:lpstr>
      <vt:lpstr>PowerPoint 演示文稿</vt:lpstr>
      <vt:lpstr>PowerPoint 演示文稿</vt:lpstr>
      <vt:lpstr>问题一  并发控制概述</vt:lpstr>
      <vt:lpstr>问题一  并发控制概述</vt:lpstr>
      <vt:lpstr>1. 丢失修改（Lost Update）</vt:lpstr>
      <vt:lpstr>丢失修改举例</vt:lpstr>
      <vt:lpstr>2. 不可重复读(Unrepeatable Read)</vt:lpstr>
      <vt:lpstr>三类不可重复读</vt:lpstr>
      <vt:lpstr>不可重复读举例</vt:lpstr>
      <vt:lpstr>3. 污读（Dirty Read）</vt:lpstr>
      <vt:lpstr>读“脏”数据举例</vt:lpstr>
      <vt:lpstr>结论</vt:lpstr>
      <vt:lpstr>并发控制的类型</vt:lpstr>
      <vt:lpstr>并发控制的类型</vt:lpstr>
      <vt:lpstr>PowerPoint 演示文稿</vt:lpstr>
      <vt:lpstr>问题二  封锁</vt:lpstr>
      <vt:lpstr>1. 什么是封锁</vt:lpstr>
      <vt:lpstr>2. 基本封锁类型</vt:lpstr>
      <vt:lpstr> (1) 排它锁 </vt:lpstr>
      <vt:lpstr>(2) 共享锁</vt:lpstr>
      <vt:lpstr>3. 锁的相容矩阵</vt:lpstr>
      <vt:lpstr>PowerPoint 演示文稿</vt:lpstr>
      <vt:lpstr> 问题三  封锁协议</vt:lpstr>
      <vt:lpstr>1. 一级封锁协议</vt:lpstr>
      <vt:lpstr>一级封锁协议——例1</vt:lpstr>
      <vt:lpstr>一级封锁协议——例2</vt:lpstr>
      <vt:lpstr>一级封锁协议——例3</vt:lpstr>
      <vt:lpstr> 2. 二级封锁协议</vt:lpstr>
      <vt:lpstr>二级封锁协议——例1</vt:lpstr>
      <vt:lpstr>二级封锁协议——例2</vt:lpstr>
      <vt:lpstr> 3. 三级封锁协议</vt:lpstr>
      <vt:lpstr>三级封锁协议</vt:lpstr>
      <vt:lpstr>4.不同级别封锁协议小结</vt:lpstr>
      <vt:lpstr>PowerPoint 演示文稿</vt:lpstr>
      <vt:lpstr>问题四  活锁和死锁</vt:lpstr>
      <vt:lpstr>1.  活锁（Livelock）</vt:lpstr>
      <vt:lpstr>活锁举例</vt:lpstr>
      <vt:lpstr>如何避免活锁</vt:lpstr>
      <vt:lpstr>2.死锁</vt:lpstr>
      <vt:lpstr>死锁举例</vt:lpstr>
      <vt:lpstr>死锁</vt:lpstr>
      <vt:lpstr>解决死锁的方法</vt:lpstr>
      <vt:lpstr>(1) 死锁的预防</vt:lpstr>
      <vt:lpstr>死锁产生的条件</vt:lpstr>
      <vt:lpstr>①一次封锁法</vt:lpstr>
      <vt:lpstr>PowerPoint 演示文稿</vt:lpstr>
      <vt:lpstr>一次封锁法解决死锁</vt:lpstr>
      <vt:lpstr>一次封锁法存在的问题</vt:lpstr>
      <vt:lpstr>②顺序封锁法</vt:lpstr>
      <vt:lpstr>顺序封锁法解决死锁</vt:lpstr>
      <vt:lpstr>顺序封锁法存在的问题</vt:lpstr>
      <vt:lpstr>结论</vt:lpstr>
      <vt:lpstr>(2) 死锁的诊断与解除</vt:lpstr>
      <vt:lpstr>PowerPoint 演示文稿</vt:lpstr>
      <vt:lpstr>不同级别的封锁协议（复习）</vt:lpstr>
      <vt:lpstr>解决死锁的方法（复习）</vt:lpstr>
      <vt:lpstr>检测死锁——超时法</vt:lpstr>
      <vt:lpstr>检测死锁——等待图法</vt:lpstr>
      <vt:lpstr>死锁的解除</vt:lpstr>
      <vt:lpstr>Mysql的锁</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D13001</dc:creator>
  <cp:keywords/>
  <dc:description/>
  <cp:lastModifiedBy>温宇俊</cp:lastModifiedBy>
  <cp:revision>96</cp:revision>
  <dcterms:created xsi:type="dcterms:W3CDTF">2013-11-21T07:51:28Z</dcterms:created>
  <dcterms:modified xsi:type="dcterms:W3CDTF">2019-06-05T10:58:02Z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2052-9.1.0.4716</vt:lpwstr>
  </property>
</Properties>
</file>