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D6AF-6E29-4A3A-841F-16D77DA80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982BF-0F76-409D-A6F7-49F66CBD77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SQL_SAFE_UPDATES = 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982BF-0F76-409D-A6F7-49F66CBD7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1885" y="5681113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8C8324FC-2CE5-4C49-BBC8-F654A5315E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41075"/>
            <a:ext cx="10058400" cy="453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06861E-FFA6-4904-8236-29CE557F8C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83432" y="6386461"/>
            <a:ext cx="5471583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>
                <a:solidFill>
                  <a:schemeClr val="accent3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Principles and Applications</a:t>
            </a:r>
            <a:endParaRPr lang="en-US" altLang="zh-CN" sz="1600" b="0" dirty="0">
              <a:solidFill>
                <a:schemeClr val="accent3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4" y="5926215"/>
            <a:ext cx="967284" cy="874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1184565" y="205522"/>
            <a:ext cx="1007435" cy="1952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实验</a:t>
            </a:r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9113598" cy="123795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创建</a:t>
            </a:r>
            <a:r>
              <a:rPr lang="zh-CN" altLang="en-US" sz="4000"/>
              <a:t>索引，简单单表查询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电影数据库</a:t>
            </a:r>
            <a:r>
              <a:rPr lang="en-US" altLang="zh-CN" cap="none" dirty="0" err="1"/>
              <a:t>MovieDB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选择实验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创建的数据库 </a:t>
            </a:r>
            <a:r>
              <a:rPr lang="en-US" altLang="zh-CN" dirty="0" err="1">
                <a:solidFill>
                  <a:srgbClr val="FF0000"/>
                </a:solidFill>
              </a:rPr>
              <a:t>MovieDB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为艺人表中的</a:t>
            </a:r>
            <a:r>
              <a:rPr lang="en-US" altLang="zh-CN" dirty="0"/>
              <a:t>'</a:t>
            </a:r>
            <a:r>
              <a:rPr lang="en-US" altLang="zh-CN" dirty="0" err="1"/>
              <a:t>imdbnumber</a:t>
            </a:r>
            <a:r>
              <a:rPr lang="en-US" altLang="zh-CN" dirty="0"/>
              <a:t>'</a:t>
            </a:r>
            <a:r>
              <a:rPr lang="zh-CN" altLang="en-US" dirty="0"/>
              <a:t>列创建唯一索引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导入</a:t>
            </a:r>
            <a:r>
              <a:rPr lang="en-US" altLang="zh-CN" dirty="0" err="1"/>
              <a:t>country.sql</a:t>
            </a:r>
            <a:r>
              <a:rPr lang="zh-CN" altLang="en-US" dirty="0"/>
              <a:t>创建</a:t>
            </a:r>
            <a:r>
              <a:rPr lang="en-US" altLang="zh-CN" dirty="0"/>
              <a:t>country</a:t>
            </a:r>
            <a:r>
              <a:rPr lang="zh-CN" altLang="en-US" dirty="0"/>
              <a:t>表和数据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修改演员表，增加出生地（</a:t>
            </a:r>
            <a:r>
              <a:rPr lang="en-US" altLang="zh-CN" dirty="0"/>
              <a:t>birthplace</a:t>
            </a:r>
            <a:r>
              <a:rPr lang="zh-CN" altLang="en-US" dirty="0"/>
              <a:t>），类型与</a:t>
            </a:r>
            <a:r>
              <a:rPr lang="en-US" altLang="zh-CN" dirty="0"/>
              <a:t>country</a:t>
            </a:r>
            <a:r>
              <a:rPr lang="zh-CN" altLang="en-US" dirty="0"/>
              <a:t>表的</a:t>
            </a:r>
            <a:r>
              <a:rPr lang="en-US" altLang="zh-CN" dirty="0"/>
              <a:t>code</a:t>
            </a:r>
            <a:r>
              <a:rPr lang="zh-CN" altLang="en-US" dirty="0"/>
              <a:t>列一致，并建立外键关联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update</a:t>
            </a:r>
            <a:r>
              <a:rPr lang="zh-CN" altLang="en-US" dirty="0"/>
              <a:t>语句为已有演员添加相应的出生地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实现以下查询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648890"/>
            <a:ext cx="10058400" cy="45311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查询所有电影的电影名、时长与上映日期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查询年龄小于</a:t>
            </a:r>
            <a:r>
              <a:rPr lang="en-US" altLang="zh-CN" sz="2200" dirty="0"/>
              <a:t>40</a:t>
            </a:r>
            <a:r>
              <a:rPr lang="zh-CN" altLang="en-US" sz="2200" dirty="0"/>
              <a:t>岁的女演员的姓名和年龄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查询所有艺人演出的电影名及角色名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查询全世界各洲（</a:t>
            </a:r>
            <a:r>
              <a:rPr lang="en-US" altLang="zh-CN" sz="2200" dirty="0"/>
              <a:t>Continent</a:t>
            </a:r>
            <a:r>
              <a:rPr lang="zh-CN" altLang="en-US" sz="2200" dirty="0"/>
              <a:t>）的名称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查询南美洲人口数量小于</a:t>
            </a:r>
            <a:r>
              <a:rPr lang="en-US" altLang="zh-CN" sz="2200" dirty="0"/>
              <a:t>1</a:t>
            </a:r>
            <a:r>
              <a:rPr lang="zh-CN" altLang="en-US" sz="2200" dirty="0"/>
              <a:t>千万的国家，并按人口由多到少排序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查询欧洲国家的数量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查询人最多和人最少的国家的人口数量（</a:t>
            </a:r>
            <a:r>
              <a:rPr lang="en-US" altLang="zh-CN" sz="2200" dirty="0"/>
              <a:t>0</a:t>
            </a:r>
            <a:r>
              <a:rPr lang="zh-CN" altLang="en-US" sz="2200" dirty="0"/>
              <a:t>除外）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/>
              <a:t>查询演员出生地都有哪些（结果不能重复）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编写实验报告</a:t>
            </a:r>
            <a:endParaRPr lang="en-US" altLang="zh-CN" sz="2200" dirty="0"/>
          </a:p>
          <a:p>
            <a:pPr lvl="1"/>
            <a:r>
              <a:rPr lang="zh-CN" altLang="en-US" sz="2200" dirty="0"/>
              <a:t>将你在实验室中编写的</a:t>
            </a:r>
            <a:r>
              <a:rPr lang="en-US" altLang="zh-CN" sz="2200" dirty="0"/>
              <a:t>SQL</a:t>
            </a:r>
            <a:r>
              <a:rPr lang="zh-CN" altLang="en-US" sz="2200" dirty="0"/>
              <a:t>语句复制粘贴到实验报告中</a:t>
            </a:r>
            <a:endParaRPr lang="en-US" altLang="zh-CN" sz="2200" dirty="0"/>
          </a:p>
          <a:p>
            <a:pPr lvl="1"/>
            <a:r>
              <a:rPr lang="zh-CN" altLang="en-US" sz="2200" dirty="0"/>
              <a:t>记录实验中遇到的问题与解决方法</a:t>
            </a:r>
            <a:endParaRPr lang="en-US" altLang="zh-CN" sz="2200" dirty="0"/>
          </a:p>
          <a:p>
            <a:r>
              <a:rPr lang="zh-CN" altLang="en-US" sz="2200" dirty="0"/>
              <a:t>下周</a:t>
            </a:r>
            <a:r>
              <a:rPr lang="en-US" altLang="zh-CN" sz="2200" dirty="0"/>
              <a:t>2</a:t>
            </a:r>
            <a:r>
              <a:rPr lang="zh-CN" altLang="en-US" sz="2200" dirty="0"/>
              <a:t>之前，将实验报告发至</a:t>
            </a:r>
            <a:r>
              <a:rPr lang="zh-CN" altLang="en-US" sz="2200" dirty="0" smtClean="0"/>
              <a:t>：网络教学平台</a:t>
            </a:r>
            <a:endParaRPr lang="en-US" altLang="zh-CN" sz="2200" dirty="0"/>
          </a:p>
          <a:p>
            <a:r>
              <a:rPr lang="zh-CN" altLang="en-US" sz="2200" dirty="0" smtClean="0">
                <a:solidFill>
                  <a:srgbClr val="FF0000"/>
                </a:solidFill>
              </a:rPr>
              <a:t>作业标题格式</a:t>
            </a:r>
            <a:r>
              <a:rPr lang="zh-CN" altLang="en-US" sz="2200" dirty="0"/>
              <a:t>：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标题：</a:t>
            </a:r>
            <a:r>
              <a:rPr lang="zh-CN" altLang="en-US" sz="2200" dirty="0" smtClean="0">
                <a:solidFill>
                  <a:srgbClr val="0070C0"/>
                </a:solidFill>
              </a:rPr>
              <a:t>学号</a:t>
            </a:r>
            <a:r>
              <a:rPr lang="en-US" altLang="zh-CN" sz="2200" dirty="0" smtClean="0">
                <a:solidFill>
                  <a:srgbClr val="0070C0"/>
                </a:solidFill>
              </a:rPr>
              <a:t>_</a:t>
            </a:r>
            <a:r>
              <a:rPr lang="zh-CN" altLang="en-US" sz="2200" dirty="0" smtClean="0">
                <a:solidFill>
                  <a:srgbClr val="0070C0"/>
                </a:solidFill>
              </a:rPr>
              <a:t>姓名</a:t>
            </a:r>
            <a:r>
              <a:rPr lang="en-US" altLang="zh-CN" sz="2200" dirty="0" smtClean="0">
                <a:solidFill>
                  <a:srgbClr val="0070C0"/>
                </a:solidFill>
              </a:rPr>
              <a:t>_</a:t>
            </a:r>
            <a:r>
              <a:rPr lang="zh-CN" altLang="en-US" sz="2200" dirty="0" smtClean="0">
                <a:solidFill>
                  <a:srgbClr val="0070C0"/>
                </a:solidFill>
              </a:rPr>
              <a:t>实验</a:t>
            </a:r>
            <a:r>
              <a:rPr lang="en-US" altLang="zh-CN" sz="2200" dirty="0" smtClean="0">
                <a:solidFill>
                  <a:srgbClr val="0070C0"/>
                </a:solidFill>
              </a:rPr>
              <a:t>2</a:t>
            </a:r>
            <a:endParaRPr lang="en-US" altLang="zh-CN" sz="2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 关系数据库标准语言SQL（1） </Template>
  <TotalTime>0</TotalTime>
  <Words>419</Words>
  <Application>WPS 演示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Rockwell</vt:lpstr>
      <vt:lpstr>方正姚体</vt:lpstr>
      <vt:lpstr>等线</vt:lpstr>
      <vt:lpstr>木活字</vt:lpstr>
      <vt:lpstr>实验2</vt:lpstr>
      <vt:lpstr>电影数据库MovieDB</vt:lpstr>
      <vt:lpstr>实现以下查询</vt:lpstr>
      <vt:lpstr>完成实验报告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creator>曹 伯谱; 温宇俊</dc:creator>
  <cp:lastModifiedBy>微言、精义</cp:lastModifiedBy>
  <cp:revision>20</cp:revision>
  <dcterms:created xsi:type="dcterms:W3CDTF">2019-10-10T01:19:00Z</dcterms:created>
  <dcterms:modified xsi:type="dcterms:W3CDTF">2019-10-23T01:05:06Z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