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曹 伯谱" userId="4b91c252c3cca020" providerId="LiveId" clId="{76D6AB16-78A3-48EC-83CE-817D1795719C}"/>
    <pc:docChg chg="undo custSel addSld delSld modSld modMainMaster">
      <pc:chgData name="曹 伯谱" userId="4b91c252c3cca020" providerId="LiveId" clId="{76D6AB16-78A3-48EC-83CE-817D1795719C}" dt="2019-10-15T01:58:02.185" v="1171" actId="2696"/>
      <pc:docMkLst>
        <pc:docMk/>
      </pc:docMkLst>
      <pc:sldChg chg="modSp add">
        <pc:chgData name="曹 伯谱" userId="4b91c252c3cca020" providerId="LiveId" clId="{76D6AB16-78A3-48EC-83CE-817D1795719C}" dt="2019-10-10T01:39:38.358" v="406" actId="403"/>
        <pc:sldMkLst>
          <pc:docMk/>
          <pc:sldMk cId="1831174010" sldId="256"/>
        </pc:sldMkLst>
        <pc:spChg chg="mod">
          <ac:chgData name="曹 伯谱" userId="4b91c252c3cca020" providerId="LiveId" clId="{76D6AB16-78A3-48EC-83CE-817D1795719C}" dt="2019-10-10T01:39:38.358" v="406" actId="403"/>
          <ac:spMkLst>
            <pc:docMk/>
            <pc:sldMk cId="1831174010" sldId="256"/>
            <ac:spMk id="2" creationId="{174DD3A1-220E-45EF-A5C6-2FACAD6A9EF4}"/>
          </ac:spMkLst>
        </pc:spChg>
        <pc:spChg chg="mod">
          <ac:chgData name="曹 伯谱" userId="4b91c252c3cca020" providerId="LiveId" clId="{76D6AB16-78A3-48EC-83CE-817D1795719C}" dt="2019-10-10T01:39:38.358" v="406" actId="403"/>
          <ac:spMkLst>
            <pc:docMk/>
            <pc:sldMk cId="1831174010" sldId="256"/>
            <ac:spMk id="3" creationId="{BE778D8C-4BAA-486C-B94B-167FB305F380}"/>
          </ac:spMkLst>
        </pc:spChg>
      </pc:sldChg>
      <pc:sldChg chg="modSp add">
        <pc:chgData name="曹 伯谱" userId="4b91c252c3cca020" providerId="LiveId" clId="{76D6AB16-78A3-48EC-83CE-817D1795719C}" dt="2019-10-11T01:42:47.626" v="1170"/>
        <pc:sldMkLst>
          <pc:docMk/>
          <pc:sldMk cId="3587267384" sldId="257"/>
        </pc:sldMkLst>
        <pc:spChg chg="mod">
          <ac:chgData name="曹 伯谱" userId="4b91c252c3cca020" providerId="LiveId" clId="{76D6AB16-78A3-48EC-83CE-817D1795719C}" dt="2019-10-10T01:47:08.269" v="520"/>
          <ac:spMkLst>
            <pc:docMk/>
            <pc:sldMk cId="3587267384" sldId="257"/>
            <ac:spMk id="2" creationId="{F64E0C39-75AA-47F2-B587-DA7244B6FE7B}"/>
          </ac:spMkLst>
        </pc:spChg>
        <pc:spChg chg="mod">
          <ac:chgData name="曹 伯谱" userId="4b91c252c3cca020" providerId="LiveId" clId="{76D6AB16-78A3-48EC-83CE-817D1795719C}" dt="2019-10-11T01:42:47.626" v="1170"/>
          <ac:spMkLst>
            <pc:docMk/>
            <pc:sldMk cId="3587267384" sldId="257"/>
            <ac:spMk id="3" creationId="{9DF39687-31B8-4F4C-80EB-4291135D559B}"/>
          </ac:spMkLst>
        </pc:spChg>
      </pc:sldChg>
      <pc:sldChg chg="modSp add del">
        <pc:chgData name="曹 伯谱" userId="4b91c252c3cca020" providerId="LiveId" clId="{76D6AB16-78A3-48EC-83CE-817D1795719C}" dt="2019-10-15T01:58:02.185" v="1171" actId="2696"/>
        <pc:sldMkLst>
          <pc:docMk/>
          <pc:sldMk cId="2017533062" sldId="258"/>
        </pc:sldMkLst>
        <pc:spChg chg="mod">
          <ac:chgData name="曹 伯谱" userId="4b91c252c3cca020" providerId="LiveId" clId="{76D6AB16-78A3-48EC-83CE-817D1795719C}" dt="2019-10-10T01:48:47.293" v="576"/>
          <ac:spMkLst>
            <pc:docMk/>
            <pc:sldMk cId="2017533062" sldId="258"/>
            <ac:spMk id="2" creationId="{92607E21-D8E2-4C20-BDE2-2DB7AB47F3EE}"/>
          </ac:spMkLst>
        </pc:spChg>
        <pc:spChg chg="mod">
          <ac:chgData name="曹 伯谱" userId="4b91c252c3cca020" providerId="LiveId" clId="{76D6AB16-78A3-48EC-83CE-817D1795719C}" dt="2019-10-10T08:11:26.224" v="1064" actId="6549"/>
          <ac:spMkLst>
            <pc:docMk/>
            <pc:sldMk cId="2017533062" sldId="258"/>
            <ac:spMk id="3" creationId="{999B29FE-19EF-4725-8660-0E5714F70FC4}"/>
          </ac:spMkLst>
        </pc:spChg>
      </pc:sldChg>
      <pc:sldChg chg="modSp add">
        <pc:chgData name="曹 伯谱" userId="4b91c252c3cca020" providerId="LiveId" clId="{76D6AB16-78A3-48EC-83CE-817D1795719C}" dt="2019-10-10T08:19:42.716" v="1108"/>
        <pc:sldMkLst>
          <pc:docMk/>
          <pc:sldMk cId="994101454" sldId="259"/>
        </pc:sldMkLst>
        <pc:spChg chg="mod">
          <ac:chgData name="曹 伯谱" userId="4b91c252c3cca020" providerId="LiveId" clId="{76D6AB16-78A3-48EC-83CE-817D1795719C}" dt="2019-10-10T01:54:18.787" v="850"/>
          <ac:spMkLst>
            <pc:docMk/>
            <pc:sldMk cId="994101454" sldId="259"/>
            <ac:spMk id="2" creationId="{62E384D5-2407-480F-8199-060980BCF3EE}"/>
          </ac:spMkLst>
        </pc:spChg>
        <pc:spChg chg="mod">
          <ac:chgData name="曹 伯谱" userId="4b91c252c3cca020" providerId="LiveId" clId="{76D6AB16-78A3-48EC-83CE-817D1795719C}" dt="2019-10-10T08:19:42.716" v="1108"/>
          <ac:spMkLst>
            <pc:docMk/>
            <pc:sldMk cId="994101454" sldId="259"/>
            <ac:spMk id="3" creationId="{20200EF3-DB5E-4FFE-BD38-3B22BD84B364}"/>
          </ac:spMkLst>
        </pc:spChg>
      </pc:sldChg>
      <pc:sldMasterChg chg="delSp modSldLayout">
        <pc:chgData name="曹 伯谱" userId="4b91c252c3cca020" providerId="LiveId" clId="{76D6AB16-78A3-48EC-83CE-817D1795719C}" dt="2019-10-10T01:43:06.792" v="425" actId="478"/>
        <pc:sldMasterMkLst>
          <pc:docMk/>
          <pc:sldMasterMk cId="1044033187" sldId="2147483678"/>
        </pc:sldMasterMkLst>
        <pc:spChg chg="del">
          <ac:chgData name="曹 伯谱" userId="4b91c252c3cca020" providerId="LiveId" clId="{76D6AB16-78A3-48EC-83CE-817D1795719C}" dt="2019-10-10T01:43:04.753" v="424" actId="478"/>
          <ac:spMkLst>
            <pc:docMk/>
            <pc:sldMasterMk cId="1044033187" sldId="2147483678"/>
            <ac:spMk id="6" creationId="{00000000-0000-0000-0000-000000000000}"/>
          </ac:spMkLst>
        </pc:spChg>
        <pc:grpChg chg="del">
          <ac:chgData name="曹 伯谱" userId="4b91c252c3cca020" providerId="LiveId" clId="{76D6AB16-78A3-48EC-83CE-817D1795719C}" dt="2019-10-10T01:43:06.792" v="425" actId="478"/>
          <ac:grpSpMkLst>
            <pc:docMk/>
            <pc:sldMasterMk cId="1044033187" sldId="2147483678"/>
            <ac:grpSpMk id="7" creationId="{00000000-0000-0000-0000-000000000000}"/>
          </ac:grpSpMkLst>
        </pc:grpChg>
        <pc:sldLayoutChg chg="delSp">
          <pc:chgData name="曹 伯谱" userId="4b91c252c3cca020" providerId="LiveId" clId="{76D6AB16-78A3-48EC-83CE-817D1795719C}" dt="2019-10-10T01:42:38.783" v="420" actId="478"/>
          <pc:sldLayoutMkLst>
            <pc:docMk/>
            <pc:sldMasterMk cId="1044033187" sldId="2147483678"/>
            <pc:sldLayoutMk cId="1445252399" sldId="2147483679"/>
          </pc:sldLayoutMkLst>
          <pc:grpChg chg="del">
            <ac:chgData name="曹 伯谱" userId="4b91c252c3cca020" providerId="LiveId" clId="{76D6AB16-78A3-48EC-83CE-817D1795719C}" dt="2019-10-10T01:42:38.783" v="420" actId="478"/>
            <ac:grpSpMkLst>
              <pc:docMk/>
              <pc:sldMasterMk cId="1044033187" sldId="2147483678"/>
              <pc:sldLayoutMk cId="1445252399" sldId="2147483679"/>
              <ac:grpSpMk id="10" creationId="{00000000-0000-0000-0000-000000000000}"/>
            </ac:grpSpMkLst>
          </pc:grpChg>
        </pc:sldLayoutChg>
        <pc:sldLayoutChg chg="delSp">
          <pc:chgData name="曹 伯谱" userId="4b91c252c3cca020" providerId="LiveId" clId="{76D6AB16-78A3-48EC-83CE-817D1795719C}" dt="2019-10-10T01:42:42.762" v="421" actId="478"/>
          <pc:sldLayoutMkLst>
            <pc:docMk/>
            <pc:sldMasterMk cId="1044033187" sldId="2147483678"/>
            <pc:sldLayoutMk cId="1407952583" sldId="2147483680"/>
          </pc:sldLayoutMkLst>
          <pc:spChg chg="del">
            <ac:chgData name="曹 伯谱" userId="4b91c252c3cca020" providerId="LiveId" clId="{76D6AB16-78A3-48EC-83CE-817D1795719C}" dt="2019-10-10T01:42:42.762" v="421" actId="478"/>
            <ac:spMkLst>
              <pc:docMk/>
              <pc:sldMasterMk cId="1044033187" sldId="2147483678"/>
              <pc:sldLayoutMk cId="1407952583" sldId="2147483680"/>
              <ac:spMk id="6" creationId="{00000000-0000-0000-0000-000000000000}"/>
            </ac:spMkLst>
          </pc:spChg>
        </pc:sldLayoutChg>
        <pc:sldLayoutChg chg="delSp">
          <pc:chgData name="曹 伯谱" userId="4b91c252c3cca020" providerId="LiveId" clId="{76D6AB16-78A3-48EC-83CE-817D1795719C}" dt="2019-10-10T01:42:51.342" v="422" actId="478"/>
          <pc:sldLayoutMkLst>
            <pc:docMk/>
            <pc:sldMasterMk cId="1044033187" sldId="2147483678"/>
            <pc:sldLayoutMk cId="3871966276" sldId="2147483682"/>
          </pc:sldLayoutMkLst>
          <pc:spChg chg="del">
            <ac:chgData name="曹 伯谱" userId="4b91c252c3cca020" providerId="LiveId" clId="{76D6AB16-78A3-48EC-83CE-817D1795719C}" dt="2019-10-10T01:42:51.342" v="422" actId="478"/>
            <ac:spMkLst>
              <pc:docMk/>
              <pc:sldMasterMk cId="1044033187" sldId="2147483678"/>
              <pc:sldLayoutMk cId="3871966276" sldId="2147483682"/>
              <ac:spMk id="7" creationId="{00000000-0000-0000-0000-000000000000}"/>
            </ac:spMkLst>
          </pc:spChg>
        </pc:sldLayoutChg>
        <pc:sldLayoutChg chg="modSp">
          <pc:chgData name="曹 伯谱" userId="4b91c252c3cca020" providerId="LiveId" clId="{76D6AB16-78A3-48EC-83CE-817D1795719C}" dt="2019-10-10T01:42:57.198" v="423" actId="1076"/>
          <pc:sldLayoutMkLst>
            <pc:docMk/>
            <pc:sldMasterMk cId="1044033187" sldId="2147483678"/>
            <pc:sldLayoutMk cId="1865093931" sldId="2147483685"/>
          </pc:sldLayoutMkLst>
          <pc:spChg chg="mod">
            <ac:chgData name="曹 伯谱" userId="4b91c252c3cca020" providerId="LiveId" clId="{76D6AB16-78A3-48EC-83CE-817D1795719C}" dt="2019-10-10T01:42:57.198" v="423" actId="1076"/>
            <ac:spMkLst>
              <pc:docMk/>
              <pc:sldMasterMk cId="1044033187" sldId="2147483678"/>
              <pc:sldLayoutMk cId="1865093931" sldId="2147483685"/>
              <ac:spMk id="4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C8324FC-2CE5-4C49-BBC8-F654A5315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5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5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C8324FC-2CE5-4C49-BBC8-F654A5315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4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1885" y="5681113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09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1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41075"/>
            <a:ext cx="10058400" cy="453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06861E-FFA6-4904-8236-29CE557F8C2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xmlns="" id="{ECBB898B-78AA-4D33-ACF3-D2E6199AB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6386461"/>
            <a:ext cx="5471583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0" dirty="0">
                <a:solidFill>
                  <a:schemeClr val="accent3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Principles and Applications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32378E6F-70CC-45DB-9D84-6859112CB3A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4" y="5926215"/>
            <a:ext cx="967284" cy="87452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58E709D-FB47-4C86-8CB9-50843F9CC04F}"/>
              </a:ext>
            </a:extLst>
          </p:cNvPr>
          <p:cNvSpPr/>
          <p:nvPr/>
        </p:nvSpPr>
        <p:spPr bwMode="auto">
          <a:xfrm>
            <a:off x="11184565" y="205522"/>
            <a:ext cx="1007435" cy="1952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03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5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4DD3A1-220E-45EF-A5C6-2FACAD6A9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实验</a:t>
            </a:r>
            <a:r>
              <a:rPr lang="en-US" altLang="zh-CN" sz="8000" dirty="0"/>
              <a:t>1</a:t>
            </a:r>
            <a:endParaRPr lang="zh-CN" altLang="en-US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E778D8C-4BAA-486C-B94B-167FB305F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9113598" cy="123795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创建数据库和基本表，输入、修改数据</a:t>
            </a:r>
          </a:p>
        </p:txBody>
      </p:sp>
    </p:spTree>
    <p:extLst>
      <p:ext uri="{BB962C8B-B14F-4D97-AF65-F5344CB8AC3E}">
        <p14:creationId xmlns:p14="http://schemas.microsoft.com/office/powerpoint/2010/main" val="18311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4E0C39-75AA-47F2-B587-DA7244B6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0659"/>
            <a:ext cx="9905998" cy="1105187"/>
          </a:xfrm>
        </p:spPr>
        <p:txBody>
          <a:bodyPr>
            <a:normAutofit/>
          </a:bodyPr>
          <a:lstStyle/>
          <a:p>
            <a:r>
              <a:rPr lang="zh-CN" altLang="en-US" cap="none" dirty="0"/>
              <a:t>构建电影数据库 </a:t>
            </a:r>
            <a:r>
              <a:rPr lang="en-US" altLang="zh-CN" cap="none" dirty="0" err="1"/>
              <a:t>MovieDB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F39687-31B8-4F4C-80EB-4291135D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54470"/>
            <a:ext cx="10597296" cy="470725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200" cap="none" dirty="0"/>
              <a:t>使用控制台或</a:t>
            </a:r>
            <a:r>
              <a:rPr lang="en-US" altLang="zh-CN" sz="2200" cap="none" dirty="0"/>
              <a:t>Workbench</a:t>
            </a:r>
            <a:r>
              <a:rPr lang="zh-CN" altLang="en-US" sz="2200" cap="none" dirty="0">
                <a:solidFill>
                  <a:srgbClr val="0070C0"/>
                </a:solidFill>
              </a:rPr>
              <a:t>连接</a:t>
            </a:r>
            <a:r>
              <a:rPr lang="en-US" altLang="zh-CN" sz="2200" cap="none" dirty="0"/>
              <a:t>MySQL</a:t>
            </a:r>
            <a:r>
              <a:rPr lang="zh-CN" altLang="en-US" sz="2200" cap="none" dirty="0"/>
              <a:t>的本地数据库（</a:t>
            </a:r>
            <a:r>
              <a:rPr lang="en-US" altLang="zh-CN" sz="2200" cap="none" dirty="0"/>
              <a:t>localhost</a:t>
            </a:r>
            <a:r>
              <a:rPr lang="zh-CN" altLang="en-US" sz="2200" cap="none" dirty="0"/>
              <a:t>）</a:t>
            </a:r>
            <a:endParaRPr lang="en-US" altLang="zh-CN" sz="2200" cap="none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cap="none" dirty="0"/>
              <a:t>使用</a:t>
            </a:r>
            <a:r>
              <a:rPr lang="en-US" altLang="zh-CN" sz="2200" cap="none" dirty="0"/>
              <a:t>SQL</a:t>
            </a:r>
            <a:r>
              <a:rPr lang="zh-CN" altLang="en-US" sz="2200" cap="none" dirty="0"/>
              <a:t>语句</a:t>
            </a:r>
            <a:r>
              <a:rPr lang="zh-CN" altLang="en-US" sz="2200" cap="none" dirty="0">
                <a:solidFill>
                  <a:srgbClr val="0070C0"/>
                </a:solidFill>
              </a:rPr>
              <a:t>创建数据库 </a:t>
            </a:r>
            <a:r>
              <a:rPr lang="en-US" altLang="zh-CN" sz="2200" cap="none" dirty="0" err="1">
                <a:solidFill>
                  <a:srgbClr val="FF0000"/>
                </a:solidFill>
              </a:rPr>
              <a:t>MovieDB</a:t>
            </a:r>
            <a:endParaRPr lang="en-US" altLang="zh-CN" sz="2200" cap="none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200" cap="none" dirty="0"/>
              <a:t>使用</a:t>
            </a:r>
            <a:r>
              <a:rPr lang="en-US" altLang="zh-CN" sz="2200" cap="none" dirty="0"/>
              <a:t>SQL</a:t>
            </a:r>
            <a:r>
              <a:rPr lang="zh-CN" altLang="en-US" sz="2200" cap="none" dirty="0"/>
              <a:t>语句</a:t>
            </a:r>
            <a:r>
              <a:rPr lang="zh-CN" altLang="en-US" sz="2200" cap="none" dirty="0">
                <a:solidFill>
                  <a:srgbClr val="0070C0"/>
                </a:solidFill>
              </a:rPr>
              <a:t>创建基本表</a:t>
            </a:r>
            <a:r>
              <a:rPr lang="zh-CN" altLang="en-US" sz="2200" cap="none" dirty="0"/>
              <a:t>，并定义数据类型、主键、外键等约束</a:t>
            </a:r>
            <a:endParaRPr lang="en-US" altLang="zh-CN" sz="2200" cap="none" dirty="0"/>
          </a:p>
          <a:p>
            <a:pPr lvl="1"/>
            <a:r>
              <a:rPr lang="zh-CN" altLang="en-US" sz="2200" cap="none" dirty="0"/>
              <a:t>艺人表</a:t>
            </a:r>
            <a:r>
              <a:rPr lang="en-US" altLang="zh-CN" sz="2200" cap="none" dirty="0"/>
              <a:t>Artist(id, name, birthday, sex, </a:t>
            </a:r>
            <a:r>
              <a:rPr lang="en-US" altLang="zh-CN" sz="2200" cap="none" dirty="0" err="1"/>
              <a:t>imdbnumber</a:t>
            </a:r>
            <a:r>
              <a:rPr lang="en-US" altLang="zh-CN" sz="2200" cap="none" dirty="0"/>
              <a:t>, introduction)</a:t>
            </a:r>
          </a:p>
          <a:p>
            <a:pPr lvl="1"/>
            <a:r>
              <a:rPr lang="zh-CN" altLang="en-US" sz="2200" cap="none" dirty="0"/>
              <a:t>影视作品表</a:t>
            </a:r>
            <a:r>
              <a:rPr lang="en-US" altLang="zh-CN" sz="2200" cap="none" dirty="0"/>
              <a:t>Movie(id, name, </a:t>
            </a:r>
            <a:r>
              <a:rPr lang="en-US" altLang="zh-CN" sz="2200" cap="none" dirty="0" err="1"/>
              <a:t>releasedate</a:t>
            </a:r>
            <a:r>
              <a:rPr lang="en-US" altLang="zh-CN" sz="2200" cap="none" dirty="0"/>
              <a:t>, duration, language, introduction)</a:t>
            </a:r>
          </a:p>
          <a:p>
            <a:pPr lvl="1"/>
            <a:r>
              <a:rPr lang="zh-CN" altLang="en-US" sz="2200" cap="none" dirty="0"/>
              <a:t>艺人电影关系表</a:t>
            </a:r>
            <a:r>
              <a:rPr lang="en-US" altLang="zh-CN" sz="2200" cap="none" dirty="0"/>
              <a:t>Participation(</a:t>
            </a:r>
            <a:r>
              <a:rPr lang="en-US" altLang="zh-CN" sz="2200" dirty="0"/>
              <a:t>id, </a:t>
            </a:r>
            <a:r>
              <a:rPr lang="en-US" altLang="zh-CN" sz="2200" cap="none" dirty="0" err="1"/>
              <a:t>artistid</a:t>
            </a:r>
            <a:r>
              <a:rPr lang="en-US" altLang="zh-CN" sz="2200" cap="none" dirty="0"/>
              <a:t>, </a:t>
            </a:r>
            <a:r>
              <a:rPr lang="en-US" altLang="zh-CN" sz="2200" cap="none" dirty="0" err="1"/>
              <a:t>movieid</a:t>
            </a:r>
            <a:r>
              <a:rPr lang="en-US" altLang="zh-CN" sz="2200" cap="none" dirty="0"/>
              <a:t>, </a:t>
            </a:r>
            <a:r>
              <a:rPr lang="en-US" altLang="zh-CN" sz="2200" cap="none" dirty="0" err="1"/>
              <a:t>rolename</a:t>
            </a:r>
            <a:r>
              <a:rPr lang="en-US" altLang="zh-CN" sz="2200" cap="none" dirty="0"/>
              <a:t>)</a:t>
            </a:r>
          </a:p>
          <a:p>
            <a:pPr marL="0" indent="0">
              <a:buNone/>
            </a:pPr>
            <a:r>
              <a:rPr lang="zh-CN" altLang="en-US" sz="2200" cap="none" dirty="0"/>
              <a:t>要求：每张表的</a:t>
            </a:r>
            <a:r>
              <a:rPr lang="en-US" altLang="zh-CN" sz="2200" cap="none" dirty="0"/>
              <a:t>id</a:t>
            </a:r>
            <a:r>
              <a:rPr lang="zh-CN" altLang="en-US" sz="2200" cap="none" dirty="0"/>
              <a:t>均为</a:t>
            </a:r>
            <a:r>
              <a:rPr lang="en-US" altLang="zh-CN" sz="2200" cap="none" dirty="0"/>
              <a:t>INT</a:t>
            </a:r>
            <a:r>
              <a:rPr lang="zh-CN" altLang="en-US" sz="2200" cap="none" dirty="0"/>
              <a:t>类型的自增主键（</a:t>
            </a:r>
            <a:r>
              <a:rPr lang="en-US" altLang="zh-CN" sz="2200" cap="none" dirty="0" err="1"/>
              <a:t>auto_increment</a:t>
            </a:r>
            <a:r>
              <a:rPr lang="en-US" altLang="zh-CN" sz="2200" cap="none" dirty="0"/>
              <a:t> primary key</a:t>
            </a:r>
            <a:r>
              <a:rPr lang="zh-CN" altLang="en-US" sz="2200" cap="none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872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128F55-3DF0-4E43-8DA7-5709D7A1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为</a:t>
            </a:r>
            <a:r>
              <a:rPr lang="en-US" altLang="zh-CN" cap="none" dirty="0" err="1"/>
              <a:t>MovieDB</a:t>
            </a:r>
            <a:r>
              <a:rPr lang="zh-CN" altLang="en-US" cap="none" dirty="0"/>
              <a:t>添加数据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5E345-13FE-41F6-99EE-0E526C9A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8890"/>
            <a:ext cx="10058400" cy="45311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sz="2200" dirty="0"/>
              <a:t>在豆瓣电影中找到你喜欢的</a:t>
            </a:r>
            <a:r>
              <a:rPr lang="en-US" altLang="zh-CN" sz="2200" dirty="0"/>
              <a:t>5</a:t>
            </a:r>
            <a:r>
              <a:rPr lang="zh-CN" altLang="en-US" sz="2200" dirty="0"/>
              <a:t>个演员，使用</a:t>
            </a:r>
            <a:r>
              <a:rPr lang="en-US" altLang="zh-CN" sz="2200" dirty="0">
                <a:solidFill>
                  <a:srgbClr val="0070C0"/>
                </a:solidFill>
              </a:rPr>
              <a:t>Insert</a:t>
            </a:r>
            <a:r>
              <a:rPr lang="zh-CN" altLang="en-US" sz="2200" dirty="0"/>
              <a:t>语句将其影人信息及代表电影录入到创建好的三个表中</a:t>
            </a:r>
            <a:endParaRPr lang="en-US" altLang="zh-CN" sz="2200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sz="2200" dirty="0"/>
              <a:t>使用</a:t>
            </a:r>
            <a:r>
              <a:rPr lang="en-US" altLang="zh-CN" sz="2200" dirty="0">
                <a:solidFill>
                  <a:srgbClr val="0070C0"/>
                </a:solidFill>
              </a:rPr>
              <a:t>Alter Table</a:t>
            </a:r>
            <a:r>
              <a:rPr lang="zh-CN" altLang="en-US" sz="2200" dirty="0"/>
              <a:t>修改</a:t>
            </a:r>
            <a:r>
              <a:rPr lang="en-US" altLang="zh-CN" sz="2200" dirty="0"/>
              <a:t>Movie</a:t>
            </a:r>
            <a:r>
              <a:rPr lang="zh-CN" altLang="en-US" sz="2200" dirty="0"/>
              <a:t>表，增加评分列（</a:t>
            </a:r>
            <a:r>
              <a:rPr lang="en-US" altLang="zh-CN" sz="2200" dirty="0"/>
              <a:t>rating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sz="2200" dirty="0"/>
              <a:t>使用</a:t>
            </a:r>
            <a:r>
              <a:rPr lang="en-US" altLang="zh-CN" sz="2200" dirty="0">
                <a:solidFill>
                  <a:srgbClr val="0070C0"/>
                </a:solidFill>
              </a:rPr>
              <a:t>Update</a:t>
            </a:r>
            <a:r>
              <a:rPr lang="zh-CN" altLang="en-US" sz="2200" dirty="0"/>
              <a:t>语句为已有电影增加评分数据</a:t>
            </a:r>
            <a:endParaRPr lang="en-US" altLang="zh-CN" sz="2200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sz="2200" dirty="0">
                <a:solidFill>
                  <a:srgbClr val="C00000"/>
                </a:solidFill>
              </a:rPr>
              <a:t>验证</a:t>
            </a:r>
            <a:r>
              <a:rPr lang="zh-CN" altLang="en-US" sz="2200" dirty="0"/>
              <a:t>：可在表上点击右键，选择“</a:t>
            </a:r>
            <a:r>
              <a:rPr lang="en-US" altLang="zh-CN" sz="2200" dirty="0"/>
              <a:t>select rows – limit 1000</a:t>
            </a:r>
            <a:r>
              <a:rPr lang="zh-CN" altLang="en-US" sz="2200" dirty="0"/>
              <a:t>”查看当前表中的数据</a:t>
            </a:r>
          </a:p>
        </p:txBody>
      </p:sp>
    </p:spTree>
    <p:extLst>
      <p:ext uri="{BB962C8B-B14F-4D97-AF65-F5344CB8AC3E}">
        <p14:creationId xmlns:p14="http://schemas.microsoft.com/office/powerpoint/2010/main" val="219482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E384D5-2407-480F-8199-060980B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200EF3-DB5E-4FFE-BD38-3B22BD84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编写实验报告</a:t>
            </a:r>
            <a:endParaRPr lang="en-US" altLang="zh-CN" sz="2200" dirty="0"/>
          </a:p>
          <a:p>
            <a:pPr lvl="1"/>
            <a:r>
              <a:rPr lang="zh-CN" altLang="en-US" sz="2200" dirty="0"/>
              <a:t>将你在实验室中编写的</a:t>
            </a:r>
            <a:r>
              <a:rPr lang="en-US" altLang="zh-CN" sz="2200" dirty="0"/>
              <a:t>SQL</a:t>
            </a:r>
            <a:r>
              <a:rPr lang="zh-CN" altLang="en-US" sz="2200" dirty="0"/>
              <a:t>语句复制粘贴到实验报告中</a:t>
            </a:r>
            <a:endParaRPr lang="en-US" altLang="zh-CN" sz="2200" dirty="0"/>
          </a:p>
          <a:p>
            <a:pPr lvl="1"/>
            <a:r>
              <a:rPr lang="zh-CN" altLang="en-US" sz="2200" dirty="0"/>
              <a:t>记录实验中遇到的问题与解决方法</a:t>
            </a:r>
            <a:endParaRPr lang="en-US" altLang="zh-CN" sz="2200" dirty="0"/>
          </a:p>
          <a:p>
            <a:r>
              <a:rPr lang="zh-CN" altLang="en-US" sz="2200" dirty="0"/>
              <a:t>下周</a:t>
            </a:r>
            <a:r>
              <a:rPr lang="en-US" altLang="zh-CN" sz="2200" dirty="0"/>
              <a:t>2</a:t>
            </a:r>
            <a:r>
              <a:rPr lang="zh-CN" altLang="en-US" sz="2200" dirty="0"/>
              <a:t>之前，将实验报告发至</a:t>
            </a:r>
            <a:r>
              <a:rPr lang="zh-CN" altLang="en-US" sz="2200" dirty="0" smtClean="0"/>
              <a:t>：网络教学平台</a:t>
            </a:r>
            <a:endParaRPr lang="en-US" altLang="zh-CN" sz="2200" dirty="0"/>
          </a:p>
          <a:p>
            <a:r>
              <a:rPr lang="zh-CN" altLang="en-US" sz="2200" dirty="0">
                <a:solidFill>
                  <a:srgbClr val="FF0000"/>
                </a:solidFill>
              </a:rPr>
              <a:t>邮件的格式</a:t>
            </a:r>
            <a:r>
              <a:rPr lang="zh-CN" altLang="en-US" sz="2200" dirty="0"/>
              <a:t>：</a:t>
            </a:r>
          </a:p>
          <a:p>
            <a:pPr lvl="1"/>
            <a:r>
              <a:rPr lang="zh-CN" altLang="en-US" sz="2200" dirty="0"/>
              <a:t>标题：</a:t>
            </a:r>
            <a:r>
              <a:rPr lang="zh-CN" altLang="en-US" sz="2200" dirty="0">
                <a:solidFill>
                  <a:srgbClr val="0070C0"/>
                </a:solidFill>
              </a:rPr>
              <a:t>学号</a:t>
            </a:r>
            <a:r>
              <a:rPr lang="en-US" altLang="zh-CN" sz="2200" dirty="0">
                <a:solidFill>
                  <a:srgbClr val="0070C0"/>
                </a:solidFill>
              </a:rPr>
              <a:t>_</a:t>
            </a:r>
            <a:r>
              <a:rPr lang="zh-CN" altLang="en-US" sz="2200" dirty="0">
                <a:solidFill>
                  <a:srgbClr val="0070C0"/>
                </a:solidFill>
              </a:rPr>
              <a:t>姓名</a:t>
            </a:r>
            <a:r>
              <a:rPr lang="en-US" altLang="zh-CN" sz="2200" dirty="0">
                <a:solidFill>
                  <a:srgbClr val="0070C0"/>
                </a:solidFill>
              </a:rPr>
              <a:t>_</a:t>
            </a:r>
            <a:r>
              <a:rPr lang="zh-CN" altLang="en-US" sz="2200" dirty="0">
                <a:solidFill>
                  <a:srgbClr val="0070C0"/>
                </a:solidFill>
              </a:rPr>
              <a:t>实验</a:t>
            </a:r>
            <a:r>
              <a:rPr lang="en-US" altLang="zh-CN" sz="2200" dirty="0">
                <a:solidFill>
                  <a:srgbClr val="0070C0"/>
                </a:solidFill>
              </a:rPr>
              <a:t>1</a:t>
            </a:r>
          </a:p>
          <a:p>
            <a:pPr lvl="1"/>
            <a:r>
              <a:rPr lang="zh-CN" altLang="en-US" sz="2200" dirty="0"/>
              <a:t>附件：</a:t>
            </a:r>
            <a:r>
              <a:rPr lang="zh-CN" altLang="en-US" sz="2200" dirty="0">
                <a:solidFill>
                  <a:srgbClr val="0070C0"/>
                </a:solidFill>
              </a:rPr>
              <a:t>学号</a:t>
            </a:r>
            <a:r>
              <a:rPr lang="en-US" altLang="zh-CN" sz="2200" dirty="0">
                <a:solidFill>
                  <a:srgbClr val="0070C0"/>
                </a:solidFill>
              </a:rPr>
              <a:t>_</a:t>
            </a:r>
            <a:r>
              <a:rPr lang="zh-CN" altLang="en-US" sz="2200" dirty="0">
                <a:solidFill>
                  <a:srgbClr val="0070C0"/>
                </a:solidFill>
              </a:rPr>
              <a:t>姓名</a:t>
            </a:r>
            <a:r>
              <a:rPr lang="en-US" altLang="zh-CN" sz="2200" dirty="0">
                <a:solidFill>
                  <a:srgbClr val="0070C0"/>
                </a:solidFill>
              </a:rPr>
              <a:t>_</a:t>
            </a:r>
            <a:r>
              <a:rPr lang="zh-CN" altLang="en-US" sz="2200" dirty="0">
                <a:solidFill>
                  <a:srgbClr val="0070C0"/>
                </a:solidFill>
              </a:rPr>
              <a:t>实验</a:t>
            </a:r>
            <a:r>
              <a:rPr lang="en-US" altLang="zh-CN" sz="2200" dirty="0" smtClean="0">
                <a:solidFill>
                  <a:srgbClr val="0070C0"/>
                </a:solidFill>
              </a:rPr>
              <a:t>1.docx</a:t>
            </a:r>
          </a:p>
          <a:p>
            <a:pPr lvl="1"/>
            <a:endParaRPr lang="en-US" altLang="zh-C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姓名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班级</a:t>
            </a:r>
            <a:endParaRPr lang="en-US" altLang="zh-CN" dirty="0" smtClean="0"/>
          </a:p>
          <a:p>
            <a:r>
              <a:rPr lang="zh-CN" altLang="en-US" dirty="0" smtClean="0"/>
              <a:t>题目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SQL</a:t>
            </a:r>
          </a:p>
          <a:p>
            <a:r>
              <a:rPr lang="zh-CN" altLang="en-US" dirty="0"/>
              <a:t>题目</a:t>
            </a:r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/>
              <a:t>SQL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69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 关系数据库标准语言SQL（1） </Template>
  <TotalTime>1496</TotalTime>
  <Words>273</Words>
  <Application>Microsoft Office PowerPoint</Application>
  <PresentationFormat>自定义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木活字</vt:lpstr>
      <vt:lpstr>实验1</vt:lpstr>
      <vt:lpstr>构建电影数据库 MovieDB</vt:lpstr>
      <vt:lpstr>为MovieDB添加数据</vt:lpstr>
      <vt:lpstr>完成实验报告</vt:lpstr>
      <vt:lpstr>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creator>曹 伯谱</dc:creator>
  <cp:lastModifiedBy>A202</cp:lastModifiedBy>
  <cp:revision>12</cp:revision>
  <dcterms:created xsi:type="dcterms:W3CDTF">2019-10-10T01:19:03Z</dcterms:created>
  <dcterms:modified xsi:type="dcterms:W3CDTF">2019-10-16T00:00:54Z</dcterms:modified>
</cp:coreProperties>
</file>