
<file path=[Content_Types].xml><?xml version="1.0" encoding="utf-8"?>
<Types xmlns="http://schemas.openxmlformats.org/package/2006/content-types">
  <Default Extension="jpeg" ContentType="image/jpeg"/>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57"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7AA1EF0-8E09-41E4-9396-A0BF7E95985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a:xfrm>
            <a:off x="8593667" y="6272784"/>
            <a:ext cx="2644309" cy="365125"/>
          </a:xfrm>
        </p:spPr>
        <p:txBody>
          <a:bodyPr/>
          <a:lstStyle/>
          <a:p>
            <a:fld id="{1D1DA45D-780D-43B2-9869-46707D31C934}" type="datetimeFigureOut">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7AA1EF0-8E09-41E4-9396-A0BF7E95985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D1DA45D-780D-43B2-9869-46707D31C93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D1DA45D-780D-43B2-9869-46707D31C934}" type="datetimeFigureOut">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AA1EF0-8E09-41E4-9396-A0BF7E9598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D1DA45D-780D-43B2-9869-46707D31C934}" type="datetimeFigureOut">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7AA1EF0-8E09-41E4-9396-A0BF7E9598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隶书" panose="02010509060101010101" pitchFamily="49" charset="-122"/>
                <a:ea typeface="隶书" panose="02010509060101010101" pitchFamily="49" charset="-122"/>
              </a:rPr>
              <a:t>实验</a:t>
            </a:r>
            <a:r>
              <a:rPr lang="en-US" altLang="zh-CN" dirty="0" smtClean="0">
                <a:latin typeface="隶书" panose="02010509060101010101" pitchFamily="49" charset="-122"/>
                <a:ea typeface="隶书" panose="02010509060101010101" pitchFamily="49" charset="-122"/>
              </a:rPr>
              <a:t>03</a:t>
            </a:r>
            <a:endParaRPr lang="zh-CN" altLang="en-US" dirty="0"/>
          </a:p>
        </p:txBody>
      </p:sp>
      <p:sp>
        <p:nvSpPr>
          <p:cNvPr id="3" name="副标题 2"/>
          <p:cNvSpPr>
            <a:spLocks noGrp="1"/>
          </p:cNvSpPr>
          <p:nvPr>
            <p:ph type="subTitle" idx="1"/>
          </p:nvPr>
        </p:nvSpPr>
        <p:spPr/>
        <p:txBody>
          <a:bodyPr/>
          <a:lstStyle/>
          <a:p>
            <a:r>
              <a:rPr lang="zh-CN" altLang="en-US" dirty="0" smtClean="0"/>
              <a:t>计算机学院</a:t>
            </a:r>
            <a:endParaRPr lang="en-US" altLang="zh-CN" dirty="0" smtClean="0"/>
          </a:p>
          <a:p>
            <a:r>
              <a:rPr lang="zh-CN" altLang="en-US" dirty="0" smtClean="0"/>
              <a:t>温宇俊</a:t>
            </a:r>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093122" y="1052165"/>
            <a:ext cx="5823756" cy="46270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导入表及数据</a:t>
            </a:r>
            <a:endParaRPr lang="zh-CN" altLang="en-US" dirty="0"/>
          </a:p>
        </p:txBody>
      </p:sp>
      <p:sp>
        <p:nvSpPr>
          <p:cNvPr id="3" name="内容占位符 2"/>
          <p:cNvSpPr>
            <a:spLocks noGrp="1"/>
          </p:cNvSpPr>
          <p:nvPr>
            <p:ph idx="1"/>
          </p:nvPr>
        </p:nvSpPr>
        <p:spPr/>
        <p:txBody>
          <a:bodyPr/>
          <a:lstStyle/>
          <a:p>
            <a:r>
              <a:rPr lang="en-US" altLang="zh-CN" dirty="0" smtClean="0"/>
              <a:t>Users</a:t>
            </a:r>
            <a:r>
              <a:rPr lang="zh-CN" altLang="en-US" dirty="0" smtClean="0"/>
              <a:t>（</a:t>
            </a:r>
            <a:r>
              <a:rPr lang="zh-CN" altLang="en-US" dirty="0"/>
              <a:t>用户</a:t>
            </a:r>
            <a:r>
              <a:rPr lang="zh-CN" altLang="en-US" dirty="0" smtClean="0"/>
              <a:t>）</a:t>
            </a:r>
            <a:endParaRPr lang="en-US" altLang="zh-CN" dirty="0" smtClean="0"/>
          </a:p>
          <a:p>
            <a:r>
              <a:rPr lang="en-US" altLang="zh-CN" dirty="0" smtClean="0"/>
              <a:t>Albums</a:t>
            </a:r>
            <a:r>
              <a:rPr lang="zh-CN" altLang="en-US" dirty="0" smtClean="0"/>
              <a:t>（</a:t>
            </a:r>
            <a:r>
              <a:rPr lang="zh-CN" altLang="en-US" dirty="0"/>
              <a:t>专辑</a:t>
            </a:r>
            <a:r>
              <a:rPr lang="zh-CN" altLang="en-US" dirty="0" smtClean="0"/>
              <a:t>）</a:t>
            </a:r>
            <a:endParaRPr lang="en-US" altLang="zh-CN" dirty="0" smtClean="0"/>
          </a:p>
          <a:p>
            <a:r>
              <a:rPr lang="en-US" altLang="zh-CN" dirty="0" smtClean="0"/>
              <a:t>Songs</a:t>
            </a:r>
            <a:r>
              <a:rPr lang="zh-CN" altLang="en-US" dirty="0" smtClean="0"/>
              <a:t>（歌曲）</a:t>
            </a:r>
            <a:endParaRPr lang="en-US" altLang="zh-CN" dirty="0" smtClean="0"/>
          </a:p>
          <a:p>
            <a:r>
              <a:rPr lang="en-US" altLang="zh-CN" dirty="0" smtClean="0"/>
              <a:t>Collections</a:t>
            </a:r>
            <a:r>
              <a:rPr lang="zh-CN" altLang="en-US" dirty="0"/>
              <a:t>（收藏）</a:t>
            </a:r>
            <a:endParaRPr lang="en-US" altLang="zh-CN" dirty="0"/>
          </a:p>
          <a:p>
            <a:r>
              <a:rPr lang="en-US" altLang="zh-CN" dirty="0"/>
              <a:t>Orders</a:t>
            </a:r>
            <a:r>
              <a:rPr lang="zh-CN" altLang="en-US" dirty="0"/>
              <a:t>（订单）</a:t>
            </a:r>
            <a:endParaRPr lang="en-US" altLang="zh-CN" dirty="0"/>
          </a:p>
          <a:p>
            <a:r>
              <a:rPr lang="en-US" altLang="zh-CN" dirty="0"/>
              <a:t>Sales</a:t>
            </a:r>
            <a:r>
              <a:rPr lang="zh-CN" altLang="en-US" dirty="0"/>
              <a:t>（订单项）</a:t>
            </a:r>
            <a:endParaRPr lang="en-US" altLang="zh-CN" dirty="0"/>
          </a:p>
          <a:p>
            <a:r>
              <a:rPr lang="en-US" altLang="zh-CN" dirty="0" err="1"/>
              <a:t>MusicCategory</a:t>
            </a:r>
            <a:r>
              <a:rPr lang="zh-CN" altLang="en-US" dirty="0"/>
              <a:t>（音乐分类）</a:t>
            </a:r>
            <a:endParaRPr lang="zh-CN" altLang="en-US" dirty="0"/>
          </a:p>
        </p:txBody>
      </p:sp>
      <p:sp>
        <p:nvSpPr>
          <p:cNvPr id="4" name="矩形 3"/>
          <p:cNvSpPr/>
          <p:nvPr/>
        </p:nvSpPr>
        <p:spPr>
          <a:xfrm>
            <a:off x="5965371" y="2260747"/>
            <a:ext cx="6096000" cy="2585323"/>
          </a:xfrm>
          <a:prstGeom prst="rect">
            <a:avLst/>
          </a:prstGeom>
        </p:spPr>
        <p:txBody>
          <a:bodyPr>
            <a:spAutoFit/>
          </a:bodyPr>
          <a:lstStyle/>
          <a:p>
            <a:r>
              <a:rPr lang="en-US" altLang="zh-CN" dirty="0"/>
              <a:t>Sales</a:t>
            </a:r>
            <a:r>
              <a:rPr lang="zh-CN" altLang="en-US" dirty="0"/>
              <a:t>表：</a:t>
            </a:r>
            <a:endParaRPr lang="en-US" altLang="zh-CN" dirty="0"/>
          </a:p>
          <a:p>
            <a:pPr lvl="1"/>
            <a:r>
              <a:rPr lang="zh-CN" altLang="en-US" dirty="0"/>
              <a:t>订单与专辑间的关联关系，表示这次订单包含了哪些专辑，每张专辑的购买数量是多少，总金额多少</a:t>
            </a:r>
            <a:endParaRPr lang="en-US" altLang="zh-CN" dirty="0"/>
          </a:p>
          <a:p>
            <a:pPr lvl="1"/>
            <a:r>
              <a:rPr lang="zh-CN" altLang="en-US" dirty="0"/>
              <a:t>属性</a:t>
            </a:r>
            <a:endParaRPr lang="en-US" altLang="zh-CN" dirty="0"/>
          </a:p>
          <a:p>
            <a:pPr lvl="2"/>
            <a:r>
              <a:rPr lang="en-US" altLang="zh-CN" dirty="0" err="1"/>
              <a:t>OrderID</a:t>
            </a:r>
            <a:r>
              <a:rPr lang="zh-CN" altLang="en-US" dirty="0"/>
              <a:t>：订单</a:t>
            </a:r>
            <a:r>
              <a:rPr lang="en-US" altLang="zh-CN" dirty="0"/>
              <a:t>ID</a:t>
            </a:r>
            <a:endParaRPr lang="en-US" altLang="zh-CN" dirty="0"/>
          </a:p>
          <a:p>
            <a:pPr lvl="2"/>
            <a:r>
              <a:rPr lang="en-US" altLang="zh-CN" dirty="0" err="1"/>
              <a:t>AlbumID</a:t>
            </a:r>
            <a:r>
              <a:rPr lang="zh-CN" altLang="en-US" dirty="0"/>
              <a:t>：专辑</a:t>
            </a:r>
            <a:r>
              <a:rPr lang="en-US" altLang="zh-CN" dirty="0"/>
              <a:t>ID</a:t>
            </a:r>
            <a:endParaRPr lang="en-US" altLang="zh-CN" dirty="0"/>
          </a:p>
          <a:p>
            <a:pPr lvl="2"/>
            <a:r>
              <a:rPr lang="en-US" altLang="zh-CN" dirty="0"/>
              <a:t>Quantity</a:t>
            </a:r>
            <a:r>
              <a:rPr lang="zh-CN" altLang="en-US" dirty="0"/>
              <a:t>：购买数量</a:t>
            </a:r>
            <a:endParaRPr lang="en-US" altLang="zh-CN" dirty="0"/>
          </a:p>
          <a:p>
            <a:pPr lvl="2"/>
            <a:r>
              <a:rPr lang="en-US" altLang="zh-CN" dirty="0" err="1"/>
              <a:t>TotalPrice</a:t>
            </a:r>
            <a:r>
              <a:rPr lang="zh-CN" altLang="en-US" dirty="0"/>
              <a:t>：总金额</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、根据</a:t>
            </a:r>
            <a:r>
              <a:rPr lang="en-US" altLang="zh-CN" dirty="0" smtClean="0"/>
              <a:t>E-R</a:t>
            </a:r>
            <a:r>
              <a:rPr lang="zh-CN" altLang="en-US" dirty="0" smtClean="0"/>
              <a:t>图建立合适的外键</a:t>
            </a:r>
            <a:endParaRPr lang="en-US" altLang="zh-CN" dirty="0"/>
          </a:p>
          <a:p>
            <a:r>
              <a:rPr lang="en-US" altLang="zh-CN" dirty="0" smtClean="0"/>
              <a:t>2</a:t>
            </a:r>
            <a:r>
              <a:rPr lang="zh-CN" altLang="en-US" dirty="0" smtClean="0"/>
              <a:t>、查询</a:t>
            </a:r>
            <a:endParaRPr lang="en-US" altLang="zh-CN" dirty="0" smtClean="0"/>
          </a:p>
          <a:p>
            <a:pPr lvl="1"/>
            <a:r>
              <a:rPr lang="en-US" altLang="zh-CN" dirty="0" smtClean="0"/>
              <a:t>1</a:t>
            </a:r>
            <a:r>
              <a:rPr lang="en-US" altLang="zh-CN" dirty="0"/>
              <a:t>)</a:t>
            </a:r>
            <a:r>
              <a:rPr lang="zh-CN" altLang="en-US" dirty="0" smtClean="0"/>
              <a:t>、</a:t>
            </a:r>
            <a:r>
              <a:rPr lang="zh-CN" altLang="en-US" dirty="0"/>
              <a:t>查找收藏歌曲在</a:t>
            </a:r>
            <a:r>
              <a:rPr lang="en-US" altLang="zh-CN" dirty="0"/>
              <a:t>2</a:t>
            </a:r>
            <a:r>
              <a:rPr lang="zh-CN" altLang="en-US" dirty="0"/>
              <a:t>首及以上的用户及其收藏的歌曲数（至少</a:t>
            </a:r>
            <a:r>
              <a:rPr lang="en-US" altLang="zh-CN" dirty="0"/>
              <a:t>2</a:t>
            </a:r>
            <a:r>
              <a:rPr lang="zh-CN" altLang="en-US" dirty="0"/>
              <a:t>种实现方式）</a:t>
            </a:r>
            <a:endParaRPr lang="en-US" altLang="zh-CN" dirty="0"/>
          </a:p>
          <a:p>
            <a:pPr lvl="1"/>
            <a:r>
              <a:rPr lang="en-US" altLang="zh-CN" dirty="0" smtClean="0"/>
              <a:t>2)</a:t>
            </a:r>
            <a:r>
              <a:rPr lang="zh-CN" altLang="en-US" dirty="0" smtClean="0"/>
              <a:t>、</a:t>
            </a:r>
            <a:r>
              <a:rPr lang="zh-CN" altLang="en-US" dirty="0"/>
              <a:t>查找所包含的歌曲数大于等于</a:t>
            </a:r>
            <a:r>
              <a:rPr lang="en-US" altLang="zh-CN" dirty="0"/>
              <a:t>10</a:t>
            </a:r>
            <a:r>
              <a:rPr lang="zh-CN" altLang="en-US" dirty="0"/>
              <a:t>首的专辑，显示专辑名和所包含的歌曲数</a:t>
            </a:r>
            <a:endParaRPr lang="en-US" altLang="zh-CN" dirty="0"/>
          </a:p>
          <a:p>
            <a:pPr lvl="1"/>
            <a:r>
              <a:rPr lang="en-US" altLang="zh-CN" dirty="0" smtClean="0"/>
              <a:t>3)</a:t>
            </a:r>
            <a:r>
              <a:rPr lang="zh-CN" altLang="en-US" dirty="0" smtClean="0"/>
              <a:t>、</a:t>
            </a:r>
            <a:r>
              <a:rPr lang="zh-CN" altLang="en-US" dirty="0"/>
              <a:t>查找最近</a:t>
            </a:r>
            <a:r>
              <a:rPr lang="en-US" altLang="zh-CN" dirty="0"/>
              <a:t>10</a:t>
            </a:r>
            <a:r>
              <a:rPr lang="zh-CN" altLang="en-US" dirty="0"/>
              <a:t>年来（</a:t>
            </a:r>
            <a:r>
              <a:rPr lang="en-US" altLang="zh-CN" dirty="0"/>
              <a:t>now</a:t>
            </a:r>
            <a:r>
              <a:rPr lang="zh-CN" altLang="en-US" dirty="0"/>
              <a:t>（））的专辑销售情况，列出专辑</a:t>
            </a:r>
            <a:r>
              <a:rPr lang="en-US" altLang="zh-CN" dirty="0"/>
              <a:t>ID</a:t>
            </a:r>
            <a:r>
              <a:rPr lang="zh-CN" altLang="en-US" dirty="0"/>
              <a:t>、专辑名称、总销售额，按总</a:t>
            </a:r>
            <a:r>
              <a:rPr lang="zh-CN" altLang="en-US" dirty="0" smtClean="0"/>
              <a:t>销售</a:t>
            </a:r>
            <a:r>
              <a:rPr lang="zh-CN" altLang="en-US" dirty="0"/>
              <a:t>从高到低排名。</a:t>
            </a:r>
            <a:endParaRPr lang="en-US" altLang="zh-CN" dirty="0"/>
          </a:p>
          <a:p>
            <a:pPr lvl="1"/>
            <a:r>
              <a:rPr lang="en-US" altLang="zh-CN" dirty="0" smtClean="0"/>
              <a:t>4)</a:t>
            </a:r>
            <a:r>
              <a:rPr lang="zh-CN" altLang="en-US" dirty="0" smtClean="0"/>
              <a:t>、</a:t>
            </a:r>
            <a:r>
              <a:rPr lang="zh-CN" altLang="en-US" dirty="0"/>
              <a:t>查询没有被收藏过的</a:t>
            </a:r>
            <a:r>
              <a:rPr lang="zh-CN" altLang="en-US" dirty="0" smtClean="0"/>
              <a:t>歌曲</a:t>
            </a:r>
            <a:endParaRPr lang="en-US" altLang="zh-CN" dirty="0" smtClean="0"/>
          </a:p>
          <a:p>
            <a:pPr lvl="1"/>
            <a:r>
              <a:rPr lang="en-US" altLang="zh-CN" dirty="0" smtClean="0"/>
              <a:t>5)</a:t>
            </a:r>
            <a:r>
              <a:rPr lang="zh-CN" altLang="en-US" dirty="0" smtClean="0"/>
              <a:t>、</a:t>
            </a:r>
            <a:r>
              <a:rPr lang="zh-CN" altLang="en-US" dirty="0" smtClean="0"/>
              <a:t>在</a:t>
            </a:r>
            <a:r>
              <a:rPr lang="zh-CN" altLang="en-US" dirty="0"/>
              <a:t>购买了歌手刘欢专辑的客户中查询一次购买数量最多的客户的用户名</a:t>
            </a:r>
            <a:endParaRPr lang="en-US" altLang="zh-CN" dirty="0"/>
          </a:p>
          <a:p>
            <a:pPr lvl="1"/>
            <a:r>
              <a:rPr lang="en-US" altLang="zh-CN" dirty="0" smtClean="0"/>
              <a:t>6)</a:t>
            </a:r>
            <a:r>
              <a:rPr lang="zh-CN" altLang="en-US" dirty="0" smtClean="0"/>
              <a:t>、</a:t>
            </a:r>
            <a:r>
              <a:rPr lang="zh-CN" altLang="en-US" dirty="0" smtClean="0"/>
              <a:t>查找</a:t>
            </a:r>
            <a:r>
              <a:rPr lang="zh-CN" altLang="en-US" dirty="0"/>
              <a:t>被所有用户收藏的</a:t>
            </a:r>
            <a:r>
              <a:rPr lang="zh-CN" altLang="en-US" dirty="0" smtClean="0"/>
              <a:t>歌曲</a:t>
            </a:r>
            <a:endParaRPr lang="en-US" altLang="zh-CN" dirty="0" smtClean="0"/>
          </a:p>
          <a:p>
            <a:pPr lvl="2"/>
            <a:r>
              <a:rPr lang="zh-CN" altLang="en-US" dirty="0" smtClean="0"/>
              <a:t>（</a:t>
            </a:r>
            <a:r>
              <a:rPr lang="zh-CN" altLang="en-US" dirty="0"/>
              <a:t>两种实现方式：相关嵌套查询、不相关嵌套查询）</a:t>
            </a:r>
            <a:endParaRPr lang="en-US" altLang="zh-CN" dirty="0"/>
          </a:p>
          <a:p>
            <a:pPr lvl="1"/>
            <a:r>
              <a:rPr lang="en-US" altLang="zh-CN" dirty="0" smtClean="0"/>
              <a:t>7)</a:t>
            </a:r>
            <a:r>
              <a:rPr lang="zh-CN" altLang="en-US" dirty="0" smtClean="0"/>
              <a:t>、</a:t>
            </a:r>
            <a:r>
              <a:rPr lang="zh-CN" altLang="en-US" dirty="0" smtClean="0"/>
              <a:t>查找</a:t>
            </a:r>
            <a:r>
              <a:rPr lang="zh-CN" altLang="en-US" dirty="0"/>
              <a:t>一首歌曲都没有收藏的用户</a:t>
            </a:r>
            <a:r>
              <a:rPr lang="zh-CN" altLang="en-US" dirty="0" smtClean="0"/>
              <a:t>。</a:t>
            </a:r>
            <a:endParaRPr lang="en-US" altLang="zh-CN" dirty="0" smtClean="0"/>
          </a:p>
          <a:p>
            <a:pPr lvl="2"/>
            <a:r>
              <a:rPr lang="zh-CN" altLang="en-US" dirty="0" smtClean="0"/>
              <a:t>（</a:t>
            </a:r>
            <a:r>
              <a:rPr lang="zh-CN" altLang="en-US" dirty="0"/>
              <a:t>两种实现方式：相关嵌套查询、连接查询</a:t>
            </a:r>
            <a:r>
              <a:rPr lang="zh-CN" altLang="en-US" dirty="0" smtClean="0"/>
              <a:t>）</a:t>
            </a:r>
            <a:endParaRPr lang="en-US" altLang="zh-CN" dirty="0"/>
          </a:p>
          <a:p>
            <a:r>
              <a:rPr lang="zh-CN" altLang="en-US" dirty="0"/>
              <a:t>如果查询出来发现没有此用户，为了确保命令的准确性，需要自己造一两条数据来验证</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完成实验报告</a:t>
            </a:r>
            <a:endParaRPr lang="zh-CN" altLang="en-US" dirty="0"/>
          </a:p>
        </p:txBody>
      </p:sp>
      <p:sp>
        <p:nvSpPr>
          <p:cNvPr id="3" name="内容占位符 2"/>
          <p:cNvSpPr>
            <a:spLocks noGrp="1"/>
          </p:cNvSpPr>
          <p:nvPr>
            <p:ph idx="1"/>
          </p:nvPr>
        </p:nvSpPr>
        <p:spPr/>
        <p:txBody>
          <a:bodyPr>
            <a:normAutofit/>
          </a:bodyPr>
          <a:lstStyle/>
          <a:p>
            <a:r>
              <a:rPr lang="zh-CN" altLang="en-US" sz="2200" dirty="0"/>
              <a:t>编写实验报告</a:t>
            </a:r>
            <a:endParaRPr lang="en-US" altLang="zh-CN" sz="2200" dirty="0"/>
          </a:p>
          <a:p>
            <a:pPr lvl="1"/>
            <a:r>
              <a:rPr lang="zh-CN" altLang="en-US" sz="2200" dirty="0"/>
              <a:t>完整的</a:t>
            </a:r>
            <a:r>
              <a:rPr lang="en-US" altLang="zh-CN" sz="2200" dirty="0"/>
              <a:t>SQL</a:t>
            </a:r>
            <a:r>
              <a:rPr lang="zh-CN" altLang="en-US" sz="2200" dirty="0"/>
              <a:t>查询语句</a:t>
            </a:r>
            <a:endParaRPr lang="en-US" altLang="zh-CN" sz="2200" dirty="0"/>
          </a:p>
          <a:p>
            <a:pPr lvl="1"/>
            <a:r>
              <a:rPr lang="zh-CN" altLang="en-US" sz="2200" dirty="0"/>
              <a:t>实验中遇到的问题与解决方法</a:t>
            </a:r>
            <a:endParaRPr lang="en-US" altLang="zh-CN" sz="2200" dirty="0"/>
          </a:p>
          <a:p>
            <a:r>
              <a:rPr lang="zh-CN" altLang="en-US" sz="2200" dirty="0" smtClean="0"/>
              <a:t>下周</a:t>
            </a:r>
            <a:r>
              <a:rPr lang="en-US" altLang="zh-CN" sz="2200" dirty="0" smtClean="0"/>
              <a:t>4</a:t>
            </a:r>
            <a:r>
              <a:rPr lang="zh-CN" altLang="en-US" sz="2200" dirty="0" smtClean="0"/>
              <a:t>之前</a:t>
            </a:r>
            <a:r>
              <a:rPr lang="zh-CN" altLang="en-US" sz="2200" dirty="0"/>
              <a:t>，将实验报告发至</a:t>
            </a:r>
            <a:r>
              <a:rPr lang="zh-CN" altLang="en-US" sz="2200" dirty="0" smtClean="0"/>
              <a:t>：网络教学平台</a:t>
            </a:r>
            <a:endParaRPr lang="en-US" altLang="zh-CN" sz="2200" dirty="0"/>
          </a:p>
          <a:p>
            <a:r>
              <a:rPr lang="zh-CN" altLang="en-US" sz="2200" dirty="0">
                <a:solidFill>
                  <a:srgbClr val="FF0000"/>
                </a:solidFill>
              </a:rPr>
              <a:t>邮件的格式</a:t>
            </a:r>
            <a:r>
              <a:rPr lang="zh-CN" altLang="en-US" sz="2200" dirty="0"/>
              <a:t>：</a:t>
            </a:r>
            <a:endParaRPr lang="zh-CN" altLang="en-US" sz="2200" dirty="0"/>
          </a:p>
          <a:p>
            <a:pPr lvl="1"/>
            <a:r>
              <a:rPr lang="zh-CN" altLang="en-US" sz="2200" dirty="0"/>
              <a:t>标题：</a:t>
            </a:r>
            <a:r>
              <a:rPr lang="zh-CN" altLang="en-US" sz="2200" dirty="0">
                <a:solidFill>
                  <a:srgbClr val="0070C0"/>
                </a:solidFill>
              </a:rPr>
              <a:t>学号</a:t>
            </a:r>
            <a:r>
              <a:rPr lang="en-US" altLang="zh-CN" sz="2200" dirty="0">
                <a:solidFill>
                  <a:srgbClr val="0070C0"/>
                </a:solidFill>
              </a:rPr>
              <a:t>_</a:t>
            </a:r>
            <a:r>
              <a:rPr lang="zh-CN" altLang="en-US" sz="2200" dirty="0">
                <a:solidFill>
                  <a:srgbClr val="0070C0"/>
                </a:solidFill>
              </a:rPr>
              <a:t>姓名</a:t>
            </a:r>
            <a:r>
              <a:rPr lang="en-US" altLang="zh-CN" sz="2200" dirty="0">
                <a:solidFill>
                  <a:srgbClr val="0070C0"/>
                </a:solidFill>
              </a:rPr>
              <a:t>_</a:t>
            </a:r>
            <a:r>
              <a:rPr lang="zh-CN" altLang="en-US" sz="2200" dirty="0">
                <a:solidFill>
                  <a:srgbClr val="0070C0"/>
                </a:solidFill>
              </a:rPr>
              <a:t>实验</a:t>
            </a:r>
            <a:r>
              <a:rPr lang="en-US" altLang="zh-CN" sz="2200" dirty="0" smtClean="0">
                <a:solidFill>
                  <a:srgbClr val="0070C0"/>
                </a:solidFill>
              </a:rPr>
              <a:t>3</a:t>
            </a:r>
            <a:endParaRPr lang="zh-CN" altLang="en-US" sz="2200" dirty="0">
              <a:solidFill>
                <a:srgbClr val="0070C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0</TotalTime>
  <Words>586</Words>
  <Application>WPS 演示</Application>
  <PresentationFormat>自定义</PresentationFormat>
  <Paragraphs>50</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宋体</vt:lpstr>
      <vt:lpstr>Wingdings</vt:lpstr>
      <vt:lpstr>隶书</vt:lpstr>
      <vt:lpstr>Rockwell Condensed</vt:lpstr>
      <vt:lpstr>方正姚体</vt:lpstr>
      <vt:lpstr>Rockwell</vt:lpstr>
      <vt:lpstr>微软雅黑</vt:lpstr>
      <vt:lpstr>Arial Unicode MS</vt:lpstr>
      <vt:lpstr>Calibri</vt:lpstr>
      <vt:lpstr>木活字</vt:lpstr>
      <vt:lpstr>实验03</vt:lpstr>
      <vt:lpstr>PowerPoint 演示文稿</vt:lpstr>
      <vt:lpstr>导入表及数据</vt:lpstr>
      <vt:lpstr>注意</vt:lpstr>
      <vt:lpstr>完成实验报告</vt:lpstr>
    </vt:vector>
  </TitlesOfParts>
  <Company>Communication University of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上机02</dc:title>
  <dc:creator>温宇俊</dc:creator>
  <cp:lastModifiedBy>微言、精义</cp:lastModifiedBy>
  <cp:revision>16</cp:revision>
  <dcterms:created xsi:type="dcterms:W3CDTF">2018-05-10T13:52:00Z</dcterms:created>
  <dcterms:modified xsi:type="dcterms:W3CDTF">2019-10-30T00:23:44Z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