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9" r:id="rId3"/>
    <p:sldId id="266" r:id="rId4"/>
    <p:sldId id="257" r:id="rId5"/>
    <p:sldId id="258" r:id="rId6"/>
    <p:sldId id="288" r:id="rId7"/>
    <p:sldId id="260" r:id="rId8"/>
    <p:sldId id="268"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4D39"/>
    <a:srgbClr val="CB7D40"/>
    <a:srgbClr val="6F8683"/>
    <a:srgbClr val="7D755D"/>
    <a:srgbClr val="E6B875"/>
    <a:srgbClr val="A29266"/>
    <a:srgbClr val="A5A5A5"/>
    <a:srgbClr val="CABB8F"/>
    <a:srgbClr val="D7DBDC"/>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6" d="100"/>
          <a:sy n="116" d="100"/>
        </p:scale>
        <p:origin x="390" y="102"/>
      </p:cViewPr>
      <p:guideLst>
        <p:guide orient="horz" pos="4156"/>
        <p:guide pos="438"/>
        <p:guide pos="3840"/>
        <p:guide pos="7242"/>
        <p:guide orient="horz" pos="1752"/>
        <p:guide orient="horz" pos="300"/>
      </p:guideLst>
    </p:cSldViewPr>
  </p:slideViewPr>
  <p:notesTextViewPr>
    <p:cViewPr>
      <p:scale>
        <a:sx n="1" d="1"/>
        <a:sy n="1" d="1"/>
      </p:scale>
      <p:origin x="0" y="0"/>
    </p:cViewPr>
  </p:notesTextViewPr>
  <p:sorterViewPr>
    <p:cViewPr>
      <p:scale>
        <a:sx n="100" d="100"/>
        <a:sy n="100" d="100"/>
      </p:scale>
      <p:origin x="0" y="-416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D40C3-5343-42A2-B3A2-C1A719B721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106F6-B681-49F5-9246-1FCF63B022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B0085FD-9353-4447-AAD8-430C140DC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DFDFD"/>
            </a:gs>
            <a:gs pos="100000">
              <a:schemeClr val="bg1">
                <a:lumMod val="9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085FD-9353-4447-AAD8-430C140DCD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C908-8B1D-4711-8EB1-141F4F0378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939251" y="255836"/>
            <a:ext cx="3632749" cy="2006486"/>
            <a:chOff x="1968283" y="808132"/>
            <a:chExt cx="3119085" cy="2006486"/>
          </a:xfrm>
        </p:grpSpPr>
        <p:sp>
          <p:nvSpPr>
            <p:cNvPr id="44" name="矩形 43"/>
            <p:cNvSpPr/>
            <p:nvPr/>
          </p:nvSpPr>
          <p:spPr>
            <a:xfrm rot="2656728">
              <a:off x="2916744" y="1773523"/>
              <a:ext cx="2170624" cy="1041095"/>
            </a:xfrm>
            <a:prstGeom prst="rect">
              <a:avLst/>
            </a:prstGeom>
            <a:gradFill flip="none" rotWithShape="1">
              <a:gsLst>
                <a:gs pos="0">
                  <a:srgbClr val="FDFDFD">
                    <a:alpha val="6000"/>
                  </a:srgbClr>
                </a:gs>
                <a:gs pos="100000">
                  <a:srgbClr val="D7DBDC"/>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0000"/>
                  </a:solidFill>
                </a:rPr>
                <a:t>Passage B</a:t>
              </a:r>
              <a:endParaRPr lang="zh-CN" altLang="en-US" sz="4000" dirty="0">
                <a:solidFill>
                  <a:srgbClr val="FF0000"/>
                </a:solidFill>
              </a:endParaRPr>
            </a:p>
          </p:txBody>
        </p:sp>
        <p:grpSp>
          <p:nvGrpSpPr>
            <p:cNvPr id="43" name="组合 42"/>
            <p:cNvGrpSpPr/>
            <p:nvPr/>
          </p:nvGrpSpPr>
          <p:grpSpPr>
            <a:xfrm>
              <a:off x="1968283" y="808132"/>
              <a:ext cx="1499223" cy="1348030"/>
              <a:chOff x="2525103" y="467671"/>
              <a:chExt cx="2203995" cy="1981727"/>
            </a:xfrm>
          </p:grpSpPr>
          <p:grpSp>
            <p:nvGrpSpPr>
              <p:cNvPr id="27" name="组合 26"/>
              <p:cNvGrpSpPr/>
              <p:nvPr/>
            </p:nvGrpSpPr>
            <p:grpSpPr>
              <a:xfrm>
                <a:off x="2525103" y="467671"/>
                <a:ext cx="730654" cy="730654"/>
                <a:chOff x="2544981" y="467671"/>
                <a:chExt cx="730654" cy="730654"/>
              </a:xfrm>
            </p:grpSpPr>
            <p:sp>
              <p:nvSpPr>
                <p:cNvPr id="25" name="任意多边形 2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rot="18900000">
                <a:off x="3100863" y="476792"/>
                <a:ext cx="730654" cy="916134"/>
                <a:chOff x="2707671" y="467671"/>
                <a:chExt cx="730654" cy="916134"/>
              </a:xfrm>
            </p:grpSpPr>
            <p:sp>
              <p:nvSpPr>
                <p:cNvPr id="29" name="任意多边形 28"/>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5400000" flipH="1">
                  <a:off x="2890334" y="835814"/>
                  <a:ext cx="365328"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rot="13500000">
                <a:off x="3457473" y="1149242"/>
                <a:ext cx="730654" cy="730654"/>
                <a:chOff x="2544981" y="467671"/>
                <a:chExt cx="730654" cy="730654"/>
              </a:xfrm>
            </p:grpSpPr>
            <p:sp>
              <p:nvSpPr>
                <p:cNvPr id="32" name="任意多边形 31"/>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rot="2700000">
                <a:off x="3458171" y="1172778"/>
                <a:ext cx="730654" cy="730654"/>
                <a:chOff x="2544981" y="467671"/>
                <a:chExt cx="730654" cy="730654"/>
              </a:xfrm>
            </p:grpSpPr>
            <p:sp>
              <p:nvSpPr>
                <p:cNvPr id="35" name="任意多边形 3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rot="2700000">
                <a:off x="3992510" y="624829"/>
                <a:ext cx="730654" cy="730654"/>
                <a:chOff x="2544981" y="467671"/>
                <a:chExt cx="730654" cy="730654"/>
              </a:xfrm>
            </p:grpSpPr>
            <p:sp>
              <p:nvSpPr>
                <p:cNvPr id="38" name="任意多边形 37"/>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8100000">
                <a:off x="3984389" y="1704690"/>
                <a:ext cx="744709" cy="744708"/>
                <a:chOff x="2544981" y="453616"/>
                <a:chExt cx="744709" cy="744708"/>
              </a:xfrm>
            </p:grpSpPr>
            <p:sp>
              <p:nvSpPr>
                <p:cNvPr id="41" name="任意多边形 40"/>
                <p:cNvSpPr/>
                <p:nvPr/>
              </p:nvSpPr>
              <p:spPr>
                <a:xfrm flipH="1">
                  <a:off x="2924363" y="453616"/>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1" name="文本框 20"/>
          <p:cNvSpPr txBox="1"/>
          <p:nvPr/>
        </p:nvSpPr>
        <p:spPr>
          <a:xfrm>
            <a:off x="6076406" y="2527391"/>
            <a:ext cx="184731" cy="1015663"/>
          </a:xfrm>
          <a:prstGeom prst="rect">
            <a:avLst/>
          </a:prstGeom>
          <a:noFill/>
        </p:spPr>
        <p:txBody>
          <a:bodyPr wrap="none" rtlCol="0">
            <a:spAutoFit/>
          </a:bodyPr>
          <a:lstStyle/>
          <a:p>
            <a:endParaRPr lang="zh-CN" altLang="en-US" sz="6000" dirty="0">
              <a:latin typeface="黑体" panose="02010609060101010101" pitchFamily="49" charset="-122"/>
              <a:ea typeface="黑体" panose="02010609060101010101" pitchFamily="49" charset="-122"/>
            </a:endParaRPr>
          </a:p>
        </p:txBody>
      </p:sp>
      <p:sp>
        <p:nvSpPr>
          <p:cNvPr id="46" name="文本框 45"/>
          <p:cNvSpPr txBox="1"/>
          <p:nvPr/>
        </p:nvSpPr>
        <p:spPr>
          <a:xfrm>
            <a:off x="4636032" y="1188068"/>
            <a:ext cx="6515187" cy="1754326"/>
          </a:xfrm>
          <a:prstGeom prst="rect">
            <a:avLst/>
          </a:prstGeom>
          <a:noFill/>
        </p:spPr>
        <p:txBody>
          <a:bodyPr wrap="square" rtlCol="0">
            <a:spAutoFit/>
          </a:bodyPr>
          <a:lstStyle/>
          <a:p>
            <a:r>
              <a:rPr lang="en-US" altLang="zh-CN" sz="5400" dirty="0" smtClean="0">
                <a:solidFill>
                  <a:schemeClr val="accent2"/>
                </a:solidFill>
                <a:latin typeface="+mj-lt"/>
                <a:ea typeface="黑体" panose="02010609060101010101" pitchFamily="49" charset="-122"/>
              </a:rPr>
              <a:t>   A Russian Experience</a:t>
            </a:r>
            <a:endParaRPr lang="en-US" altLang="zh-CN" sz="5400" dirty="0" smtClean="0">
              <a:solidFill>
                <a:schemeClr val="accent2"/>
              </a:solidFill>
              <a:latin typeface="+mj-lt"/>
              <a:ea typeface="黑体" panose="02010609060101010101" pitchFamily="49" charset="-122"/>
            </a:endParaRPr>
          </a:p>
          <a:p>
            <a:r>
              <a:rPr lang="zh-CN" altLang="en-US" sz="5400" dirty="0">
                <a:solidFill>
                  <a:schemeClr val="accent2"/>
                </a:solidFill>
                <a:latin typeface="+mj-lt"/>
                <a:ea typeface="黑体" panose="02010609060101010101" pitchFamily="49" charset="-122"/>
              </a:rPr>
              <a:t> </a:t>
            </a:r>
            <a:r>
              <a:rPr lang="zh-CN" altLang="en-US" sz="5400" dirty="0" smtClean="0">
                <a:solidFill>
                  <a:schemeClr val="accent2"/>
                </a:solidFill>
                <a:latin typeface="+mj-lt"/>
                <a:ea typeface="黑体" panose="02010609060101010101" pitchFamily="49" charset="-122"/>
              </a:rPr>
              <a:t>                   </a:t>
            </a:r>
            <a:r>
              <a:rPr lang="zh-CN" altLang="en-US" sz="3600" dirty="0" smtClean="0">
                <a:solidFill>
                  <a:schemeClr val="accent2"/>
                </a:solidFill>
                <a:latin typeface="+mj-lt"/>
                <a:ea typeface="黑体" panose="02010609060101010101" pitchFamily="49" charset="-122"/>
              </a:rPr>
              <a:t>（</a:t>
            </a:r>
            <a:r>
              <a:rPr lang="en-US" altLang="zh-CN" sz="3600" dirty="0" smtClean="0">
                <a:solidFill>
                  <a:schemeClr val="accent2"/>
                </a:solidFill>
                <a:latin typeface="+mj-lt"/>
                <a:ea typeface="黑体" panose="02010609060101010101" pitchFamily="49" charset="-122"/>
              </a:rPr>
              <a:t>Para.1-Para.2</a:t>
            </a:r>
            <a:r>
              <a:rPr lang="zh-CN" altLang="en-US" sz="3600" dirty="0" smtClean="0">
                <a:solidFill>
                  <a:schemeClr val="accent2"/>
                </a:solidFill>
                <a:latin typeface="+mj-lt"/>
                <a:ea typeface="黑体" panose="02010609060101010101" pitchFamily="49" charset="-122"/>
              </a:rPr>
              <a:t>）</a:t>
            </a:r>
            <a:endParaRPr lang="zh-CN" altLang="en-US" sz="3600" dirty="0">
              <a:solidFill>
                <a:schemeClr val="accent2"/>
              </a:solidFill>
              <a:latin typeface="+mj-lt"/>
              <a:ea typeface="黑体" panose="02010609060101010101" pitchFamily="49" charset="-122"/>
            </a:endParaRPr>
          </a:p>
        </p:txBody>
      </p:sp>
      <p:sp>
        <p:nvSpPr>
          <p:cNvPr id="2" name="文本框 1"/>
          <p:cNvSpPr txBox="1"/>
          <p:nvPr/>
        </p:nvSpPr>
        <p:spPr>
          <a:xfrm>
            <a:off x="8552985" y="5229922"/>
            <a:ext cx="3278459" cy="646331"/>
          </a:xfrm>
          <a:prstGeom prst="rect">
            <a:avLst/>
          </a:prstGeom>
          <a:noFill/>
        </p:spPr>
        <p:txBody>
          <a:bodyPr wrap="square" rtlCol="0">
            <a:spAutoFit/>
          </a:bodyPr>
          <a:lstStyle/>
          <a:p>
            <a:r>
              <a:rPr kumimoji="1" lang="en-US" altLang="zh-CN" dirty="0" smtClean="0">
                <a:latin typeface="+mj-lt"/>
                <a:ea typeface="STXingkai" charset="-122"/>
                <a:cs typeface="STXingkai" charset="-122"/>
              </a:rPr>
              <a:t>17</a:t>
            </a:r>
            <a:r>
              <a:rPr kumimoji="1" lang="zh-CN" altLang="en-US" dirty="0" smtClean="0">
                <a:latin typeface="+mj-lt"/>
                <a:ea typeface="STXingkai" charset="-122"/>
                <a:cs typeface="STXingkai" charset="-122"/>
              </a:rPr>
              <a:t>照明艺术  黄雪纯</a:t>
            </a:r>
            <a:endParaRPr kumimoji="1" lang="en-US" altLang="zh-CN" dirty="0" smtClean="0">
              <a:latin typeface="+mj-lt"/>
              <a:ea typeface="STXingkai" charset="-122"/>
              <a:cs typeface="STXingkai" charset="-122"/>
            </a:endParaRPr>
          </a:p>
          <a:p>
            <a:r>
              <a:rPr kumimoji="1" lang="en-US" altLang="zh-CN" dirty="0" smtClean="0">
                <a:latin typeface="+mj-lt"/>
                <a:ea typeface="STXingkai" charset="-122"/>
                <a:cs typeface="STXingkai" charset="-122"/>
              </a:rPr>
              <a:t>201707413051</a:t>
            </a:r>
            <a:endParaRPr kumimoji="1" lang="zh-CN" altLang="en-US" dirty="0">
              <a:latin typeface="+mj-lt"/>
              <a:ea typeface="STXingkai" charset="-122"/>
              <a:cs typeface="STXingkai"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1634" y="2787222"/>
            <a:ext cx="5690834" cy="36804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766763" y="1721591"/>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450166" y="182880"/>
            <a:ext cx="2968283" cy="523220"/>
          </a:xfrm>
          <a:prstGeom prst="rect">
            <a:avLst/>
          </a:prstGeom>
          <a:noFill/>
        </p:spPr>
        <p:txBody>
          <a:bodyPr wrap="square" rtlCol="0">
            <a:spAutoFit/>
          </a:bodyPr>
          <a:lstStyle/>
          <a:p>
            <a:r>
              <a:rPr kumimoji="1" lang="en-US" altLang="zh-CN" sz="2800" dirty="0" smtClean="0"/>
              <a:t>Language Point</a:t>
            </a:r>
            <a:endParaRPr kumimoji="1" lang="zh-CN" altLang="en-US" sz="2800" dirty="0"/>
          </a:p>
        </p:txBody>
      </p:sp>
      <p:sp>
        <p:nvSpPr>
          <p:cNvPr id="7" name="文本框 6"/>
          <p:cNvSpPr txBox="1"/>
          <p:nvPr/>
        </p:nvSpPr>
        <p:spPr>
          <a:xfrm>
            <a:off x="2059051" y="1053189"/>
            <a:ext cx="7429880" cy="2492990"/>
          </a:xfrm>
          <a:prstGeom prst="rect">
            <a:avLst/>
          </a:prstGeom>
          <a:noFill/>
        </p:spPr>
        <p:txBody>
          <a:bodyPr wrap="square" rtlCol="0">
            <a:spAutoFit/>
          </a:bodyPr>
          <a:lstStyle/>
          <a:p>
            <a:r>
              <a:rPr kumimoji="1" lang="en-US" altLang="zh-CN" sz="4400" dirty="0" smtClean="0"/>
              <a:t>Absorb    </a:t>
            </a:r>
            <a:r>
              <a:rPr kumimoji="1" lang="en-US" altLang="zh-CN" sz="2800" dirty="0" smtClean="0"/>
              <a:t>v. </a:t>
            </a:r>
            <a:endParaRPr kumimoji="1" lang="en-US" altLang="zh-CN" sz="2800" dirty="0" smtClean="0"/>
          </a:p>
          <a:p>
            <a:r>
              <a:rPr kumimoji="1" lang="en-US" altLang="zh-CN" sz="2800" dirty="0" smtClean="0"/>
              <a:t>to make someone greatly </a:t>
            </a:r>
            <a:r>
              <a:rPr kumimoji="1" lang="en-US" altLang="zh-CN" sz="2800" dirty="0" err="1" smtClean="0"/>
              <a:t>interersted</a:t>
            </a:r>
            <a:r>
              <a:rPr kumimoji="1" lang="en-US" altLang="zh-CN" sz="2800" dirty="0" smtClean="0"/>
              <a:t> in; </a:t>
            </a:r>
            <a:endParaRPr kumimoji="1" lang="en-US" altLang="zh-CN" sz="2800" dirty="0" smtClean="0"/>
          </a:p>
          <a:p>
            <a:r>
              <a:rPr kumimoji="1" lang="en-US" altLang="zh-CN" sz="2800" dirty="0" smtClean="0"/>
              <a:t>to take or suck (something)</a:t>
            </a:r>
            <a:r>
              <a:rPr kumimoji="1" lang="en-US" altLang="zh-CN" sz="2800" dirty="0" err="1" smtClean="0"/>
              <a:t>in,esp.gradually</a:t>
            </a:r>
            <a:r>
              <a:rPr kumimoji="1" lang="en-US" altLang="zh-CN" sz="2800" dirty="0" smtClean="0"/>
              <a:t>; </a:t>
            </a:r>
            <a:endParaRPr kumimoji="1" lang="en-US" altLang="zh-CN" sz="2800" dirty="0" smtClean="0"/>
          </a:p>
          <a:p>
            <a:r>
              <a:rPr kumimoji="1" lang="en-US" altLang="zh-CN" sz="2800" dirty="0" smtClean="0"/>
              <a:t>to reduce the effect of a shock ,</a:t>
            </a:r>
            <a:r>
              <a:rPr kumimoji="1" lang="en-US" altLang="zh-CN" sz="2800" dirty="0" err="1" smtClean="0"/>
              <a:t>force,change</a:t>
            </a:r>
            <a:r>
              <a:rPr kumimoji="1" lang="en-US" altLang="zh-CN" sz="2800" dirty="0" smtClean="0"/>
              <a:t>.</a:t>
            </a:r>
            <a:endParaRPr kumimoji="1" lang="en-US" altLang="zh-CN" sz="2800" dirty="0" smtClean="0"/>
          </a:p>
          <a:p>
            <a:endParaRPr kumimoji="1" lang="en-US" altLang="zh-CN" sz="2800" dirty="0" smtClean="0"/>
          </a:p>
        </p:txBody>
      </p:sp>
      <p:sp>
        <p:nvSpPr>
          <p:cNvPr id="5" name="文本框 4"/>
          <p:cNvSpPr txBox="1"/>
          <p:nvPr/>
        </p:nvSpPr>
        <p:spPr>
          <a:xfrm>
            <a:off x="949098" y="3502855"/>
            <a:ext cx="9306250" cy="2677656"/>
          </a:xfrm>
          <a:prstGeom prst="rect">
            <a:avLst/>
          </a:prstGeom>
          <a:noFill/>
        </p:spPr>
        <p:txBody>
          <a:bodyPr wrap="square" rtlCol="0">
            <a:spAutoFit/>
          </a:bodyPr>
          <a:lstStyle/>
          <a:p>
            <a:r>
              <a:rPr kumimoji="1" lang="en-US" altLang="zh-CN" sz="2800" dirty="0" smtClean="0"/>
              <a:t>1.I was completely </a:t>
            </a:r>
            <a:r>
              <a:rPr kumimoji="1" lang="en-US" altLang="zh-CN" sz="2800" dirty="0" smtClean="0">
                <a:solidFill>
                  <a:srgbClr val="C00000"/>
                </a:solidFill>
              </a:rPr>
              <a:t>absorbed</a:t>
            </a:r>
            <a:r>
              <a:rPr kumimoji="1" lang="en-US" altLang="zh-CN" sz="2800" dirty="0" smtClean="0"/>
              <a:t> by this novel.</a:t>
            </a:r>
            <a:endParaRPr kumimoji="1" lang="en-US" altLang="zh-CN" sz="2800" dirty="0" smtClean="0"/>
          </a:p>
          <a:p>
            <a:endParaRPr kumimoji="1" lang="en-US" altLang="zh-CN" sz="2800" dirty="0" smtClean="0"/>
          </a:p>
          <a:p>
            <a:r>
              <a:rPr kumimoji="1" lang="en-US" altLang="zh-CN" sz="2800" dirty="0" smtClean="0"/>
              <a:t>2.The</a:t>
            </a:r>
            <a:r>
              <a:rPr kumimoji="1" lang="zh-CN" altLang="en-US" sz="2800" dirty="0" smtClean="0"/>
              <a:t> </a:t>
            </a:r>
            <a:r>
              <a:rPr kumimoji="1" lang="en-US" altLang="zh-CN" sz="2800" dirty="0" smtClean="0"/>
              <a:t>banks would be forced to </a:t>
            </a:r>
            <a:r>
              <a:rPr kumimoji="1" lang="en-US" altLang="zh-CN" sz="2800" dirty="0" smtClean="0">
                <a:solidFill>
                  <a:srgbClr val="C00000"/>
                </a:solidFill>
              </a:rPr>
              <a:t>absorb</a:t>
            </a:r>
            <a:r>
              <a:rPr kumimoji="1" lang="en-US" altLang="zh-CN" sz="2800" dirty="0" smtClean="0"/>
              <a:t> large losses.</a:t>
            </a:r>
            <a:endParaRPr kumimoji="1" lang="en-US" altLang="zh-CN" sz="2800" dirty="0" smtClean="0"/>
          </a:p>
          <a:p>
            <a:endParaRPr kumimoji="1" lang="en-US" altLang="zh-CN" sz="2800" dirty="0" smtClean="0"/>
          </a:p>
          <a:p>
            <a:r>
              <a:rPr kumimoji="1" lang="en-US" altLang="zh-CN" sz="2800" dirty="0" smtClean="0"/>
              <a:t>3.We can’t </a:t>
            </a:r>
            <a:r>
              <a:rPr kumimoji="1" lang="en-US" altLang="zh-CN" sz="2800" dirty="0" smtClean="0">
                <a:solidFill>
                  <a:srgbClr val="C00000"/>
                </a:solidFill>
              </a:rPr>
              <a:t>absorb </a:t>
            </a:r>
            <a:r>
              <a:rPr kumimoji="1" lang="en-US" altLang="zh-CN" sz="2800" dirty="0" smtClean="0"/>
              <a:t>those costs.</a:t>
            </a:r>
            <a:endParaRPr kumimoji="1" lang="en-US" altLang="zh-CN" sz="2800" dirty="0" smtClean="0"/>
          </a:p>
          <a:p>
            <a:endParaRPr kumimoji="1"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6763" y="1808278"/>
            <a:ext cx="5995750" cy="3857025"/>
            <a:chOff x="1968283" y="808132"/>
            <a:chExt cx="3119085" cy="2006486"/>
          </a:xfrm>
        </p:grpSpPr>
        <p:sp>
          <p:nvSpPr>
            <p:cNvPr id="5" name="矩形 4"/>
            <p:cNvSpPr/>
            <p:nvPr/>
          </p:nvSpPr>
          <p:spPr>
            <a:xfrm rot="2656728">
              <a:off x="2916744" y="1773523"/>
              <a:ext cx="2170624" cy="1041095"/>
            </a:xfrm>
            <a:prstGeom prst="rect">
              <a:avLst/>
            </a:prstGeom>
            <a:gradFill flip="none" rotWithShape="1">
              <a:gsLst>
                <a:gs pos="0">
                  <a:srgbClr val="FDFDFD">
                    <a:alpha val="6000"/>
                  </a:srgbClr>
                </a:gs>
                <a:gs pos="100000">
                  <a:srgbClr val="D7DBDC"/>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968283" y="808132"/>
              <a:ext cx="1499223" cy="1348030"/>
              <a:chOff x="2525103" y="467671"/>
              <a:chExt cx="2203995" cy="1981727"/>
            </a:xfrm>
          </p:grpSpPr>
          <p:grpSp>
            <p:nvGrpSpPr>
              <p:cNvPr id="7" name="组合 6"/>
              <p:cNvGrpSpPr/>
              <p:nvPr/>
            </p:nvGrpSpPr>
            <p:grpSpPr>
              <a:xfrm>
                <a:off x="2525103" y="467671"/>
                <a:ext cx="730654" cy="730654"/>
                <a:chOff x="2544981" y="467671"/>
                <a:chExt cx="730654" cy="730654"/>
              </a:xfrm>
            </p:grpSpPr>
            <p:sp>
              <p:nvSpPr>
                <p:cNvPr id="23" name="任意多边形 22"/>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8900000">
                <a:off x="2920247" y="618994"/>
                <a:ext cx="730654" cy="730654"/>
                <a:chOff x="2544981" y="467671"/>
                <a:chExt cx="730654" cy="730654"/>
              </a:xfrm>
            </p:grpSpPr>
            <p:sp>
              <p:nvSpPr>
                <p:cNvPr id="21" name="任意多边形 20"/>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3500000">
                <a:off x="3457473" y="1149242"/>
                <a:ext cx="730654" cy="730654"/>
                <a:chOff x="2544981" y="467671"/>
                <a:chExt cx="730654" cy="730654"/>
              </a:xfrm>
            </p:grpSpPr>
            <p:sp>
              <p:nvSpPr>
                <p:cNvPr id="19" name="任意多边形 18"/>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2700000">
                <a:off x="3458171" y="1172778"/>
                <a:ext cx="730654" cy="730654"/>
                <a:chOff x="2544981" y="467671"/>
                <a:chExt cx="730654" cy="730654"/>
              </a:xfrm>
            </p:grpSpPr>
            <p:sp>
              <p:nvSpPr>
                <p:cNvPr id="17" name="任意多边形 16"/>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2700000">
                <a:off x="3992510" y="624829"/>
                <a:ext cx="730654" cy="730654"/>
                <a:chOff x="2544981" y="467671"/>
                <a:chExt cx="730654" cy="730654"/>
              </a:xfrm>
            </p:grpSpPr>
            <p:sp>
              <p:nvSpPr>
                <p:cNvPr id="15" name="任意多边形 1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8100000">
                <a:off x="3984389" y="1704690"/>
                <a:ext cx="744709" cy="744708"/>
                <a:chOff x="2544981" y="453616"/>
                <a:chExt cx="744709" cy="744708"/>
              </a:xfrm>
            </p:grpSpPr>
            <p:sp>
              <p:nvSpPr>
                <p:cNvPr id="13" name="任意多边形 12"/>
                <p:cNvSpPr/>
                <p:nvPr/>
              </p:nvSpPr>
              <p:spPr>
                <a:xfrm flipH="1">
                  <a:off x="2924363" y="453616"/>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43" name="组合 42"/>
          <p:cNvGrpSpPr/>
          <p:nvPr/>
        </p:nvGrpSpPr>
        <p:grpSpPr>
          <a:xfrm>
            <a:off x="5480430" y="1562107"/>
            <a:ext cx="1037979" cy="3739597"/>
            <a:chOff x="5480430" y="1562107"/>
            <a:chExt cx="1037979" cy="3739597"/>
          </a:xfrm>
        </p:grpSpPr>
        <p:sp>
          <p:nvSpPr>
            <p:cNvPr id="25" name="菱形 24"/>
            <p:cNvSpPr/>
            <p:nvPr/>
          </p:nvSpPr>
          <p:spPr>
            <a:xfrm>
              <a:off x="5480430" y="1562107"/>
              <a:ext cx="1037979" cy="1037979"/>
            </a:xfrm>
            <a:prstGeom prst="diamond">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5480430" y="2912916"/>
              <a:ext cx="1037979" cy="1037979"/>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5480430" y="4263725"/>
              <a:ext cx="1037979" cy="1037979"/>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708313" y="1606137"/>
              <a:ext cx="582211" cy="830997"/>
            </a:xfrm>
            <a:prstGeom prst="rect">
              <a:avLst/>
            </a:prstGeom>
            <a:noFill/>
          </p:spPr>
          <p:txBody>
            <a:bodyPr wrap="none" rtlCol="0">
              <a:spAutoFit/>
            </a:bodyPr>
            <a:lstStyle/>
            <a:p>
              <a:r>
                <a:rPr lang="en-US" altLang="zh-CN" sz="4800" dirty="0" smtClean="0">
                  <a:solidFill>
                    <a:schemeClr val="bg1"/>
                  </a:solidFill>
                  <a:latin typeface="Broadway" panose="04040905080B02020502" pitchFamily="82" charset="0"/>
                </a:rPr>
                <a:t>1</a:t>
              </a:r>
              <a:endParaRPr lang="zh-CN" altLang="en-US" sz="4800" dirty="0">
                <a:solidFill>
                  <a:schemeClr val="bg1"/>
                </a:solidFill>
                <a:latin typeface="Broadway" panose="04040905080B02020502" pitchFamily="82" charset="0"/>
              </a:endParaRPr>
            </a:p>
          </p:txBody>
        </p:sp>
        <p:sp>
          <p:nvSpPr>
            <p:cNvPr id="32" name="文本框 31"/>
            <p:cNvSpPr txBox="1"/>
            <p:nvPr/>
          </p:nvSpPr>
          <p:spPr>
            <a:xfrm>
              <a:off x="5708313" y="2987598"/>
              <a:ext cx="582211" cy="830997"/>
            </a:xfrm>
            <a:prstGeom prst="rect">
              <a:avLst/>
            </a:prstGeom>
            <a:noFill/>
          </p:spPr>
          <p:txBody>
            <a:bodyPr wrap="none" rtlCol="0">
              <a:spAutoFit/>
            </a:bodyPr>
            <a:lstStyle/>
            <a:p>
              <a:r>
                <a:rPr lang="en-US" altLang="zh-CN" sz="4800" dirty="0" smtClean="0">
                  <a:solidFill>
                    <a:schemeClr val="bg1"/>
                  </a:solidFill>
                  <a:latin typeface="Broadway" panose="04040905080B02020502" pitchFamily="82" charset="0"/>
                </a:rPr>
                <a:t>2</a:t>
              </a:r>
              <a:endParaRPr lang="zh-CN" altLang="en-US" sz="4800" dirty="0">
                <a:solidFill>
                  <a:schemeClr val="bg1"/>
                </a:solidFill>
                <a:latin typeface="Broadway" panose="04040905080B02020502" pitchFamily="82" charset="0"/>
              </a:endParaRPr>
            </a:p>
          </p:txBody>
        </p:sp>
        <p:sp>
          <p:nvSpPr>
            <p:cNvPr id="33" name="文本框 32"/>
            <p:cNvSpPr txBox="1"/>
            <p:nvPr/>
          </p:nvSpPr>
          <p:spPr>
            <a:xfrm>
              <a:off x="5708313" y="4295140"/>
              <a:ext cx="582211" cy="830997"/>
            </a:xfrm>
            <a:prstGeom prst="rect">
              <a:avLst/>
            </a:prstGeom>
            <a:noFill/>
          </p:spPr>
          <p:txBody>
            <a:bodyPr wrap="none" rtlCol="0">
              <a:spAutoFit/>
            </a:bodyPr>
            <a:lstStyle/>
            <a:p>
              <a:r>
                <a:rPr lang="en-US" altLang="zh-CN" sz="4800" dirty="0" smtClean="0">
                  <a:solidFill>
                    <a:schemeClr val="bg1"/>
                  </a:solidFill>
                  <a:latin typeface="Broadway" panose="04040905080B02020502" pitchFamily="82" charset="0"/>
                </a:rPr>
                <a:t>3</a:t>
              </a:r>
              <a:endParaRPr lang="zh-CN" altLang="en-US" sz="4800" dirty="0">
                <a:solidFill>
                  <a:schemeClr val="bg1"/>
                </a:solidFill>
                <a:latin typeface="Broadway" panose="04040905080B02020502" pitchFamily="82" charset="0"/>
              </a:endParaRPr>
            </a:p>
          </p:txBody>
        </p:sp>
      </p:grpSp>
      <p:grpSp>
        <p:nvGrpSpPr>
          <p:cNvPr id="36" name="组合 35"/>
          <p:cNvGrpSpPr/>
          <p:nvPr/>
        </p:nvGrpSpPr>
        <p:grpSpPr>
          <a:xfrm>
            <a:off x="6738730" y="1729409"/>
            <a:ext cx="3935896" cy="795416"/>
            <a:chOff x="6738730" y="1729409"/>
            <a:chExt cx="3935896" cy="795416"/>
          </a:xfrm>
        </p:grpSpPr>
        <p:sp>
          <p:nvSpPr>
            <p:cNvPr id="29" name="矩形 28"/>
            <p:cNvSpPr/>
            <p:nvPr/>
          </p:nvSpPr>
          <p:spPr>
            <a:xfrm>
              <a:off x="6738730" y="1729409"/>
              <a:ext cx="3935896" cy="795416"/>
            </a:xfrm>
            <a:prstGeom prst="rect">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5" name="文本框 34"/>
            <p:cNvSpPr txBox="1"/>
            <p:nvPr/>
          </p:nvSpPr>
          <p:spPr>
            <a:xfrm>
              <a:off x="6971048" y="1887937"/>
              <a:ext cx="1465466" cy="461665"/>
            </a:xfrm>
            <a:prstGeom prst="rect">
              <a:avLst/>
            </a:prstGeom>
            <a:noFill/>
          </p:spPr>
          <p:txBody>
            <a:bodyPr wrap="none" rtlCol="0">
              <a:spAutoFit/>
            </a:bodyPr>
            <a:lstStyle/>
            <a:p>
              <a:r>
                <a:rPr lang="en-US" altLang="zh-CN" sz="2400" dirty="0" smtClean="0">
                  <a:solidFill>
                    <a:schemeClr val="bg1"/>
                  </a:solidFill>
                  <a:latin typeface="华文细黑" panose="02010600040101010101" pitchFamily="2" charset="-122"/>
                  <a:ea typeface="华文细黑" panose="02010600040101010101" pitchFamily="2" charset="-122"/>
                </a:rPr>
                <a:t>CULTURE</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grpSp>
        <p:nvGrpSpPr>
          <p:cNvPr id="37" name="组合 36"/>
          <p:cNvGrpSpPr/>
          <p:nvPr/>
        </p:nvGrpSpPr>
        <p:grpSpPr>
          <a:xfrm>
            <a:off x="6738730" y="3088120"/>
            <a:ext cx="3935896" cy="795416"/>
            <a:chOff x="6738730" y="1729409"/>
            <a:chExt cx="3935896" cy="795416"/>
          </a:xfrm>
          <a:solidFill>
            <a:srgbClr val="CB7D40"/>
          </a:solidFill>
        </p:grpSpPr>
        <p:sp>
          <p:nvSpPr>
            <p:cNvPr id="38" name="矩形 37"/>
            <p:cNvSpPr/>
            <p:nvPr/>
          </p:nvSpPr>
          <p:spPr>
            <a:xfrm>
              <a:off x="6738730" y="1729409"/>
              <a:ext cx="3935896" cy="795416"/>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9" name="文本框 38"/>
            <p:cNvSpPr txBox="1"/>
            <p:nvPr/>
          </p:nvSpPr>
          <p:spPr>
            <a:xfrm>
              <a:off x="6971048" y="1887937"/>
              <a:ext cx="800219" cy="461665"/>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en-US" altLang="zh-CN" dirty="0" smtClean="0"/>
                <a:t>TEXT</a:t>
              </a:r>
              <a:endParaRPr lang="zh-CN" altLang="en-US" dirty="0"/>
            </a:p>
          </p:txBody>
        </p:sp>
      </p:grpSp>
      <p:grpSp>
        <p:nvGrpSpPr>
          <p:cNvPr id="40" name="组合 39"/>
          <p:cNvGrpSpPr/>
          <p:nvPr/>
        </p:nvGrpSpPr>
        <p:grpSpPr>
          <a:xfrm>
            <a:off x="6738730" y="4385006"/>
            <a:ext cx="3935896" cy="795416"/>
            <a:chOff x="6738730" y="1729409"/>
            <a:chExt cx="3935896" cy="795416"/>
          </a:xfrm>
          <a:solidFill>
            <a:srgbClr val="6F8683"/>
          </a:solidFill>
        </p:grpSpPr>
        <p:sp>
          <p:nvSpPr>
            <p:cNvPr id="41" name="矩形 40"/>
            <p:cNvSpPr/>
            <p:nvPr/>
          </p:nvSpPr>
          <p:spPr>
            <a:xfrm>
              <a:off x="6738730" y="1729409"/>
              <a:ext cx="3935896" cy="795416"/>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2" name="文本框 41"/>
            <p:cNvSpPr txBox="1"/>
            <p:nvPr/>
          </p:nvSpPr>
          <p:spPr>
            <a:xfrm>
              <a:off x="6971048" y="1887937"/>
              <a:ext cx="3664786" cy="461665"/>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en-US" altLang="zh-CN" dirty="0" smtClean="0"/>
                <a:t>WORD AND GRAMMAR</a:t>
              </a:r>
              <a:endParaRPr lang="zh-CN" altLang="en-US" dirty="0"/>
            </a:p>
          </p:txBody>
        </p:sp>
      </p:grpSp>
      <p:sp>
        <p:nvSpPr>
          <p:cNvPr id="44" name="菱形 43"/>
          <p:cNvSpPr/>
          <p:nvPr/>
        </p:nvSpPr>
        <p:spPr>
          <a:xfrm>
            <a:off x="1591687" y="700300"/>
            <a:ext cx="1788264" cy="1738259"/>
          </a:xfrm>
          <a:prstGeom prst="diamond">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6" name="直接连接符 45"/>
          <p:cNvCxnSpPr/>
          <p:nvPr/>
        </p:nvCxnSpPr>
        <p:spPr>
          <a:xfrm>
            <a:off x="1813026" y="1694159"/>
            <a:ext cx="12719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125835" y="1324827"/>
            <a:ext cx="646331" cy="369332"/>
          </a:xfrm>
          <a:prstGeom prst="rect">
            <a:avLst/>
          </a:prstGeom>
          <a:noFill/>
        </p:spPr>
        <p:txBody>
          <a:bodyPr wrap="none" rtlCol="0">
            <a:spAutoFit/>
          </a:bodyPr>
          <a:lstStyle/>
          <a:p>
            <a:r>
              <a:rPr lang="zh-CN" altLang="en-US" dirty="0">
                <a:solidFill>
                  <a:schemeClr val="bg1"/>
                </a:solidFill>
                <a:latin typeface="黑体" panose="02010609060101010101" pitchFamily="49" charset="-122"/>
                <a:ea typeface="黑体" panose="02010609060101010101" pitchFamily="49" charset="-122"/>
              </a:rPr>
              <a:t>徐杨</a:t>
            </a:r>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66763" y="857986"/>
            <a:ext cx="2376221" cy="270598"/>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701290" y="273211"/>
            <a:ext cx="2441694" cy="584775"/>
          </a:xfrm>
          <a:prstGeom prst="rect">
            <a:avLst/>
          </a:prstGeom>
          <a:noFill/>
        </p:spPr>
        <p:txBody>
          <a:bodyPr wrap="none" rtlCol="0">
            <a:spAutoFit/>
          </a:bodyPr>
          <a:lstStyle/>
          <a:p>
            <a:r>
              <a:rPr lang="en-US" altLang="zh-CN" sz="3200" dirty="0" smtClean="0">
                <a:latin typeface="黑体" panose="02010609060101010101" pitchFamily="49" charset="-122"/>
                <a:ea typeface="黑体" panose="02010609060101010101" pitchFamily="49" charset="-122"/>
              </a:rPr>
              <a:t>Paragraph 3</a:t>
            </a:r>
            <a:endParaRPr lang="zh-CN" altLang="en-US" sz="3200" dirty="0">
              <a:latin typeface="黑体" panose="02010609060101010101" pitchFamily="49" charset="-122"/>
              <a:ea typeface="黑体" panose="02010609060101010101" pitchFamily="49" charset="-122"/>
            </a:endParaRPr>
          </a:p>
        </p:txBody>
      </p:sp>
      <p:sp>
        <p:nvSpPr>
          <p:cNvPr id="127" name="任意多边形 126"/>
          <p:cNvSpPr/>
          <p:nvPr/>
        </p:nvSpPr>
        <p:spPr>
          <a:xfrm>
            <a:off x="1313837" y="2477832"/>
            <a:ext cx="347978" cy="410721"/>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1247472" y="2446717"/>
            <a:ext cx="9209316" cy="3785652"/>
          </a:xfrm>
          <a:prstGeom prst="rect">
            <a:avLst/>
          </a:prstGeom>
          <a:noFill/>
        </p:spPr>
        <p:txBody>
          <a:bodyPr wrap="square" rtlCol="0">
            <a:spAutoFit/>
          </a:bodyPr>
          <a:lstStyle/>
          <a:p>
            <a:pPr>
              <a:lnSpc>
                <a:spcPct val="150000"/>
              </a:lnSpc>
            </a:pPr>
            <a:r>
              <a:rPr lang="en-US" altLang="zh-CN" sz="2000" dirty="0" smtClean="0">
                <a:latin typeface="微软雅黑" panose="020B0503020204020204" charset="-122"/>
                <a:ea typeface="微软雅黑" panose="020B0503020204020204" charset="-122"/>
              </a:rPr>
              <a:t>       </a:t>
            </a:r>
            <a:r>
              <a:rPr lang="en-US" altLang="zh-CN" sz="2000" dirty="0" smtClean="0">
                <a:latin typeface="Cambria Math" panose="02040503050406030204" pitchFamily="18" charset="0"/>
                <a:ea typeface="Cambria Math" panose="02040503050406030204" pitchFamily="18" charset="0"/>
              </a:rPr>
              <a:t>We </a:t>
            </a:r>
            <a:r>
              <a:rPr lang="en-US" altLang="zh-CN" sz="2000" b="1" dirty="0" smtClean="0">
                <a:solidFill>
                  <a:schemeClr val="accent5"/>
                </a:solidFill>
                <a:latin typeface="Cambria Math" panose="02040503050406030204" pitchFamily="18" charset="0"/>
                <a:ea typeface="Cambria Math" panose="02040503050406030204" pitchFamily="18" charset="0"/>
              </a:rPr>
              <a:t>flew in </a:t>
            </a:r>
            <a:r>
              <a:rPr lang="en-US" altLang="zh-CN" sz="2000" dirty="0" smtClean="0">
                <a:latin typeface="Cambria Math" panose="02040503050406030204" pitchFamily="18" charset="0"/>
                <a:ea typeface="Cambria Math" panose="02040503050406030204" pitchFamily="18" charset="0"/>
              </a:rPr>
              <a:t>form Stockholm and form the air immediately noticed a well-planned city with apartment </a:t>
            </a:r>
            <a:r>
              <a:rPr lang="en-US" altLang="zh-CN" sz="2000" dirty="0" smtClean="0">
                <a:solidFill>
                  <a:schemeClr val="accent2"/>
                </a:solidFill>
                <a:latin typeface="Cambria Math" panose="02040503050406030204" pitchFamily="18" charset="0"/>
                <a:ea typeface="Cambria Math" panose="02040503050406030204" pitchFamily="18" charset="0"/>
              </a:rPr>
              <a:t>blocks</a:t>
            </a:r>
            <a:r>
              <a:rPr lang="en-US" altLang="zh-CN" sz="2000" dirty="0" smtClean="0">
                <a:latin typeface="Cambria Math" panose="02040503050406030204" pitchFamily="18" charset="0"/>
                <a:ea typeface="Cambria Math" panose="02040503050406030204" pitchFamily="18" charset="0"/>
              </a:rPr>
              <a:t> </a:t>
            </a:r>
            <a:r>
              <a:rPr lang="en-US" altLang="zh-CN" sz="2000" dirty="0" smtClean="0">
                <a:solidFill>
                  <a:schemeClr val="accent5"/>
                </a:solidFill>
                <a:latin typeface="Cambria Math" panose="02040503050406030204" pitchFamily="18" charset="0"/>
                <a:ea typeface="Cambria Math" panose="02040503050406030204" pitchFamily="18" charset="0"/>
              </a:rPr>
              <a:t>built in </a:t>
            </a:r>
            <a:r>
              <a:rPr lang="en-US" altLang="zh-CN" sz="2000" dirty="0" smtClean="0">
                <a:solidFill>
                  <a:schemeClr val="accent2"/>
                </a:solidFill>
                <a:latin typeface="Cambria Math" panose="02040503050406030204" pitchFamily="18" charset="0"/>
                <a:ea typeface="Cambria Math" panose="02040503050406030204" pitchFamily="18" charset="0"/>
              </a:rPr>
              <a:t>semicircles</a:t>
            </a:r>
            <a:r>
              <a:rPr lang="en-US" altLang="zh-CN" sz="2000" dirty="0" smtClean="0">
                <a:latin typeface="Cambria Math" panose="02040503050406030204" pitchFamily="18" charset="0"/>
                <a:ea typeface="Cambria Math" panose="02040503050406030204" pitchFamily="18" charset="0"/>
              </a:rPr>
              <a:t> with central courtyards and gardens. </a:t>
            </a:r>
            <a:r>
              <a:rPr lang="en-US" altLang="zh-CN" sz="2000" dirty="0" smtClean="0">
                <a:solidFill>
                  <a:srgbClr val="C00000"/>
                </a:solidFill>
                <a:latin typeface="Cambria Math" panose="02040503050406030204" pitchFamily="18" charset="0"/>
                <a:ea typeface="Cambria Math" panose="02040503050406030204" pitchFamily="18" charset="0"/>
              </a:rPr>
              <a:t>Not only did</a:t>
            </a:r>
            <a:r>
              <a:rPr lang="en-US" altLang="zh-CN" sz="2000" dirty="0" smtClean="0">
                <a:latin typeface="Cambria Math" panose="02040503050406030204" pitchFamily="18" charset="0"/>
                <a:ea typeface="Cambria Math" panose="02040503050406030204" pitchFamily="18" charset="0"/>
              </a:rPr>
              <a:t> this seem </a:t>
            </a:r>
            <a:r>
              <a:rPr lang="en-US" altLang="zh-CN" sz="2000" dirty="0" smtClean="0">
                <a:solidFill>
                  <a:schemeClr val="accent2"/>
                </a:solidFill>
                <a:latin typeface="Cambria Math" panose="02040503050406030204" pitchFamily="18" charset="0"/>
                <a:ea typeface="Cambria Math" panose="02040503050406030204" pitchFamily="18" charset="0"/>
              </a:rPr>
              <a:t>practical</a:t>
            </a:r>
            <a:r>
              <a:rPr lang="en-US" altLang="zh-CN" sz="2000" dirty="0" smtClean="0">
                <a:latin typeface="Cambria Math" panose="02040503050406030204" pitchFamily="18" charset="0"/>
                <a:ea typeface="Cambria Math" panose="02040503050406030204" pitchFamily="18" charset="0"/>
              </a:rPr>
              <a:t>, but the idea behind the design was to </a:t>
            </a:r>
            <a:r>
              <a:rPr lang="en-US" altLang="zh-CN" sz="2000" dirty="0" smtClean="0">
                <a:solidFill>
                  <a:schemeClr val="accent5"/>
                </a:solidFill>
                <a:latin typeface="Cambria Math" panose="02040503050406030204" pitchFamily="18" charset="0"/>
                <a:ea typeface="Cambria Math" panose="02040503050406030204" pitchFamily="18" charset="0"/>
              </a:rPr>
              <a:t>shelter</a:t>
            </a:r>
            <a:r>
              <a:rPr lang="en-US" altLang="zh-CN" sz="2000" dirty="0" smtClean="0">
                <a:latin typeface="Cambria Math" panose="02040503050406030204" pitchFamily="18" charset="0"/>
                <a:ea typeface="Cambria Math" panose="02040503050406030204" pitchFamily="18" charset="0"/>
              </a:rPr>
              <a:t> residents </a:t>
            </a:r>
            <a:r>
              <a:rPr lang="en-US" altLang="zh-CN" sz="2000" dirty="0" smtClean="0">
                <a:solidFill>
                  <a:schemeClr val="accent5"/>
                </a:solidFill>
                <a:latin typeface="Cambria Math" panose="02040503050406030204" pitchFamily="18" charset="0"/>
                <a:ea typeface="Cambria Math" panose="02040503050406030204" pitchFamily="18" charset="0"/>
              </a:rPr>
              <a:t>form</a:t>
            </a:r>
            <a:r>
              <a:rPr lang="en-US" altLang="zh-CN" sz="2000" dirty="0" smtClean="0">
                <a:latin typeface="Cambria Math" panose="02040503050406030204" pitchFamily="18" charset="0"/>
                <a:ea typeface="Cambria Math" panose="02040503050406030204" pitchFamily="18" charset="0"/>
              </a:rPr>
              <a:t> the fierce winter winds.  || The city was built  by European architects in the 18th and 19th centuries and remains one of Europe’s  most beautiful cities.  || Straddling the wide River Neva, the city is made up of almost 50 islands connected by some 310 bridges. No wonder the sight of elegant buildings along the canals reminded me of Paris, Amsterdam and Venice. </a:t>
            </a:r>
            <a:endParaRPr lang="zh-CN" altLang="en-US" sz="2000" dirty="0">
              <a:latin typeface="Cambria Math" panose="02040503050406030204" pitchFamily="18" charset="0"/>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7664" y="1943138"/>
            <a:ext cx="735718" cy="667280"/>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6318" y="2032210"/>
            <a:ext cx="735718" cy="667280"/>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87664" y="3008168"/>
            <a:ext cx="735718" cy="667280"/>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16318" y="3012376"/>
            <a:ext cx="735718" cy="667280"/>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16318" y="3992542"/>
            <a:ext cx="735718" cy="667280"/>
          </a:xfrm>
          <a:prstGeom prst="rect">
            <a:avLst/>
          </a:pr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88546" y="3992542"/>
            <a:ext cx="735718" cy="667280"/>
          </a:xfrm>
          <a:prstGeom prst="rect">
            <a:avLst/>
          </a:prstGeom>
          <a:solidFill>
            <a:srgbClr val="6F8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996377" y="1982231"/>
            <a:ext cx="2654894" cy="646331"/>
          </a:xfrm>
          <a:prstGeom prst="rect">
            <a:avLst/>
          </a:prstGeom>
          <a:noFill/>
        </p:spPr>
        <p:txBody>
          <a:bodyPr wrap="none" rtlCol="0">
            <a:spAutoFit/>
          </a:bodyPr>
          <a:lstStyle/>
          <a:p>
            <a:r>
              <a:rPr lang="en-US" altLang="zh-CN" dirty="0"/>
              <a:t>f</a:t>
            </a:r>
            <a:r>
              <a:rPr lang="en-US" altLang="zh-CN" dirty="0" smtClean="0"/>
              <a:t>ly in : </a:t>
            </a:r>
            <a:r>
              <a:rPr lang="zh-CN" altLang="en-US" dirty="0" smtClean="0"/>
              <a:t>降落，乘飞机旅行</a:t>
            </a:r>
            <a:endParaRPr lang="en-US" altLang="zh-CN" dirty="0" smtClean="0"/>
          </a:p>
          <a:p>
            <a:r>
              <a:rPr lang="en-US" altLang="zh-CN" dirty="0" smtClean="0"/>
              <a:t>fly into: </a:t>
            </a:r>
            <a:r>
              <a:rPr lang="zh-CN" altLang="en-US" dirty="0" smtClean="0"/>
              <a:t>突发</a:t>
            </a:r>
            <a:endParaRPr lang="zh-CN" altLang="en-US" dirty="0"/>
          </a:p>
        </p:txBody>
      </p:sp>
      <p:sp>
        <p:nvSpPr>
          <p:cNvPr id="22" name="文本框 21"/>
          <p:cNvSpPr txBox="1"/>
          <p:nvPr/>
        </p:nvSpPr>
        <p:spPr>
          <a:xfrm>
            <a:off x="3111392" y="2986362"/>
            <a:ext cx="2990370" cy="646331"/>
          </a:xfrm>
          <a:prstGeom prst="rect">
            <a:avLst/>
          </a:prstGeom>
          <a:noFill/>
        </p:spPr>
        <p:txBody>
          <a:bodyPr wrap="none" rtlCol="0">
            <a:spAutoFit/>
          </a:bodyPr>
          <a:lstStyle/>
          <a:p>
            <a:r>
              <a:rPr lang="en-US" altLang="zh-CN" dirty="0" smtClean="0"/>
              <a:t>Build in:</a:t>
            </a:r>
            <a:r>
              <a:rPr lang="zh-CN" altLang="en-US" dirty="0" smtClean="0"/>
              <a:t>插入，嵌入</a:t>
            </a:r>
            <a:endParaRPr lang="en-US" altLang="zh-CN" dirty="0" smtClean="0"/>
          </a:p>
          <a:p>
            <a:r>
              <a:rPr lang="en-US" altLang="zh-CN" dirty="0" smtClean="0"/>
              <a:t>Build into:</a:t>
            </a:r>
            <a:r>
              <a:rPr lang="zh-CN" altLang="en-US" dirty="0" smtClean="0"/>
              <a:t>使固定于，建设成</a:t>
            </a:r>
            <a:endParaRPr lang="zh-CN" altLang="en-US" dirty="0"/>
          </a:p>
        </p:txBody>
      </p:sp>
      <p:sp>
        <p:nvSpPr>
          <p:cNvPr id="23" name="文本框 22"/>
          <p:cNvSpPr txBox="1"/>
          <p:nvPr/>
        </p:nvSpPr>
        <p:spPr>
          <a:xfrm>
            <a:off x="3111392" y="4003016"/>
            <a:ext cx="1714893" cy="646331"/>
          </a:xfrm>
          <a:prstGeom prst="rect">
            <a:avLst/>
          </a:prstGeom>
          <a:noFill/>
        </p:spPr>
        <p:txBody>
          <a:bodyPr wrap="none" rtlCol="0">
            <a:spAutoFit/>
          </a:bodyPr>
          <a:lstStyle/>
          <a:p>
            <a:r>
              <a:rPr lang="en-US" altLang="zh-CN" dirty="0" smtClean="0"/>
              <a:t>shelter…..form…</a:t>
            </a:r>
            <a:endParaRPr lang="en-US" altLang="zh-CN" dirty="0" smtClean="0"/>
          </a:p>
          <a:p>
            <a:r>
              <a:rPr lang="en-US" altLang="zh-CN" dirty="0"/>
              <a:t>p</a:t>
            </a:r>
            <a:r>
              <a:rPr lang="en-US" altLang="zh-CN" dirty="0" smtClean="0"/>
              <a:t>rotect….form…</a:t>
            </a:r>
            <a:endParaRPr lang="zh-CN" altLang="en-US" dirty="0"/>
          </a:p>
        </p:txBody>
      </p:sp>
      <p:sp>
        <p:nvSpPr>
          <p:cNvPr id="25" name="文本框 24"/>
          <p:cNvSpPr txBox="1"/>
          <p:nvPr/>
        </p:nvSpPr>
        <p:spPr>
          <a:xfrm>
            <a:off x="7499963" y="1978023"/>
            <a:ext cx="3219728" cy="923330"/>
          </a:xfrm>
          <a:prstGeom prst="rect">
            <a:avLst/>
          </a:prstGeom>
          <a:noFill/>
        </p:spPr>
        <p:txBody>
          <a:bodyPr wrap="none" rtlCol="0">
            <a:spAutoFit/>
          </a:bodyPr>
          <a:lstStyle/>
          <a:p>
            <a:r>
              <a:rPr lang="en-US" altLang="zh-CN" dirty="0"/>
              <a:t>b</a:t>
            </a:r>
            <a:r>
              <a:rPr lang="en-US" altLang="zh-CN" dirty="0" smtClean="0"/>
              <a:t>lock: n.</a:t>
            </a:r>
            <a:r>
              <a:rPr lang="zh-CN" altLang="en-US" dirty="0" smtClean="0"/>
              <a:t>块，街区</a:t>
            </a:r>
            <a:endParaRPr lang="en-US" altLang="zh-CN" dirty="0" smtClean="0"/>
          </a:p>
          <a:p>
            <a:r>
              <a:rPr lang="en-US" altLang="zh-CN" dirty="0" smtClean="0"/>
              <a:t>            v.</a:t>
            </a:r>
            <a:r>
              <a:rPr lang="zh-CN" altLang="en-US" dirty="0" smtClean="0"/>
              <a:t>阻止，阻碍</a:t>
            </a:r>
            <a:endParaRPr lang="en-US" altLang="zh-CN" dirty="0" smtClean="0"/>
          </a:p>
          <a:p>
            <a:r>
              <a:rPr lang="en-US" altLang="zh-CN" dirty="0" smtClean="0"/>
              <a:t>blocked: adj.</a:t>
            </a:r>
            <a:r>
              <a:rPr lang="zh-CN" altLang="en-US" dirty="0" smtClean="0"/>
              <a:t>阻塞的，被封锁的</a:t>
            </a:r>
            <a:endParaRPr lang="zh-CN" altLang="en-US" dirty="0"/>
          </a:p>
        </p:txBody>
      </p:sp>
      <p:sp>
        <p:nvSpPr>
          <p:cNvPr id="26" name="文本框 25"/>
          <p:cNvSpPr txBox="1"/>
          <p:nvPr/>
        </p:nvSpPr>
        <p:spPr>
          <a:xfrm>
            <a:off x="7672958" y="3124861"/>
            <a:ext cx="2043957" cy="369332"/>
          </a:xfrm>
          <a:prstGeom prst="rect">
            <a:avLst/>
          </a:prstGeom>
          <a:noFill/>
        </p:spPr>
        <p:txBody>
          <a:bodyPr wrap="none" rtlCol="0">
            <a:spAutoFit/>
          </a:bodyPr>
          <a:lstStyle/>
          <a:p>
            <a:r>
              <a:rPr lang="en-US" altLang="zh-CN" dirty="0"/>
              <a:t>s</a:t>
            </a:r>
            <a:r>
              <a:rPr lang="en-US" altLang="zh-CN" dirty="0" smtClean="0"/>
              <a:t>emicircle</a:t>
            </a:r>
            <a:r>
              <a:rPr lang="zh-CN" altLang="en-US" dirty="0" smtClean="0"/>
              <a:t>：半圆形</a:t>
            </a:r>
            <a:endParaRPr lang="zh-CN" altLang="en-US" dirty="0"/>
          </a:p>
        </p:txBody>
      </p:sp>
      <p:sp>
        <p:nvSpPr>
          <p:cNvPr id="27" name="文本框 26"/>
          <p:cNvSpPr txBox="1"/>
          <p:nvPr/>
        </p:nvSpPr>
        <p:spPr>
          <a:xfrm>
            <a:off x="7672958" y="4108013"/>
            <a:ext cx="2657843" cy="369332"/>
          </a:xfrm>
          <a:prstGeom prst="rect">
            <a:avLst/>
          </a:prstGeom>
          <a:noFill/>
        </p:spPr>
        <p:txBody>
          <a:bodyPr wrap="none" rtlCol="0">
            <a:spAutoFit/>
          </a:bodyPr>
          <a:lstStyle/>
          <a:p>
            <a:r>
              <a:rPr lang="en-US" altLang="zh-CN" dirty="0"/>
              <a:t>practical:</a:t>
            </a:r>
            <a:r>
              <a:rPr lang="zh-CN" altLang="en-US" dirty="0" smtClean="0"/>
              <a:t>实际的，实用的</a:t>
            </a:r>
            <a:endParaRPr lang="zh-CN" altLang="en-US" dirty="0"/>
          </a:p>
        </p:txBody>
      </p:sp>
      <p:grpSp>
        <p:nvGrpSpPr>
          <p:cNvPr id="28" name="组合 27"/>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29" name="组合 28"/>
            <p:cNvGrpSpPr/>
            <p:nvPr/>
          </p:nvGrpSpPr>
          <p:grpSpPr>
            <a:xfrm flipV="1">
              <a:off x="2218037" y="6272597"/>
              <a:ext cx="1341734" cy="213582"/>
              <a:chOff x="2218037" y="5369771"/>
              <a:chExt cx="5671594" cy="902826"/>
            </a:xfrm>
          </p:grpSpPr>
          <p:sp>
            <p:nvSpPr>
              <p:cNvPr id="36" name="矩形 3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flipV="1">
              <a:off x="3610482" y="6272597"/>
              <a:ext cx="1341734" cy="213582"/>
              <a:chOff x="2218037" y="5369771"/>
              <a:chExt cx="5671594" cy="902826"/>
            </a:xfrm>
          </p:grpSpPr>
          <p:sp>
            <p:nvSpPr>
              <p:cNvPr id="31" name="矩形 30"/>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1" name="文本框 40"/>
          <p:cNvSpPr txBox="1"/>
          <p:nvPr/>
        </p:nvSpPr>
        <p:spPr>
          <a:xfrm>
            <a:off x="670138" y="375131"/>
            <a:ext cx="800219"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WORD</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0383" y="5903548"/>
            <a:ext cx="1539016" cy="646331"/>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点击输入内容</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85919" y="1435072"/>
            <a:ext cx="4244546" cy="4244546"/>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974" y="1435072"/>
            <a:ext cx="5086599" cy="381243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66763" y="857986"/>
            <a:ext cx="2376221" cy="270598"/>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701290" y="273211"/>
            <a:ext cx="2441694" cy="584775"/>
          </a:xfrm>
          <a:prstGeom prst="rect">
            <a:avLst/>
          </a:prstGeom>
          <a:noFill/>
        </p:spPr>
        <p:txBody>
          <a:bodyPr wrap="none" rtlCol="0">
            <a:spAutoFit/>
          </a:bodyPr>
          <a:lstStyle/>
          <a:p>
            <a:r>
              <a:rPr lang="en-US" altLang="zh-CN" sz="3200" dirty="0" smtClean="0">
                <a:latin typeface="黑体" panose="02010609060101010101" pitchFamily="49" charset="-122"/>
                <a:ea typeface="黑体" panose="02010609060101010101" pitchFamily="49" charset="-122"/>
              </a:rPr>
              <a:t>Paragraph 3</a:t>
            </a:r>
            <a:endParaRPr lang="zh-CN" altLang="en-US" sz="3200" dirty="0">
              <a:latin typeface="黑体" panose="02010609060101010101" pitchFamily="49" charset="-122"/>
              <a:ea typeface="黑体" panose="02010609060101010101" pitchFamily="49" charset="-122"/>
            </a:endParaRPr>
          </a:p>
        </p:txBody>
      </p:sp>
      <p:sp>
        <p:nvSpPr>
          <p:cNvPr id="127" name="任意多边形 126"/>
          <p:cNvSpPr/>
          <p:nvPr/>
        </p:nvSpPr>
        <p:spPr>
          <a:xfrm>
            <a:off x="1380202" y="1622268"/>
            <a:ext cx="347978" cy="410721"/>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1211775" y="1557031"/>
            <a:ext cx="9209316" cy="3785652"/>
          </a:xfrm>
          <a:prstGeom prst="rect">
            <a:avLst/>
          </a:prstGeom>
          <a:noFill/>
        </p:spPr>
        <p:txBody>
          <a:bodyPr wrap="square" rtlCol="0">
            <a:spAutoFit/>
          </a:bodyPr>
          <a:lstStyle/>
          <a:p>
            <a:pPr>
              <a:lnSpc>
                <a:spcPct val="150000"/>
              </a:lnSpc>
            </a:pPr>
            <a:r>
              <a:rPr lang="en-US" altLang="zh-CN" sz="2000" dirty="0" smtClean="0">
                <a:latin typeface="微软雅黑" panose="020B0503020204020204" charset="-122"/>
                <a:ea typeface="微软雅黑" panose="020B0503020204020204" charset="-122"/>
              </a:rPr>
              <a:t>       </a:t>
            </a:r>
            <a:r>
              <a:rPr lang="en-US" altLang="zh-CN" sz="2000" dirty="0" smtClean="0">
                <a:latin typeface="Cambria Math" panose="02040503050406030204" pitchFamily="18" charset="0"/>
                <a:ea typeface="Cambria Math" panose="02040503050406030204" pitchFamily="18" charset="0"/>
              </a:rPr>
              <a:t>We flew in form Stockholm and form the air immediately noticed a well-planned city with apartment blocks built in semicircles with central courtyards and gardens. Not only did this seem practical, but the idea behind the design was to shelter residents form the fierce winter winds. ||  The city was built  by European architects in the 18th and 19th centuries and </a:t>
            </a:r>
            <a:r>
              <a:rPr lang="en-US" altLang="zh-CN" sz="2000" dirty="0" smtClean="0">
                <a:solidFill>
                  <a:schemeClr val="accent2"/>
                </a:solidFill>
                <a:latin typeface="Cambria Math" panose="02040503050406030204" pitchFamily="18" charset="0"/>
                <a:ea typeface="Cambria Math" panose="02040503050406030204" pitchFamily="18" charset="0"/>
              </a:rPr>
              <a:t>remains</a:t>
            </a:r>
            <a:r>
              <a:rPr lang="en-US" altLang="zh-CN" sz="2000" dirty="0" smtClean="0">
                <a:latin typeface="Cambria Math" panose="02040503050406030204" pitchFamily="18" charset="0"/>
                <a:ea typeface="Cambria Math" panose="02040503050406030204" pitchFamily="18" charset="0"/>
              </a:rPr>
              <a:t> one of Europe’s  most beautiful cities. </a:t>
            </a:r>
            <a:r>
              <a:rPr lang="en-US" altLang="zh-CN" sz="2000" dirty="0" smtClean="0">
                <a:solidFill>
                  <a:schemeClr val="accent2"/>
                </a:solidFill>
                <a:latin typeface="Cambria Math" panose="02040503050406030204" pitchFamily="18" charset="0"/>
                <a:ea typeface="Cambria Math" panose="02040503050406030204" pitchFamily="18" charset="0"/>
              </a:rPr>
              <a:t>Straddling</a:t>
            </a:r>
            <a:r>
              <a:rPr lang="en-US" altLang="zh-CN" sz="2000" dirty="0" smtClean="0">
                <a:latin typeface="Cambria Math" panose="02040503050406030204" pitchFamily="18" charset="0"/>
                <a:ea typeface="Cambria Math" panose="02040503050406030204" pitchFamily="18" charset="0"/>
              </a:rPr>
              <a:t> the wide River Neva</a:t>
            </a:r>
            <a:r>
              <a:rPr lang="zh-CN" altLang="en-US" sz="2000" dirty="0" smtClean="0">
                <a:latin typeface="Cambria Math" panose="02040503050406030204" pitchFamily="18" charset="0"/>
                <a:ea typeface="Cambria Math" panose="02040503050406030204" pitchFamily="18" charset="0"/>
              </a:rPr>
              <a:t>（涅瓦河）</a:t>
            </a:r>
            <a:r>
              <a:rPr lang="en-US" altLang="zh-CN" sz="2000" dirty="0" smtClean="0">
                <a:latin typeface="Cambria Math" panose="02040503050406030204" pitchFamily="18" charset="0"/>
                <a:ea typeface="Cambria Math" panose="02040503050406030204" pitchFamily="18" charset="0"/>
              </a:rPr>
              <a:t>, the city </a:t>
            </a:r>
            <a:r>
              <a:rPr lang="en-US" altLang="zh-CN" sz="2000" dirty="0" smtClean="0">
                <a:solidFill>
                  <a:schemeClr val="accent5"/>
                </a:solidFill>
                <a:latin typeface="Cambria Math" panose="02040503050406030204" pitchFamily="18" charset="0"/>
                <a:ea typeface="Cambria Math" panose="02040503050406030204" pitchFamily="18" charset="0"/>
              </a:rPr>
              <a:t>is made up of </a:t>
            </a:r>
            <a:r>
              <a:rPr lang="en-US" altLang="zh-CN" sz="2000" dirty="0" smtClean="0">
                <a:latin typeface="Cambria Math" panose="02040503050406030204" pitchFamily="18" charset="0"/>
                <a:ea typeface="Cambria Math" panose="02040503050406030204" pitchFamily="18" charset="0"/>
              </a:rPr>
              <a:t>almost 50 islands connected by some 310 bridges. No wonder the sight of </a:t>
            </a:r>
            <a:r>
              <a:rPr lang="en-US" altLang="zh-CN" sz="2000" dirty="0" smtClean="0">
                <a:solidFill>
                  <a:schemeClr val="accent2"/>
                </a:solidFill>
                <a:latin typeface="Cambria Math" panose="02040503050406030204" pitchFamily="18" charset="0"/>
                <a:ea typeface="Cambria Math" panose="02040503050406030204" pitchFamily="18" charset="0"/>
              </a:rPr>
              <a:t>elegant</a:t>
            </a:r>
            <a:r>
              <a:rPr lang="en-US" altLang="zh-CN" sz="2000" dirty="0" smtClean="0">
                <a:latin typeface="Cambria Math" panose="02040503050406030204" pitchFamily="18" charset="0"/>
                <a:ea typeface="Cambria Math" panose="02040503050406030204" pitchFamily="18" charset="0"/>
              </a:rPr>
              <a:t> buildings along the canals reminded me of Paris, Amsterdam and Venice. </a:t>
            </a:r>
            <a:endParaRPr lang="zh-CN" altLang="en-US" sz="2000" dirty="0">
              <a:latin typeface="Cambria Math" panose="02040503050406030204" pitchFamily="18" charset="0"/>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7664" y="1943138"/>
            <a:ext cx="735718" cy="667280"/>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6318" y="2032210"/>
            <a:ext cx="735718" cy="667280"/>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87664" y="4015874"/>
            <a:ext cx="735718" cy="667280"/>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16318" y="4015874"/>
            <a:ext cx="735718" cy="667280"/>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996377" y="1982231"/>
            <a:ext cx="1345433" cy="646331"/>
          </a:xfrm>
          <a:prstGeom prst="rect">
            <a:avLst/>
          </a:prstGeom>
          <a:noFill/>
        </p:spPr>
        <p:txBody>
          <a:bodyPr wrap="none" rtlCol="0">
            <a:spAutoFit/>
          </a:bodyPr>
          <a:lstStyle/>
          <a:p>
            <a:r>
              <a:rPr lang="en-US" altLang="zh-CN" dirty="0"/>
              <a:t>r</a:t>
            </a:r>
            <a:r>
              <a:rPr lang="en-US" altLang="zh-CN" dirty="0" smtClean="0"/>
              <a:t>emain: </a:t>
            </a:r>
            <a:r>
              <a:rPr lang="en-US" altLang="zh-CN" dirty="0" err="1" smtClean="0"/>
              <a:t>v&amp;n</a:t>
            </a:r>
            <a:endParaRPr lang="en-US" altLang="zh-CN" dirty="0" smtClean="0"/>
          </a:p>
          <a:p>
            <a:r>
              <a:rPr lang="en-US" altLang="zh-CN" dirty="0"/>
              <a:t>r</a:t>
            </a:r>
            <a:r>
              <a:rPr lang="en-US" altLang="zh-CN" dirty="0" smtClean="0"/>
              <a:t>emains: n</a:t>
            </a:r>
            <a:endParaRPr lang="en-US" altLang="zh-CN" dirty="0" smtClean="0"/>
          </a:p>
        </p:txBody>
      </p:sp>
      <p:sp>
        <p:nvSpPr>
          <p:cNvPr id="22" name="文本框 21"/>
          <p:cNvSpPr txBox="1"/>
          <p:nvPr/>
        </p:nvSpPr>
        <p:spPr>
          <a:xfrm>
            <a:off x="2996377" y="3887849"/>
            <a:ext cx="1794017" cy="923330"/>
          </a:xfrm>
          <a:prstGeom prst="rect">
            <a:avLst/>
          </a:prstGeom>
          <a:noFill/>
        </p:spPr>
        <p:txBody>
          <a:bodyPr wrap="none" rtlCol="0">
            <a:spAutoFit/>
          </a:bodyPr>
          <a:lstStyle/>
          <a:p>
            <a:r>
              <a:rPr lang="en-US" altLang="zh-CN" dirty="0"/>
              <a:t>b</a:t>
            </a:r>
            <a:r>
              <a:rPr lang="en-US" altLang="zh-CN" dirty="0" smtClean="0"/>
              <a:t>e made up of</a:t>
            </a:r>
            <a:endParaRPr lang="en-US" altLang="zh-CN" dirty="0" smtClean="0"/>
          </a:p>
          <a:p>
            <a:r>
              <a:rPr lang="en-US" altLang="zh-CN" dirty="0" smtClean="0"/>
              <a:t>=consist of</a:t>
            </a:r>
            <a:endParaRPr lang="en-US" altLang="zh-CN" dirty="0" smtClean="0"/>
          </a:p>
          <a:p>
            <a:r>
              <a:rPr lang="en-US" altLang="zh-CN" dirty="0"/>
              <a:t>b</a:t>
            </a:r>
            <a:r>
              <a:rPr lang="en-US" altLang="zh-CN" dirty="0" smtClean="0"/>
              <a:t>e made of/form</a:t>
            </a:r>
            <a:endParaRPr lang="zh-CN" altLang="en-US" dirty="0"/>
          </a:p>
        </p:txBody>
      </p:sp>
      <p:sp>
        <p:nvSpPr>
          <p:cNvPr id="25" name="文本框 24"/>
          <p:cNvSpPr txBox="1"/>
          <p:nvPr/>
        </p:nvSpPr>
        <p:spPr>
          <a:xfrm>
            <a:off x="7499963" y="1978023"/>
            <a:ext cx="1943481" cy="646331"/>
          </a:xfrm>
          <a:prstGeom prst="rect">
            <a:avLst/>
          </a:prstGeom>
          <a:noFill/>
        </p:spPr>
        <p:txBody>
          <a:bodyPr wrap="none" rtlCol="0">
            <a:spAutoFit/>
          </a:bodyPr>
          <a:lstStyle/>
          <a:p>
            <a:r>
              <a:rPr lang="en-US" altLang="zh-CN" dirty="0"/>
              <a:t>s</a:t>
            </a:r>
            <a:r>
              <a:rPr lang="en-US" altLang="zh-CN" dirty="0" smtClean="0"/>
              <a:t>traddle: n.</a:t>
            </a:r>
            <a:r>
              <a:rPr lang="zh-CN" altLang="en-US" dirty="0" smtClean="0"/>
              <a:t>跨坐 </a:t>
            </a:r>
            <a:endParaRPr lang="en-US" altLang="zh-CN" dirty="0" smtClean="0"/>
          </a:p>
          <a:p>
            <a:r>
              <a:rPr lang="en-US" altLang="zh-CN" dirty="0"/>
              <a:t>	</a:t>
            </a:r>
            <a:r>
              <a:rPr lang="en-US" altLang="zh-CN" dirty="0" smtClean="0"/>
              <a:t>v.</a:t>
            </a:r>
            <a:r>
              <a:rPr lang="zh-CN" altLang="en-US" dirty="0" smtClean="0"/>
              <a:t>跨，骑</a:t>
            </a:r>
            <a:endParaRPr lang="zh-CN" altLang="en-US" dirty="0"/>
          </a:p>
        </p:txBody>
      </p:sp>
      <p:sp>
        <p:nvSpPr>
          <p:cNvPr id="26" name="文本框 25"/>
          <p:cNvSpPr txBox="1"/>
          <p:nvPr/>
        </p:nvSpPr>
        <p:spPr>
          <a:xfrm>
            <a:off x="7616974" y="4164848"/>
            <a:ext cx="2956259" cy="369332"/>
          </a:xfrm>
          <a:prstGeom prst="rect">
            <a:avLst/>
          </a:prstGeom>
          <a:noFill/>
        </p:spPr>
        <p:txBody>
          <a:bodyPr wrap="none" rtlCol="0">
            <a:spAutoFit/>
          </a:bodyPr>
          <a:lstStyle/>
          <a:p>
            <a:r>
              <a:rPr lang="en-US" altLang="zh-CN" dirty="0" smtClean="0"/>
              <a:t>elegant: adj.</a:t>
            </a:r>
            <a:r>
              <a:rPr lang="zh-CN" altLang="en-US" dirty="0" smtClean="0"/>
              <a:t>高雅的，优雅的</a:t>
            </a:r>
            <a:endParaRPr lang="zh-CN" altLang="en-US" dirty="0"/>
          </a:p>
        </p:txBody>
      </p:sp>
      <p:grpSp>
        <p:nvGrpSpPr>
          <p:cNvPr id="28" name="组合 27"/>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29" name="组合 28"/>
            <p:cNvGrpSpPr/>
            <p:nvPr/>
          </p:nvGrpSpPr>
          <p:grpSpPr>
            <a:xfrm flipV="1">
              <a:off x="2218037" y="6272597"/>
              <a:ext cx="1341734" cy="213582"/>
              <a:chOff x="2218037" y="5369771"/>
              <a:chExt cx="5671594" cy="902826"/>
            </a:xfrm>
          </p:grpSpPr>
          <p:sp>
            <p:nvSpPr>
              <p:cNvPr id="36" name="矩形 3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flipV="1">
              <a:off x="3610482" y="6272597"/>
              <a:ext cx="1341734" cy="213582"/>
              <a:chOff x="2218037" y="5369771"/>
              <a:chExt cx="5671594" cy="902826"/>
            </a:xfrm>
          </p:grpSpPr>
          <p:sp>
            <p:nvSpPr>
              <p:cNvPr id="31" name="矩形 30"/>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1" name="文本框 40"/>
          <p:cNvSpPr txBox="1"/>
          <p:nvPr/>
        </p:nvSpPr>
        <p:spPr>
          <a:xfrm>
            <a:off x="670138" y="375131"/>
            <a:ext cx="800219"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WORD</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640065" y="1140595"/>
            <a:ext cx="551935" cy="1035462"/>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0383" y="5903548"/>
            <a:ext cx="1539016" cy="646331"/>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点击输入内容</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任意多边形 8"/>
          <p:cNvSpPr/>
          <p:nvPr/>
        </p:nvSpPr>
        <p:spPr>
          <a:xfrm>
            <a:off x="0" y="1135216"/>
            <a:ext cx="523301" cy="961542"/>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46203" y="3301887"/>
            <a:ext cx="1537024" cy="369332"/>
          </a:xfrm>
          <a:prstGeom prst="rect">
            <a:avLst/>
          </a:prstGeom>
          <a:noFill/>
        </p:spPr>
        <p:txBody>
          <a:bodyPr wrap="none" rtlCol="0">
            <a:spAutoFit/>
          </a:bodyPr>
          <a:lstStyle/>
          <a:p>
            <a:r>
              <a:rPr lang="en-US" altLang="zh-CN" b="1" i="1" dirty="0">
                <a:latin typeface="微软雅黑" panose="020B0503020204020204" charset="-122"/>
                <a:ea typeface="微软雅黑" panose="020B0503020204020204" charset="-122"/>
              </a:rPr>
              <a:t>Amsterdam</a:t>
            </a:r>
            <a:endParaRPr lang="zh-CN" altLang="en-US" b="1" i="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54168" y="3494156"/>
            <a:ext cx="5059092" cy="3360080"/>
          </a:xfrm>
          <a:prstGeom prst="rect">
            <a:avLst/>
          </a:prstGeom>
        </p:spPr>
      </p:pic>
      <p:sp>
        <p:nvSpPr>
          <p:cNvPr id="6" name="文本框 5"/>
          <p:cNvSpPr txBox="1"/>
          <p:nvPr/>
        </p:nvSpPr>
        <p:spPr>
          <a:xfrm>
            <a:off x="10673643" y="3142015"/>
            <a:ext cx="939616" cy="369332"/>
          </a:xfrm>
          <a:prstGeom prst="rect">
            <a:avLst/>
          </a:prstGeom>
          <a:noFill/>
        </p:spPr>
        <p:txBody>
          <a:bodyPr wrap="none" rtlCol="0">
            <a:spAutoFit/>
          </a:bodyPr>
          <a:lstStyle/>
          <a:p>
            <a:r>
              <a:rPr lang="en-US" altLang="zh-CN" b="1" i="1" dirty="0">
                <a:latin typeface="微软雅黑" panose="020B0503020204020204" charset="-122"/>
                <a:ea typeface="微软雅黑" panose="020B0503020204020204" charset="-122"/>
              </a:rPr>
              <a:t>Venice</a:t>
            </a:r>
            <a:endParaRPr lang="zh-CN" altLang="en-US" b="1" i="1" dirty="0"/>
          </a:p>
        </p:txBody>
      </p:sp>
      <p:sp>
        <p:nvSpPr>
          <p:cNvPr id="10" name="文本框 9"/>
          <p:cNvSpPr txBox="1"/>
          <p:nvPr/>
        </p:nvSpPr>
        <p:spPr>
          <a:xfrm>
            <a:off x="5263978" y="4529676"/>
            <a:ext cx="744884" cy="369332"/>
          </a:xfrm>
          <a:prstGeom prst="rect">
            <a:avLst/>
          </a:prstGeom>
          <a:noFill/>
        </p:spPr>
        <p:txBody>
          <a:bodyPr wrap="none" rtlCol="0">
            <a:spAutoFit/>
          </a:bodyPr>
          <a:lstStyle/>
          <a:p>
            <a:r>
              <a:rPr lang="en-US" altLang="zh-CN" b="1" i="1" dirty="0">
                <a:latin typeface="微软雅黑" panose="020B0503020204020204" charset="-122"/>
                <a:ea typeface="微软雅黑" panose="020B0503020204020204" charset="-122"/>
              </a:rPr>
              <a:t>Paris</a:t>
            </a:r>
            <a:endParaRPr lang="zh-CN" altLang="en-US" b="1" i="1"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771" y="0"/>
            <a:ext cx="6052488" cy="2713184"/>
          </a:xfrm>
          <a:prstGeom prst="rect">
            <a:avLst/>
          </a:prstGeom>
        </p:spPr>
      </p:pic>
      <p:sp>
        <p:nvSpPr>
          <p:cNvPr id="12" name="文本框 11"/>
          <p:cNvSpPr txBox="1"/>
          <p:nvPr/>
        </p:nvSpPr>
        <p:spPr>
          <a:xfrm>
            <a:off x="5371622" y="2727797"/>
            <a:ext cx="1755096" cy="646331"/>
          </a:xfrm>
          <a:prstGeom prst="rect">
            <a:avLst/>
          </a:prstGeom>
          <a:noFill/>
        </p:spPr>
        <p:txBody>
          <a:bodyPr wrap="none" rtlCol="0">
            <a:spAutoFit/>
          </a:bodyPr>
          <a:lstStyle/>
          <a:p>
            <a:r>
              <a:rPr lang="en-US" altLang="zh-CN" b="1" i="1" dirty="0" err="1">
                <a:latin typeface="微软雅黑" panose="020B0503020204020204" charset="-122"/>
                <a:ea typeface="微软雅黑" panose="020B0503020204020204" charset="-122"/>
              </a:rPr>
              <a:t>St.Petersburg</a:t>
            </a:r>
            <a:endParaRPr lang="en-US" altLang="zh-CN" b="1" i="1" dirty="0">
              <a:latin typeface="微软雅黑" panose="020B0503020204020204" charset="-122"/>
              <a:ea typeface="微软雅黑" panose="020B0503020204020204" charset="-122"/>
            </a:endParaRPr>
          </a:p>
          <a:p>
            <a:endParaRPr lang="zh-CN" altLang="en-US" dirty="0"/>
          </a:p>
        </p:txBody>
      </p:sp>
      <p:sp>
        <p:nvSpPr>
          <p:cNvPr id="13" name="任意多边形 12"/>
          <p:cNvSpPr/>
          <p:nvPr/>
        </p:nvSpPr>
        <p:spPr>
          <a:xfrm>
            <a:off x="14515" y="5150656"/>
            <a:ext cx="523301" cy="961542"/>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0800000">
            <a:off x="11640065" y="5113696"/>
            <a:ext cx="551935" cy="1035462"/>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300" y="-1"/>
            <a:ext cx="4826763" cy="3209797"/>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816" y="3785949"/>
            <a:ext cx="4726162" cy="30798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0383" y="5903548"/>
            <a:ext cx="1539016" cy="646331"/>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点击输入内容</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4000" y="423352"/>
            <a:ext cx="2344231" cy="369332"/>
          </a:xfrm>
          <a:prstGeom prst="rect">
            <a:avLst/>
          </a:prstGeom>
          <a:noFill/>
        </p:spPr>
        <p:txBody>
          <a:bodyPr wrap="none" rtlCol="0">
            <a:spAutoFit/>
          </a:bodyPr>
          <a:lstStyle/>
          <a:p>
            <a:r>
              <a:rPr lang="en-US" altLang="zh-CN" b="1" dirty="0"/>
              <a:t>look</a:t>
            </a:r>
            <a:r>
              <a:rPr lang="en-US" altLang="zh-CN" dirty="0"/>
              <a:t> </a:t>
            </a:r>
            <a:r>
              <a:rPr lang="en-US" altLang="zh-CN" b="1" dirty="0"/>
              <a:t>down</a:t>
            </a:r>
            <a:r>
              <a:rPr lang="en-US" altLang="zh-CN" dirty="0"/>
              <a:t> </a:t>
            </a:r>
            <a:r>
              <a:rPr lang="en-US" altLang="zh-CN" b="1" dirty="0"/>
              <a:t>from</a:t>
            </a:r>
            <a:r>
              <a:rPr lang="en-US" altLang="zh-CN" dirty="0"/>
              <a:t> </a:t>
            </a:r>
            <a:r>
              <a:rPr lang="en-US" altLang="zh-CN" b="1" dirty="0"/>
              <a:t>above</a:t>
            </a:r>
            <a:endParaRPr lang="zh-CN" altLang="en-US" dirty="0"/>
          </a:p>
        </p:txBody>
      </p:sp>
      <p:sp>
        <p:nvSpPr>
          <p:cNvPr id="6" name="文本框 5"/>
          <p:cNvSpPr txBox="1"/>
          <p:nvPr/>
        </p:nvSpPr>
        <p:spPr>
          <a:xfrm>
            <a:off x="1524000" y="809358"/>
            <a:ext cx="1621919" cy="369332"/>
          </a:xfrm>
          <a:prstGeom prst="rect">
            <a:avLst/>
          </a:prstGeom>
          <a:noFill/>
        </p:spPr>
        <p:txBody>
          <a:bodyPr wrap="none" rtlCol="0">
            <a:spAutoFit/>
          </a:bodyPr>
          <a:lstStyle/>
          <a:p>
            <a:r>
              <a:rPr lang="en-US" altLang="zh-CN" b="1" dirty="0"/>
              <a:t>bird's-eye</a:t>
            </a:r>
            <a:r>
              <a:rPr lang="en-US" altLang="zh-CN" dirty="0"/>
              <a:t> </a:t>
            </a:r>
            <a:r>
              <a:rPr lang="en-US" altLang="zh-CN" b="1" dirty="0"/>
              <a:t>view</a:t>
            </a:r>
            <a:endParaRPr lang="zh-CN" altLang="en-US" dirty="0"/>
          </a:p>
        </p:txBody>
      </p:sp>
      <p:sp>
        <p:nvSpPr>
          <p:cNvPr id="8" name="文本框 7"/>
          <p:cNvSpPr txBox="1"/>
          <p:nvPr/>
        </p:nvSpPr>
        <p:spPr>
          <a:xfrm>
            <a:off x="3686998" y="792684"/>
            <a:ext cx="2141997" cy="369332"/>
          </a:xfrm>
          <a:prstGeom prst="rect">
            <a:avLst/>
          </a:prstGeom>
          <a:noFill/>
        </p:spPr>
        <p:txBody>
          <a:bodyPr wrap="none" rtlCol="0">
            <a:spAutoFit/>
          </a:bodyPr>
          <a:lstStyle/>
          <a:p>
            <a:r>
              <a:rPr lang="en-US" altLang="zh-CN" b="1" dirty="0"/>
              <a:t>get</a:t>
            </a:r>
            <a:r>
              <a:rPr lang="en-US" altLang="zh-CN" dirty="0"/>
              <a:t> </a:t>
            </a:r>
            <a:r>
              <a:rPr lang="en-US" altLang="zh-CN" b="1" dirty="0"/>
              <a:t>a</a:t>
            </a:r>
            <a:r>
              <a:rPr lang="en-US" altLang="zh-CN" dirty="0"/>
              <a:t> </a:t>
            </a:r>
            <a:r>
              <a:rPr lang="en-US" altLang="zh-CN" b="1" dirty="0"/>
              <a:t>bird's-eye</a:t>
            </a:r>
            <a:r>
              <a:rPr lang="en-US" altLang="zh-CN" dirty="0"/>
              <a:t> </a:t>
            </a:r>
            <a:r>
              <a:rPr lang="en-US" altLang="zh-CN" b="1" dirty="0"/>
              <a:t>view</a:t>
            </a:r>
            <a:endParaRPr lang="zh-CN" altLang="en-US" dirty="0"/>
          </a:p>
        </p:txBody>
      </p:sp>
      <p:sp>
        <p:nvSpPr>
          <p:cNvPr id="10" name="文本框 9"/>
          <p:cNvSpPr txBox="1"/>
          <p:nvPr/>
        </p:nvSpPr>
        <p:spPr>
          <a:xfrm>
            <a:off x="1524000" y="2076462"/>
            <a:ext cx="2612190" cy="646331"/>
          </a:xfrm>
          <a:prstGeom prst="rect">
            <a:avLst/>
          </a:prstGeom>
          <a:noFill/>
        </p:spPr>
        <p:txBody>
          <a:bodyPr wrap="none" rtlCol="0">
            <a:spAutoFit/>
          </a:bodyPr>
          <a:lstStyle/>
          <a:p>
            <a:r>
              <a:rPr lang="en-US" altLang="zh-CN" dirty="0" smtClean="0"/>
              <a:t>Petersburg</a:t>
            </a:r>
            <a:r>
              <a:rPr lang="zh-CN" altLang="en-US" dirty="0" smtClean="0"/>
              <a:t>（</a:t>
            </a:r>
            <a:r>
              <a:rPr lang="en-US" altLang="zh-CN" dirty="0" smtClean="0"/>
              <a:t>American</a:t>
            </a:r>
            <a:r>
              <a:rPr lang="zh-CN" altLang="en-US" dirty="0" smtClean="0"/>
              <a:t>）</a:t>
            </a:r>
            <a:endParaRPr lang="en-US" altLang="zh-CN" dirty="0" smtClean="0"/>
          </a:p>
          <a:p>
            <a:r>
              <a:rPr lang="en-US" altLang="zh-CN" dirty="0" err="1" smtClean="0"/>
              <a:t>St.Petersburg</a:t>
            </a:r>
            <a:r>
              <a:rPr lang="zh-CN" altLang="en-US" dirty="0" smtClean="0"/>
              <a:t>（</a:t>
            </a:r>
            <a:r>
              <a:rPr lang="en-US" altLang="zh-CN" dirty="0" smtClean="0"/>
              <a:t>Russian</a:t>
            </a:r>
            <a:r>
              <a:rPr lang="zh-CN" altLang="en-US" dirty="0" smtClean="0"/>
              <a:t>）</a:t>
            </a:r>
            <a:endParaRPr lang="zh-CN" altLang="en-US" dirty="0"/>
          </a:p>
        </p:txBody>
      </p:sp>
      <p:sp>
        <p:nvSpPr>
          <p:cNvPr id="11" name="文本框 10"/>
          <p:cNvSpPr txBox="1"/>
          <p:nvPr/>
        </p:nvSpPr>
        <p:spPr>
          <a:xfrm>
            <a:off x="1524000" y="3465512"/>
            <a:ext cx="2072362" cy="369332"/>
          </a:xfrm>
          <a:prstGeom prst="rect">
            <a:avLst/>
          </a:prstGeom>
          <a:noFill/>
        </p:spPr>
        <p:txBody>
          <a:bodyPr wrap="none" rtlCol="0">
            <a:spAutoFit/>
          </a:bodyPr>
          <a:lstStyle/>
          <a:p>
            <a:r>
              <a:rPr lang="en-US" altLang="zh-CN" b="1" dirty="0" smtClean="0"/>
              <a:t>Gothic </a:t>
            </a:r>
            <a:r>
              <a:rPr lang="en-US" altLang="zh-CN" dirty="0"/>
              <a:t> </a:t>
            </a:r>
            <a:r>
              <a:rPr lang="en-US" altLang="zh-CN" b="1" dirty="0"/>
              <a:t>architecture</a:t>
            </a:r>
            <a:endParaRPr lang="zh-CN" altLang="en-US" dirty="0"/>
          </a:p>
        </p:txBody>
      </p:sp>
      <p:sp>
        <p:nvSpPr>
          <p:cNvPr id="12" name="文本框 11"/>
          <p:cNvSpPr txBox="1"/>
          <p:nvPr/>
        </p:nvSpPr>
        <p:spPr>
          <a:xfrm>
            <a:off x="1524000" y="1310873"/>
            <a:ext cx="3080330" cy="369332"/>
          </a:xfrm>
          <a:prstGeom prst="rect">
            <a:avLst/>
          </a:prstGeom>
          <a:noFill/>
        </p:spPr>
        <p:txBody>
          <a:bodyPr wrap="none" rtlCol="0">
            <a:spAutoFit/>
          </a:bodyPr>
          <a:lstStyle/>
          <a:p>
            <a:r>
              <a:rPr lang="en-US" altLang="zh-CN" b="1" dirty="0"/>
              <a:t>UAV</a:t>
            </a:r>
            <a:r>
              <a:rPr lang="en-US" altLang="zh-CN" dirty="0"/>
              <a:t>(</a:t>
            </a:r>
            <a:r>
              <a:rPr lang="en-US" altLang="zh-CN" b="1" dirty="0"/>
              <a:t>unmanned</a:t>
            </a:r>
            <a:r>
              <a:rPr lang="en-US" altLang="zh-CN" dirty="0"/>
              <a:t> </a:t>
            </a:r>
            <a:r>
              <a:rPr lang="en-US" altLang="zh-CN" b="1" dirty="0"/>
              <a:t>aerial</a:t>
            </a:r>
            <a:r>
              <a:rPr lang="en-US" altLang="zh-CN" dirty="0"/>
              <a:t> </a:t>
            </a:r>
            <a:r>
              <a:rPr lang="en-US" altLang="zh-CN" b="1" dirty="0"/>
              <a:t>vehicle</a:t>
            </a:r>
            <a:r>
              <a:rPr lang="en-US" altLang="zh-CN" dirty="0"/>
              <a:t>)</a:t>
            </a:r>
            <a:endParaRPr lang="zh-CN" altLang="en-US" dirty="0"/>
          </a:p>
        </p:txBody>
      </p:sp>
      <p:sp>
        <p:nvSpPr>
          <p:cNvPr id="14" name="文本框 13"/>
          <p:cNvSpPr txBox="1"/>
          <p:nvPr/>
        </p:nvSpPr>
        <p:spPr>
          <a:xfrm>
            <a:off x="5165124" y="1310873"/>
            <a:ext cx="877163" cy="369332"/>
          </a:xfrm>
          <a:prstGeom prst="rect">
            <a:avLst/>
          </a:prstGeom>
          <a:noFill/>
        </p:spPr>
        <p:txBody>
          <a:bodyPr wrap="none" rtlCol="0">
            <a:spAutoFit/>
          </a:bodyPr>
          <a:lstStyle/>
          <a:p>
            <a:r>
              <a:rPr lang="zh-CN" altLang="en-US" b="1" dirty="0"/>
              <a:t>无人机</a:t>
            </a:r>
            <a:endParaRPr lang="zh-CN" altLang="en-US" b="1" dirty="0"/>
          </a:p>
        </p:txBody>
      </p:sp>
      <p:sp>
        <p:nvSpPr>
          <p:cNvPr id="15" name="文本框 14"/>
          <p:cNvSpPr txBox="1"/>
          <p:nvPr/>
        </p:nvSpPr>
        <p:spPr>
          <a:xfrm>
            <a:off x="4584460" y="2076461"/>
            <a:ext cx="1569660" cy="646331"/>
          </a:xfrm>
          <a:prstGeom prst="rect">
            <a:avLst/>
          </a:prstGeom>
          <a:noFill/>
        </p:spPr>
        <p:txBody>
          <a:bodyPr wrap="none" rtlCol="0">
            <a:spAutoFit/>
          </a:bodyPr>
          <a:lstStyle/>
          <a:p>
            <a:r>
              <a:rPr lang="zh-CN" altLang="en-US" b="1" dirty="0" smtClean="0"/>
              <a:t>美国圣彼得堡</a:t>
            </a:r>
            <a:endParaRPr lang="en-US" altLang="zh-CN" b="1" dirty="0" smtClean="0"/>
          </a:p>
          <a:p>
            <a:r>
              <a:rPr lang="zh-CN" altLang="en-US" b="1" dirty="0" smtClean="0"/>
              <a:t>俄国圣彼得堡</a:t>
            </a:r>
            <a:endParaRPr lang="zh-CN" altLang="en-US" b="1" dirty="0"/>
          </a:p>
        </p:txBody>
      </p:sp>
      <p:sp>
        <p:nvSpPr>
          <p:cNvPr id="17" name="文本框 16"/>
          <p:cNvSpPr txBox="1"/>
          <p:nvPr/>
        </p:nvSpPr>
        <p:spPr>
          <a:xfrm>
            <a:off x="1524000" y="4531451"/>
            <a:ext cx="2253887" cy="369332"/>
          </a:xfrm>
          <a:prstGeom prst="rect">
            <a:avLst/>
          </a:prstGeom>
          <a:noFill/>
        </p:spPr>
        <p:txBody>
          <a:bodyPr wrap="none" rtlCol="0">
            <a:spAutoFit/>
          </a:bodyPr>
          <a:lstStyle/>
          <a:p>
            <a:r>
              <a:rPr lang="en-US" altLang="zh-CN" b="1" dirty="0"/>
              <a:t>Baroque</a:t>
            </a:r>
            <a:r>
              <a:rPr lang="en-US" altLang="zh-CN" dirty="0"/>
              <a:t> </a:t>
            </a:r>
            <a:r>
              <a:rPr lang="en-US" altLang="zh-CN" dirty="0" smtClean="0"/>
              <a:t> </a:t>
            </a:r>
            <a:r>
              <a:rPr lang="en-US" altLang="zh-CN" b="1" dirty="0" smtClean="0"/>
              <a:t>architecture</a:t>
            </a:r>
            <a:endParaRPr lang="zh-CN" altLang="en-US" b="1" dirty="0"/>
          </a:p>
        </p:txBody>
      </p:sp>
      <p:sp>
        <p:nvSpPr>
          <p:cNvPr id="18" name="文本框 17"/>
          <p:cNvSpPr txBox="1"/>
          <p:nvPr/>
        </p:nvSpPr>
        <p:spPr>
          <a:xfrm>
            <a:off x="4084574" y="4534165"/>
            <a:ext cx="1346844" cy="369332"/>
          </a:xfrm>
          <a:prstGeom prst="rect">
            <a:avLst/>
          </a:prstGeom>
          <a:noFill/>
        </p:spPr>
        <p:txBody>
          <a:bodyPr wrap="none" rtlCol="0">
            <a:spAutoFit/>
          </a:bodyPr>
          <a:lstStyle/>
          <a:p>
            <a:r>
              <a:rPr lang="zh-CN" altLang="en-US" b="1" dirty="0" smtClean="0"/>
              <a:t>巴洛克建筑</a:t>
            </a:r>
            <a:endParaRPr lang="zh-CN" altLang="en-US" b="1" dirty="0"/>
          </a:p>
        </p:txBody>
      </p:sp>
      <p:sp>
        <p:nvSpPr>
          <p:cNvPr id="19" name="文本框 18"/>
          <p:cNvSpPr txBox="1"/>
          <p:nvPr/>
        </p:nvSpPr>
        <p:spPr>
          <a:xfrm>
            <a:off x="1524000" y="4900783"/>
            <a:ext cx="5127686" cy="338554"/>
          </a:xfrm>
          <a:prstGeom prst="rect">
            <a:avLst/>
          </a:prstGeom>
          <a:noFill/>
        </p:spPr>
        <p:txBody>
          <a:bodyPr wrap="none" rtlCol="0">
            <a:spAutoFit/>
          </a:bodyPr>
          <a:lstStyle/>
          <a:p>
            <a:r>
              <a:rPr lang="en-US" altLang="zh-CN" sz="1600" dirty="0" smtClean="0"/>
              <a:t>magnificent     weird</a:t>
            </a:r>
            <a:r>
              <a:rPr lang="zh-CN" altLang="en-US" sz="1600" dirty="0" smtClean="0"/>
              <a:t>（怪异的）    </a:t>
            </a:r>
            <a:r>
              <a:rPr lang="en-US" altLang="zh-CN" sz="1600" dirty="0" smtClean="0"/>
              <a:t>exaggerated</a:t>
            </a:r>
            <a:r>
              <a:rPr lang="zh-CN" altLang="en-US" sz="1600" dirty="0" smtClean="0"/>
              <a:t>（夸张的）</a:t>
            </a:r>
            <a:endParaRPr lang="zh-CN" altLang="en-US" sz="1600" dirty="0"/>
          </a:p>
        </p:txBody>
      </p:sp>
      <p:sp>
        <p:nvSpPr>
          <p:cNvPr id="20" name="文本框 19"/>
          <p:cNvSpPr txBox="1"/>
          <p:nvPr/>
        </p:nvSpPr>
        <p:spPr>
          <a:xfrm>
            <a:off x="1524000" y="3759173"/>
            <a:ext cx="2694905" cy="338554"/>
          </a:xfrm>
          <a:prstGeom prst="rect">
            <a:avLst/>
          </a:prstGeom>
          <a:noFill/>
        </p:spPr>
        <p:txBody>
          <a:bodyPr wrap="none" rtlCol="0">
            <a:spAutoFit/>
          </a:bodyPr>
          <a:lstStyle/>
          <a:p>
            <a:r>
              <a:rPr lang="en-US" altLang="zh-CN" sz="1600" dirty="0"/>
              <a:t>topping </a:t>
            </a:r>
            <a:r>
              <a:rPr lang="en-US" altLang="zh-CN" sz="1600" dirty="0" smtClean="0"/>
              <a:t>  mysterious  </a:t>
            </a:r>
            <a:r>
              <a:rPr lang="en-US" altLang="zh-CN" sz="1600" dirty="0"/>
              <a:t>religious</a:t>
            </a:r>
            <a:endParaRPr lang="zh-CN" altLang="en-US" sz="1600" dirty="0"/>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1295407">
            <a:off x="6574598" y="357530"/>
            <a:ext cx="2714523" cy="3619364"/>
          </a:xfrm>
          <a:prstGeom prst="rect">
            <a:avLst/>
          </a:pr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0506">
            <a:off x="8196921" y="2273201"/>
            <a:ext cx="2738081" cy="42365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1" grpId="0"/>
      <p:bldP spid="12" grpId="0"/>
      <p:bldP spid="14" grpId="0"/>
      <p:bldP spid="15"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09582" y="1999887"/>
            <a:ext cx="2945154" cy="2945154"/>
            <a:chOff x="4709582" y="1999887"/>
            <a:chExt cx="2945154" cy="2945154"/>
          </a:xfrm>
        </p:grpSpPr>
        <p:sp>
          <p:nvSpPr>
            <p:cNvPr id="13" name="菱形 12"/>
            <p:cNvSpPr/>
            <p:nvPr/>
          </p:nvSpPr>
          <p:spPr>
            <a:xfrm>
              <a:off x="4709582"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5753071" y="2438795"/>
              <a:ext cx="731290" cy="1107996"/>
            </a:xfrm>
            <a:prstGeom prst="rect">
              <a:avLst/>
            </a:prstGeom>
            <a:noFill/>
          </p:spPr>
          <p:txBody>
            <a:bodyPr wrap="none" rtlCol="0">
              <a:spAutoFit/>
            </a:bodyPr>
            <a:lstStyle/>
            <a:p>
              <a:r>
                <a:rPr lang="en-US" altLang="zh-CN" sz="6600" dirty="0" smtClean="0">
                  <a:solidFill>
                    <a:schemeClr val="bg1"/>
                  </a:solidFill>
                  <a:latin typeface="Broadway" panose="04040905080B02020502" pitchFamily="82" charset="0"/>
                </a:rPr>
                <a:t>4</a:t>
              </a:r>
              <a:endParaRPr lang="zh-CN" altLang="en-US" sz="6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570453" y="3614588"/>
              <a:ext cx="1223412" cy="369332"/>
            </a:xfrm>
            <a:prstGeom prst="rect">
              <a:avLst/>
            </a:prstGeom>
            <a:noFill/>
          </p:spPr>
          <p:txBody>
            <a:bodyPr wrap="none" rtlCol="0">
              <a:spAutoFit/>
            </a:bodyPr>
            <a:lstStyle/>
            <a:p>
              <a:r>
                <a:rPr lang="en-US" altLang="zh-CN" dirty="0" smtClean="0">
                  <a:solidFill>
                    <a:schemeClr val="bg1"/>
                  </a:solidFill>
                  <a:latin typeface="黑体" panose="02010609060101010101" pitchFamily="49" charset="-122"/>
                  <a:ea typeface="黑体" panose="02010609060101010101" pitchFamily="49" charset="-122"/>
                </a:rPr>
                <a:t>paragraph</a:t>
              </a:r>
              <a:endParaRPr lang="zh-CN" altLang="en-US" dirty="0">
                <a:solidFill>
                  <a:schemeClr val="bg1"/>
                </a:solidFill>
                <a:latin typeface="黑体" panose="02010609060101010101" pitchFamily="49" charset="-122"/>
                <a:ea typeface="黑体" panose="02010609060101010101" pitchFamily="49" charset="-122"/>
              </a:endParaRPr>
            </a:p>
          </p:txBody>
        </p:sp>
      </p:gr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26637" y="945371"/>
            <a:ext cx="8803828" cy="4878959"/>
            <a:chOff x="831668" y="1109448"/>
            <a:chExt cx="5468524" cy="3030580"/>
          </a:xfrm>
          <a:solidFill>
            <a:srgbClr val="CABB8F"/>
          </a:solidFill>
        </p:grpSpPr>
        <p:sp useBgFill="1">
          <p:nvSpPr>
            <p:cNvPr id="5" name="AutoShape 5"/>
            <p:cNvSpPr>
              <a:spLocks noChangeAspect="1" noChangeArrowheads="1" noTextEdit="1"/>
            </p:cNvSpPr>
            <p:nvPr/>
          </p:nvSpPr>
          <p:spPr bwMode="auto">
            <a:xfrm>
              <a:off x="831668" y="1221066"/>
              <a:ext cx="5468523" cy="2918962"/>
            </a:xfrm>
            <a:prstGeom prst="rect">
              <a:avLst/>
            </a:prstGeom>
            <a:ln w="9525">
              <a:noFill/>
              <a:miter lim="800000"/>
            </a:ln>
          </p:spPr>
          <p:txBody>
            <a:bodyPr vert="horz" wrap="square" lIns="121920" tIns="60960" rIns="121920" bIns="60960" numCol="1" anchor="t" anchorCtr="0" compatLnSpc="1"/>
            <a:lstStyle/>
            <a:p>
              <a:endParaRPr lang="zh-CN" altLang="en-US" sz="2400"/>
            </a:p>
          </p:txBody>
        </p:sp>
        <p:grpSp>
          <p:nvGrpSpPr>
            <p:cNvPr id="6" name="Group 207"/>
            <p:cNvGrpSpPr/>
            <p:nvPr/>
          </p:nvGrpSpPr>
          <p:grpSpPr bwMode="auto">
            <a:xfrm>
              <a:off x="1019534" y="1109448"/>
              <a:ext cx="4482229" cy="2675433"/>
              <a:chOff x="704" y="555"/>
              <a:chExt cx="2195" cy="1582"/>
            </a:xfrm>
            <a:grpFill/>
            <a:effectLst>
              <a:outerShdw blurRad="50800" dist="38100" dir="5400000" algn="t" rotWithShape="0">
                <a:prstClr val="black">
                  <a:alpha val="40000"/>
                </a:prstClr>
              </a:outerShdw>
            </a:effectLst>
          </p:grpSpPr>
          <p:sp>
            <p:nvSpPr>
              <p:cNvPr id="379" name="Freeform 7"/>
              <p:cNvSpPr/>
              <p:nvPr/>
            </p:nvSpPr>
            <p:spPr bwMode="auto">
              <a:xfrm>
                <a:off x="1373" y="2114"/>
                <a:ext cx="43" cy="23"/>
              </a:xfrm>
              <a:custGeom>
                <a:avLst/>
                <a:gdLst>
                  <a:gd name="T0" fmla="*/ 38 w 43"/>
                  <a:gd name="T1" fmla="*/ 20 h 23"/>
                  <a:gd name="T2" fmla="*/ 32 w 43"/>
                  <a:gd name="T3" fmla="*/ 18 h 23"/>
                  <a:gd name="T4" fmla="*/ 28 w 43"/>
                  <a:gd name="T5" fmla="*/ 16 h 23"/>
                  <a:gd name="T6" fmla="*/ 27 w 43"/>
                  <a:gd name="T7" fmla="*/ 16 h 23"/>
                  <a:gd name="T8" fmla="*/ 25 w 43"/>
                  <a:gd name="T9" fmla="*/ 14 h 23"/>
                  <a:gd name="T10" fmla="*/ 19 w 43"/>
                  <a:gd name="T11" fmla="*/ 12 h 23"/>
                  <a:gd name="T12" fmla="*/ 18 w 43"/>
                  <a:gd name="T13" fmla="*/ 9 h 23"/>
                  <a:gd name="T14" fmla="*/ 16 w 43"/>
                  <a:gd name="T15" fmla="*/ 7 h 23"/>
                  <a:gd name="T16" fmla="*/ 14 w 43"/>
                  <a:gd name="T17" fmla="*/ 7 h 23"/>
                  <a:gd name="T18" fmla="*/ 14 w 43"/>
                  <a:gd name="T19" fmla="*/ 5 h 23"/>
                  <a:gd name="T20" fmla="*/ 16 w 43"/>
                  <a:gd name="T21" fmla="*/ 7 h 23"/>
                  <a:gd name="T22" fmla="*/ 12 w 43"/>
                  <a:gd name="T23" fmla="*/ 3 h 23"/>
                  <a:gd name="T24" fmla="*/ 10 w 43"/>
                  <a:gd name="T25" fmla="*/ 1 h 23"/>
                  <a:gd name="T26" fmla="*/ 9 w 43"/>
                  <a:gd name="T27" fmla="*/ 1 h 23"/>
                  <a:gd name="T28" fmla="*/ 7 w 43"/>
                  <a:gd name="T29" fmla="*/ 1 h 23"/>
                  <a:gd name="T30" fmla="*/ 3 w 43"/>
                  <a:gd name="T31" fmla="*/ 0 h 23"/>
                  <a:gd name="T32" fmla="*/ 3 w 43"/>
                  <a:gd name="T33" fmla="*/ 3 h 23"/>
                  <a:gd name="T34" fmla="*/ 1 w 43"/>
                  <a:gd name="T35" fmla="*/ 3 h 23"/>
                  <a:gd name="T36" fmla="*/ 1 w 43"/>
                  <a:gd name="T37" fmla="*/ 3 h 23"/>
                  <a:gd name="T38" fmla="*/ 1 w 43"/>
                  <a:gd name="T39" fmla="*/ 5 h 23"/>
                  <a:gd name="T40" fmla="*/ 1 w 43"/>
                  <a:gd name="T41" fmla="*/ 5 h 23"/>
                  <a:gd name="T42" fmla="*/ 0 w 43"/>
                  <a:gd name="T43" fmla="*/ 5 h 23"/>
                  <a:gd name="T44" fmla="*/ 1 w 43"/>
                  <a:gd name="T45" fmla="*/ 7 h 23"/>
                  <a:gd name="T46" fmla="*/ 5 w 43"/>
                  <a:gd name="T47" fmla="*/ 9 h 23"/>
                  <a:gd name="T48" fmla="*/ 7 w 43"/>
                  <a:gd name="T49" fmla="*/ 9 h 23"/>
                  <a:gd name="T50" fmla="*/ 10 w 43"/>
                  <a:gd name="T51" fmla="*/ 9 h 23"/>
                  <a:gd name="T52" fmla="*/ 7 w 43"/>
                  <a:gd name="T53" fmla="*/ 10 h 23"/>
                  <a:gd name="T54" fmla="*/ 5 w 43"/>
                  <a:gd name="T55" fmla="*/ 12 h 23"/>
                  <a:gd name="T56" fmla="*/ 7 w 43"/>
                  <a:gd name="T57" fmla="*/ 16 h 23"/>
                  <a:gd name="T58" fmla="*/ 12 w 43"/>
                  <a:gd name="T59" fmla="*/ 18 h 23"/>
                  <a:gd name="T60" fmla="*/ 12 w 43"/>
                  <a:gd name="T61" fmla="*/ 18 h 23"/>
                  <a:gd name="T62" fmla="*/ 10 w 43"/>
                  <a:gd name="T63" fmla="*/ 18 h 23"/>
                  <a:gd name="T64" fmla="*/ 10 w 43"/>
                  <a:gd name="T65" fmla="*/ 18 h 23"/>
                  <a:gd name="T66" fmla="*/ 7 w 43"/>
                  <a:gd name="T67" fmla="*/ 18 h 23"/>
                  <a:gd name="T68" fmla="*/ 9 w 43"/>
                  <a:gd name="T69" fmla="*/ 18 h 23"/>
                  <a:gd name="T70" fmla="*/ 7 w 43"/>
                  <a:gd name="T71" fmla="*/ 18 h 23"/>
                  <a:gd name="T72" fmla="*/ 1 w 43"/>
                  <a:gd name="T73" fmla="*/ 16 h 23"/>
                  <a:gd name="T74" fmla="*/ 3 w 43"/>
                  <a:gd name="T75" fmla="*/ 18 h 23"/>
                  <a:gd name="T76" fmla="*/ 3 w 43"/>
                  <a:gd name="T77" fmla="*/ 18 h 23"/>
                  <a:gd name="T78" fmla="*/ 1 w 43"/>
                  <a:gd name="T79" fmla="*/ 20 h 23"/>
                  <a:gd name="T80" fmla="*/ 1 w 43"/>
                  <a:gd name="T81" fmla="*/ 20 h 23"/>
                  <a:gd name="T82" fmla="*/ 1 w 43"/>
                  <a:gd name="T83" fmla="*/ 21 h 23"/>
                  <a:gd name="T84" fmla="*/ 3 w 43"/>
                  <a:gd name="T85" fmla="*/ 21 h 23"/>
                  <a:gd name="T86" fmla="*/ 5 w 43"/>
                  <a:gd name="T87" fmla="*/ 21 h 23"/>
                  <a:gd name="T88" fmla="*/ 5 w 43"/>
                  <a:gd name="T89" fmla="*/ 23 h 23"/>
                  <a:gd name="T90" fmla="*/ 5 w 43"/>
                  <a:gd name="T91" fmla="*/ 23 h 23"/>
                  <a:gd name="T92" fmla="*/ 7 w 43"/>
                  <a:gd name="T93" fmla="*/ 23 h 23"/>
                  <a:gd name="T94" fmla="*/ 10 w 43"/>
                  <a:gd name="T95" fmla="*/ 23 h 23"/>
                  <a:gd name="T96" fmla="*/ 14 w 43"/>
                  <a:gd name="T97" fmla="*/ 23 h 23"/>
                  <a:gd name="T98" fmla="*/ 18 w 43"/>
                  <a:gd name="T99" fmla="*/ 23 h 23"/>
                  <a:gd name="T100" fmla="*/ 19 w 43"/>
                  <a:gd name="T101" fmla="*/ 23 h 23"/>
                  <a:gd name="T102" fmla="*/ 19 w 43"/>
                  <a:gd name="T103" fmla="*/ 23 h 23"/>
                  <a:gd name="T104" fmla="*/ 23 w 43"/>
                  <a:gd name="T105" fmla="*/ 21 h 23"/>
                  <a:gd name="T106" fmla="*/ 25 w 43"/>
                  <a:gd name="T107" fmla="*/ 21 h 23"/>
                  <a:gd name="T108" fmla="*/ 28 w 43"/>
                  <a:gd name="T109" fmla="*/ 21 h 23"/>
                  <a:gd name="T110" fmla="*/ 34 w 43"/>
                  <a:gd name="T111" fmla="*/ 23 h 23"/>
                  <a:gd name="T112" fmla="*/ 36 w 43"/>
                  <a:gd name="T113" fmla="*/ 23 h 23"/>
                  <a:gd name="T114" fmla="*/ 41 w 43"/>
                  <a:gd name="T115" fmla="*/ 23 h 23"/>
                  <a:gd name="T116" fmla="*/ 43 w 43"/>
                  <a:gd name="T117" fmla="*/ 21 h 23"/>
                  <a:gd name="T118" fmla="*/ 41 w 43"/>
                  <a:gd name="T11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 h="23">
                    <a:moveTo>
                      <a:pt x="41" y="20"/>
                    </a:moveTo>
                    <a:lnTo>
                      <a:pt x="38" y="20"/>
                    </a:lnTo>
                    <a:lnTo>
                      <a:pt x="36" y="20"/>
                    </a:lnTo>
                    <a:lnTo>
                      <a:pt x="32" y="18"/>
                    </a:lnTo>
                    <a:lnTo>
                      <a:pt x="30" y="16"/>
                    </a:lnTo>
                    <a:lnTo>
                      <a:pt x="28" y="16"/>
                    </a:lnTo>
                    <a:lnTo>
                      <a:pt x="28" y="16"/>
                    </a:lnTo>
                    <a:lnTo>
                      <a:pt x="27" y="16"/>
                    </a:lnTo>
                    <a:lnTo>
                      <a:pt x="27" y="14"/>
                    </a:lnTo>
                    <a:lnTo>
                      <a:pt x="25" y="14"/>
                    </a:lnTo>
                    <a:lnTo>
                      <a:pt x="23" y="12"/>
                    </a:lnTo>
                    <a:lnTo>
                      <a:pt x="19" y="12"/>
                    </a:lnTo>
                    <a:lnTo>
                      <a:pt x="19" y="10"/>
                    </a:lnTo>
                    <a:lnTo>
                      <a:pt x="18" y="9"/>
                    </a:lnTo>
                    <a:lnTo>
                      <a:pt x="18" y="9"/>
                    </a:lnTo>
                    <a:lnTo>
                      <a:pt x="16" y="7"/>
                    </a:lnTo>
                    <a:lnTo>
                      <a:pt x="14" y="7"/>
                    </a:lnTo>
                    <a:lnTo>
                      <a:pt x="14" y="7"/>
                    </a:lnTo>
                    <a:lnTo>
                      <a:pt x="14" y="5"/>
                    </a:lnTo>
                    <a:lnTo>
                      <a:pt x="14" y="5"/>
                    </a:lnTo>
                    <a:lnTo>
                      <a:pt x="16" y="5"/>
                    </a:lnTo>
                    <a:lnTo>
                      <a:pt x="16" y="7"/>
                    </a:lnTo>
                    <a:lnTo>
                      <a:pt x="16" y="5"/>
                    </a:lnTo>
                    <a:lnTo>
                      <a:pt x="12" y="3"/>
                    </a:lnTo>
                    <a:lnTo>
                      <a:pt x="12" y="1"/>
                    </a:lnTo>
                    <a:lnTo>
                      <a:pt x="10" y="1"/>
                    </a:lnTo>
                    <a:lnTo>
                      <a:pt x="10" y="0"/>
                    </a:lnTo>
                    <a:lnTo>
                      <a:pt x="9" y="1"/>
                    </a:lnTo>
                    <a:lnTo>
                      <a:pt x="7" y="1"/>
                    </a:lnTo>
                    <a:lnTo>
                      <a:pt x="7" y="1"/>
                    </a:lnTo>
                    <a:lnTo>
                      <a:pt x="5" y="0"/>
                    </a:lnTo>
                    <a:lnTo>
                      <a:pt x="3" y="0"/>
                    </a:lnTo>
                    <a:lnTo>
                      <a:pt x="3" y="3"/>
                    </a:lnTo>
                    <a:lnTo>
                      <a:pt x="3" y="3"/>
                    </a:lnTo>
                    <a:lnTo>
                      <a:pt x="1" y="3"/>
                    </a:lnTo>
                    <a:lnTo>
                      <a:pt x="1" y="3"/>
                    </a:lnTo>
                    <a:lnTo>
                      <a:pt x="0" y="3"/>
                    </a:lnTo>
                    <a:lnTo>
                      <a:pt x="1" y="3"/>
                    </a:lnTo>
                    <a:lnTo>
                      <a:pt x="1" y="3"/>
                    </a:lnTo>
                    <a:lnTo>
                      <a:pt x="1" y="5"/>
                    </a:lnTo>
                    <a:lnTo>
                      <a:pt x="1" y="5"/>
                    </a:lnTo>
                    <a:lnTo>
                      <a:pt x="1" y="5"/>
                    </a:lnTo>
                    <a:lnTo>
                      <a:pt x="1" y="5"/>
                    </a:lnTo>
                    <a:lnTo>
                      <a:pt x="0" y="5"/>
                    </a:lnTo>
                    <a:lnTo>
                      <a:pt x="1" y="7"/>
                    </a:lnTo>
                    <a:lnTo>
                      <a:pt x="1" y="7"/>
                    </a:lnTo>
                    <a:lnTo>
                      <a:pt x="1" y="9"/>
                    </a:lnTo>
                    <a:lnTo>
                      <a:pt x="5" y="9"/>
                    </a:lnTo>
                    <a:lnTo>
                      <a:pt x="5" y="9"/>
                    </a:lnTo>
                    <a:lnTo>
                      <a:pt x="7" y="9"/>
                    </a:lnTo>
                    <a:lnTo>
                      <a:pt x="9" y="9"/>
                    </a:lnTo>
                    <a:lnTo>
                      <a:pt x="10" y="9"/>
                    </a:lnTo>
                    <a:lnTo>
                      <a:pt x="10" y="10"/>
                    </a:lnTo>
                    <a:lnTo>
                      <a:pt x="7" y="10"/>
                    </a:lnTo>
                    <a:lnTo>
                      <a:pt x="7" y="12"/>
                    </a:lnTo>
                    <a:lnTo>
                      <a:pt x="5" y="12"/>
                    </a:lnTo>
                    <a:lnTo>
                      <a:pt x="5" y="12"/>
                    </a:lnTo>
                    <a:lnTo>
                      <a:pt x="7" y="16"/>
                    </a:lnTo>
                    <a:lnTo>
                      <a:pt x="9" y="16"/>
                    </a:lnTo>
                    <a:lnTo>
                      <a:pt x="12" y="18"/>
                    </a:lnTo>
                    <a:lnTo>
                      <a:pt x="14" y="18"/>
                    </a:lnTo>
                    <a:lnTo>
                      <a:pt x="12" y="18"/>
                    </a:lnTo>
                    <a:lnTo>
                      <a:pt x="12" y="18"/>
                    </a:lnTo>
                    <a:lnTo>
                      <a:pt x="10" y="18"/>
                    </a:lnTo>
                    <a:lnTo>
                      <a:pt x="10" y="18"/>
                    </a:lnTo>
                    <a:lnTo>
                      <a:pt x="10" y="18"/>
                    </a:lnTo>
                    <a:lnTo>
                      <a:pt x="9" y="18"/>
                    </a:lnTo>
                    <a:lnTo>
                      <a:pt x="7" y="18"/>
                    </a:lnTo>
                    <a:lnTo>
                      <a:pt x="7" y="18"/>
                    </a:lnTo>
                    <a:lnTo>
                      <a:pt x="9" y="18"/>
                    </a:lnTo>
                    <a:lnTo>
                      <a:pt x="9" y="20"/>
                    </a:lnTo>
                    <a:lnTo>
                      <a:pt x="7" y="18"/>
                    </a:lnTo>
                    <a:lnTo>
                      <a:pt x="5" y="18"/>
                    </a:lnTo>
                    <a:lnTo>
                      <a:pt x="1" y="16"/>
                    </a:lnTo>
                    <a:lnTo>
                      <a:pt x="1" y="18"/>
                    </a:lnTo>
                    <a:lnTo>
                      <a:pt x="3" y="18"/>
                    </a:lnTo>
                    <a:lnTo>
                      <a:pt x="5" y="18"/>
                    </a:lnTo>
                    <a:lnTo>
                      <a:pt x="3" y="18"/>
                    </a:lnTo>
                    <a:lnTo>
                      <a:pt x="3" y="20"/>
                    </a:lnTo>
                    <a:lnTo>
                      <a:pt x="1" y="20"/>
                    </a:lnTo>
                    <a:lnTo>
                      <a:pt x="3" y="20"/>
                    </a:lnTo>
                    <a:lnTo>
                      <a:pt x="1" y="20"/>
                    </a:lnTo>
                    <a:lnTo>
                      <a:pt x="1" y="21"/>
                    </a:lnTo>
                    <a:lnTo>
                      <a:pt x="1" y="21"/>
                    </a:lnTo>
                    <a:lnTo>
                      <a:pt x="1" y="21"/>
                    </a:lnTo>
                    <a:lnTo>
                      <a:pt x="3" y="21"/>
                    </a:lnTo>
                    <a:lnTo>
                      <a:pt x="3" y="21"/>
                    </a:lnTo>
                    <a:lnTo>
                      <a:pt x="5" y="21"/>
                    </a:lnTo>
                    <a:lnTo>
                      <a:pt x="5" y="21"/>
                    </a:lnTo>
                    <a:lnTo>
                      <a:pt x="5" y="23"/>
                    </a:lnTo>
                    <a:lnTo>
                      <a:pt x="5" y="23"/>
                    </a:lnTo>
                    <a:lnTo>
                      <a:pt x="5" y="23"/>
                    </a:lnTo>
                    <a:lnTo>
                      <a:pt x="7" y="23"/>
                    </a:lnTo>
                    <a:lnTo>
                      <a:pt x="7" y="23"/>
                    </a:lnTo>
                    <a:lnTo>
                      <a:pt x="10" y="23"/>
                    </a:lnTo>
                    <a:lnTo>
                      <a:pt x="10" y="23"/>
                    </a:lnTo>
                    <a:lnTo>
                      <a:pt x="12" y="23"/>
                    </a:lnTo>
                    <a:lnTo>
                      <a:pt x="14" y="23"/>
                    </a:lnTo>
                    <a:lnTo>
                      <a:pt x="16" y="23"/>
                    </a:lnTo>
                    <a:lnTo>
                      <a:pt x="18" y="23"/>
                    </a:lnTo>
                    <a:lnTo>
                      <a:pt x="19" y="23"/>
                    </a:lnTo>
                    <a:lnTo>
                      <a:pt x="19" y="23"/>
                    </a:lnTo>
                    <a:lnTo>
                      <a:pt x="19" y="23"/>
                    </a:lnTo>
                    <a:lnTo>
                      <a:pt x="19" y="23"/>
                    </a:lnTo>
                    <a:lnTo>
                      <a:pt x="21" y="23"/>
                    </a:lnTo>
                    <a:lnTo>
                      <a:pt x="23" y="21"/>
                    </a:lnTo>
                    <a:lnTo>
                      <a:pt x="23" y="21"/>
                    </a:lnTo>
                    <a:lnTo>
                      <a:pt x="25" y="21"/>
                    </a:lnTo>
                    <a:lnTo>
                      <a:pt x="25" y="23"/>
                    </a:lnTo>
                    <a:lnTo>
                      <a:pt x="28" y="21"/>
                    </a:lnTo>
                    <a:lnTo>
                      <a:pt x="32" y="23"/>
                    </a:lnTo>
                    <a:lnTo>
                      <a:pt x="34" y="23"/>
                    </a:lnTo>
                    <a:lnTo>
                      <a:pt x="36" y="23"/>
                    </a:lnTo>
                    <a:lnTo>
                      <a:pt x="36" y="23"/>
                    </a:lnTo>
                    <a:lnTo>
                      <a:pt x="38" y="21"/>
                    </a:lnTo>
                    <a:lnTo>
                      <a:pt x="41" y="23"/>
                    </a:lnTo>
                    <a:lnTo>
                      <a:pt x="43" y="21"/>
                    </a:lnTo>
                    <a:lnTo>
                      <a:pt x="43" y="21"/>
                    </a:lnTo>
                    <a:lnTo>
                      <a:pt x="43" y="20"/>
                    </a:lnTo>
                    <a:lnTo>
                      <a:pt x="41" y="20"/>
                    </a:lnTo>
                    <a:lnTo>
                      <a:pt x="41" y="2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0" name="Freeform 8"/>
              <p:cNvSpPr/>
              <p:nvPr/>
            </p:nvSpPr>
            <p:spPr bwMode="auto">
              <a:xfrm>
                <a:off x="1420" y="2134"/>
                <a:ext cx="5" cy="1"/>
              </a:xfrm>
              <a:custGeom>
                <a:avLst/>
                <a:gdLst>
                  <a:gd name="T0" fmla="*/ 1 w 5"/>
                  <a:gd name="T1" fmla="*/ 0 h 1"/>
                  <a:gd name="T2" fmla="*/ 0 w 5"/>
                  <a:gd name="T3" fmla="*/ 1 h 1"/>
                  <a:gd name="T4" fmla="*/ 0 w 5"/>
                  <a:gd name="T5" fmla="*/ 1 h 1"/>
                  <a:gd name="T6" fmla="*/ 0 w 5"/>
                  <a:gd name="T7" fmla="*/ 1 h 1"/>
                  <a:gd name="T8" fmla="*/ 0 w 5"/>
                  <a:gd name="T9" fmla="*/ 1 h 1"/>
                  <a:gd name="T10" fmla="*/ 1 w 5"/>
                  <a:gd name="T11" fmla="*/ 1 h 1"/>
                  <a:gd name="T12" fmla="*/ 3 w 5"/>
                  <a:gd name="T13" fmla="*/ 1 h 1"/>
                  <a:gd name="T14" fmla="*/ 3 w 5"/>
                  <a:gd name="T15" fmla="*/ 1 h 1"/>
                  <a:gd name="T16" fmla="*/ 3 w 5"/>
                  <a:gd name="T17" fmla="*/ 1 h 1"/>
                  <a:gd name="T18" fmla="*/ 5 w 5"/>
                  <a:gd name="T19" fmla="*/ 1 h 1"/>
                  <a:gd name="T20" fmla="*/ 5 w 5"/>
                  <a:gd name="T21" fmla="*/ 0 h 1"/>
                  <a:gd name="T22" fmla="*/ 3 w 5"/>
                  <a:gd name="T23" fmla="*/ 0 h 1"/>
                  <a:gd name="T24" fmla="*/ 1 w 5"/>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
                    <a:moveTo>
                      <a:pt x="1" y="0"/>
                    </a:moveTo>
                    <a:lnTo>
                      <a:pt x="0" y="1"/>
                    </a:lnTo>
                    <a:lnTo>
                      <a:pt x="0" y="1"/>
                    </a:lnTo>
                    <a:lnTo>
                      <a:pt x="0" y="1"/>
                    </a:lnTo>
                    <a:lnTo>
                      <a:pt x="0" y="1"/>
                    </a:lnTo>
                    <a:lnTo>
                      <a:pt x="1" y="1"/>
                    </a:lnTo>
                    <a:lnTo>
                      <a:pt x="3" y="1"/>
                    </a:lnTo>
                    <a:lnTo>
                      <a:pt x="3" y="1"/>
                    </a:lnTo>
                    <a:lnTo>
                      <a:pt x="3" y="1"/>
                    </a:lnTo>
                    <a:lnTo>
                      <a:pt x="5" y="1"/>
                    </a:lnTo>
                    <a:lnTo>
                      <a:pt x="5" y="0"/>
                    </a:lnTo>
                    <a:lnTo>
                      <a:pt x="3"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1" name="Freeform 9"/>
              <p:cNvSpPr/>
              <p:nvPr/>
            </p:nvSpPr>
            <p:spPr bwMode="auto">
              <a:xfrm>
                <a:off x="2149" y="927"/>
                <a:ext cx="2" cy="2"/>
              </a:xfrm>
              <a:custGeom>
                <a:avLst/>
                <a:gdLst>
                  <a:gd name="T0" fmla="*/ 0 w 2"/>
                  <a:gd name="T1" fmla="*/ 2 h 2"/>
                  <a:gd name="T2" fmla="*/ 0 w 2"/>
                  <a:gd name="T3" fmla="*/ 2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0" y="2"/>
                    </a:lnTo>
                    <a:lnTo>
                      <a:pt x="2"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2" name="Rectangle 10"/>
              <p:cNvSpPr>
                <a:spLocks noChangeArrowheads="1"/>
              </p:cNvSpPr>
              <p:nvPr/>
            </p:nvSpPr>
            <p:spPr bwMode="auto">
              <a:xfrm>
                <a:off x="2508" y="871"/>
                <a:ext cx="2"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383" name="Freeform 11"/>
              <p:cNvSpPr/>
              <p:nvPr/>
            </p:nvSpPr>
            <p:spPr bwMode="auto">
              <a:xfrm>
                <a:off x="2845" y="914"/>
                <a:ext cx="1" cy="0"/>
              </a:xfrm>
              <a:custGeom>
                <a:avLst/>
                <a:gdLst>
                  <a:gd name="T0" fmla="*/ 1 w 1"/>
                  <a:gd name="T1" fmla="*/ 1 w 1"/>
                  <a:gd name="T2" fmla="*/ 1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1" y="0"/>
                    </a:lnTo>
                    <a:lnTo>
                      <a:pt x="0"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4" name="Freeform 12"/>
              <p:cNvSpPr/>
              <p:nvPr/>
            </p:nvSpPr>
            <p:spPr bwMode="auto">
              <a:xfrm>
                <a:off x="949" y="843"/>
                <a:ext cx="14" cy="6"/>
              </a:xfrm>
              <a:custGeom>
                <a:avLst/>
                <a:gdLst>
                  <a:gd name="T0" fmla="*/ 2 w 14"/>
                  <a:gd name="T1" fmla="*/ 4 h 6"/>
                  <a:gd name="T2" fmla="*/ 3 w 14"/>
                  <a:gd name="T3" fmla="*/ 6 h 6"/>
                  <a:gd name="T4" fmla="*/ 5 w 14"/>
                  <a:gd name="T5" fmla="*/ 6 h 6"/>
                  <a:gd name="T6" fmla="*/ 9 w 14"/>
                  <a:gd name="T7" fmla="*/ 6 h 6"/>
                  <a:gd name="T8" fmla="*/ 13 w 14"/>
                  <a:gd name="T9" fmla="*/ 4 h 6"/>
                  <a:gd name="T10" fmla="*/ 13 w 14"/>
                  <a:gd name="T11" fmla="*/ 4 h 6"/>
                  <a:gd name="T12" fmla="*/ 14 w 14"/>
                  <a:gd name="T13" fmla="*/ 4 h 6"/>
                  <a:gd name="T14" fmla="*/ 14 w 14"/>
                  <a:gd name="T15" fmla="*/ 2 h 6"/>
                  <a:gd name="T16" fmla="*/ 14 w 14"/>
                  <a:gd name="T17" fmla="*/ 2 h 6"/>
                  <a:gd name="T18" fmla="*/ 14 w 14"/>
                  <a:gd name="T19" fmla="*/ 2 h 6"/>
                  <a:gd name="T20" fmla="*/ 13 w 14"/>
                  <a:gd name="T21" fmla="*/ 0 h 6"/>
                  <a:gd name="T22" fmla="*/ 13 w 14"/>
                  <a:gd name="T23" fmla="*/ 0 h 6"/>
                  <a:gd name="T24" fmla="*/ 13 w 14"/>
                  <a:gd name="T25" fmla="*/ 0 h 6"/>
                  <a:gd name="T26" fmla="*/ 13 w 14"/>
                  <a:gd name="T27" fmla="*/ 0 h 6"/>
                  <a:gd name="T28" fmla="*/ 11 w 14"/>
                  <a:gd name="T29" fmla="*/ 0 h 6"/>
                  <a:gd name="T30" fmla="*/ 11 w 14"/>
                  <a:gd name="T31" fmla="*/ 0 h 6"/>
                  <a:gd name="T32" fmla="*/ 9 w 14"/>
                  <a:gd name="T33" fmla="*/ 0 h 6"/>
                  <a:gd name="T34" fmla="*/ 9 w 14"/>
                  <a:gd name="T35" fmla="*/ 0 h 6"/>
                  <a:gd name="T36" fmla="*/ 0 w 14"/>
                  <a:gd name="T37" fmla="*/ 4 h 6"/>
                  <a:gd name="T38" fmla="*/ 2 w 14"/>
                  <a:gd name="T39" fmla="*/ 4 h 6"/>
                  <a:gd name="T40" fmla="*/ 2 w 14"/>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6">
                    <a:moveTo>
                      <a:pt x="2" y="4"/>
                    </a:moveTo>
                    <a:lnTo>
                      <a:pt x="3" y="6"/>
                    </a:lnTo>
                    <a:lnTo>
                      <a:pt x="5" y="6"/>
                    </a:lnTo>
                    <a:lnTo>
                      <a:pt x="9" y="6"/>
                    </a:lnTo>
                    <a:lnTo>
                      <a:pt x="13" y="4"/>
                    </a:lnTo>
                    <a:lnTo>
                      <a:pt x="13" y="4"/>
                    </a:lnTo>
                    <a:lnTo>
                      <a:pt x="14" y="4"/>
                    </a:lnTo>
                    <a:lnTo>
                      <a:pt x="14" y="2"/>
                    </a:lnTo>
                    <a:lnTo>
                      <a:pt x="14" y="2"/>
                    </a:lnTo>
                    <a:lnTo>
                      <a:pt x="14" y="2"/>
                    </a:lnTo>
                    <a:lnTo>
                      <a:pt x="13" y="0"/>
                    </a:lnTo>
                    <a:lnTo>
                      <a:pt x="13" y="0"/>
                    </a:lnTo>
                    <a:lnTo>
                      <a:pt x="13" y="0"/>
                    </a:lnTo>
                    <a:lnTo>
                      <a:pt x="13" y="0"/>
                    </a:lnTo>
                    <a:lnTo>
                      <a:pt x="11" y="0"/>
                    </a:lnTo>
                    <a:lnTo>
                      <a:pt x="11" y="0"/>
                    </a:lnTo>
                    <a:lnTo>
                      <a:pt x="9" y="0"/>
                    </a:lnTo>
                    <a:lnTo>
                      <a:pt x="9" y="0"/>
                    </a:lnTo>
                    <a:lnTo>
                      <a:pt x="0" y="4"/>
                    </a:lnTo>
                    <a:lnTo>
                      <a:pt x="2" y="4"/>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5" name="Freeform 13"/>
              <p:cNvSpPr/>
              <p:nvPr/>
            </p:nvSpPr>
            <p:spPr bwMode="auto">
              <a:xfrm>
                <a:off x="916" y="881"/>
                <a:ext cx="2"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6" name="Freeform 14"/>
              <p:cNvSpPr>
                <a:spLocks noEditPoints="1"/>
              </p:cNvSpPr>
              <p:nvPr/>
            </p:nvSpPr>
            <p:spPr bwMode="auto">
              <a:xfrm>
                <a:off x="867" y="862"/>
                <a:ext cx="60" cy="43"/>
              </a:xfrm>
              <a:custGeom>
                <a:avLst/>
                <a:gdLst>
                  <a:gd name="T0" fmla="*/ 11 w 60"/>
                  <a:gd name="T1" fmla="*/ 27 h 43"/>
                  <a:gd name="T2" fmla="*/ 15 w 60"/>
                  <a:gd name="T3" fmla="*/ 21 h 43"/>
                  <a:gd name="T4" fmla="*/ 18 w 60"/>
                  <a:gd name="T5" fmla="*/ 21 h 43"/>
                  <a:gd name="T6" fmla="*/ 20 w 60"/>
                  <a:gd name="T7" fmla="*/ 21 h 43"/>
                  <a:gd name="T8" fmla="*/ 24 w 60"/>
                  <a:gd name="T9" fmla="*/ 21 h 43"/>
                  <a:gd name="T10" fmla="*/ 18 w 60"/>
                  <a:gd name="T11" fmla="*/ 23 h 43"/>
                  <a:gd name="T12" fmla="*/ 17 w 60"/>
                  <a:gd name="T13" fmla="*/ 25 h 43"/>
                  <a:gd name="T14" fmla="*/ 15 w 60"/>
                  <a:gd name="T15" fmla="*/ 29 h 43"/>
                  <a:gd name="T16" fmla="*/ 20 w 60"/>
                  <a:gd name="T17" fmla="*/ 29 h 43"/>
                  <a:gd name="T18" fmla="*/ 22 w 60"/>
                  <a:gd name="T19" fmla="*/ 30 h 43"/>
                  <a:gd name="T20" fmla="*/ 18 w 60"/>
                  <a:gd name="T21" fmla="*/ 32 h 43"/>
                  <a:gd name="T22" fmla="*/ 17 w 60"/>
                  <a:gd name="T23" fmla="*/ 38 h 43"/>
                  <a:gd name="T24" fmla="*/ 18 w 60"/>
                  <a:gd name="T25" fmla="*/ 38 h 43"/>
                  <a:gd name="T26" fmla="*/ 18 w 60"/>
                  <a:gd name="T27" fmla="*/ 38 h 43"/>
                  <a:gd name="T28" fmla="*/ 18 w 60"/>
                  <a:gd name="T29" fmla="*/ 39 h 43"/>
                  <a:gd name="T30" fmla="*/ 18 w 60"/>
                  <a:gd name="T31" fmla="*/ 41 h 43"/>
                  <a:gd name="T32" fmla="*/ 20 w 60"/>
                  <a:gd name="T33" fmla="*/ 41 h 43"/>
                  <a:gd name="T34" fmla="*/ 18 w 60"/>
                  <a:gd name="T35" fmla="*/ 41 h 43"/>
                  <a:gd name="T36" fmla="*/ 20 w 60"/>
                  <a:gd name="T37" fmla="*/ 43 h 43"/>
                  <a:gd name="T38" fmla="*/ 24 w 60"/>
                  <a:gd name="T39" fmla="*/ 41 h 43"/>
                  <a:gd name="T40" fmla="*/ 26 w 60"/>
                  <a:gd name="T41" fmla="*/ 41 h 43"/>
                  <a:gd name="T42" fmla="*/ 28 w 60"/>
                  <a:gd name="T43" fmla="*/ 39 h 43"/>
                  <a:gd name="T44" fmla="*/ 28 w 60"/>
                  <a:gd name="T45" fmla="*/ 38 h 43"/>
                  <a:gd name="T46" fmla="*/ 35 w 60"/>
                  <a:gd name="T47" fmla="*/ 38 h 43"/>
                  <a:gd name="T48" fmla="*/ 35 w 60"/>
                  <a:gd name="T49" fmla="*/ 36 h 43"/>
                  <a:gd name="T50" fmla="*/ 40 w 60"/>
                  <a:gd name="T51" fmla="*/ 34 h 43"/>
                  <a:gd name="T52" fmla="*/ 46 w 60"/>
                  <a:gd name="T53" fmla="*/ 34 h 43"/>
                  <a:gd name="T54" fmla="*/ 47 w 60"/>
                  <a:gd name="T55" fmla="*/ 32 h 43"/>
                  <a:gd name="T56" fmla="*/ 47 w 60"/>
                  <a:gd name="T57" fmla="*/ 34 h 43"/>
                  <a:gd name="T58" fmla="*/ 55 w 60"/>
                  <a:gd name="T59" fmla="*/ 32 h 43"/>
                  <a:gd name="T60" fmla="*/ 58 w 60"/>
                  <a:gd name="T61" fmla="*/ 30 h 43"/>
                  <a:gd name="T62" fmla="*/ 56 w 60"/>
                  <a:gd name="T63" fmla="*/ 30 h 43"/>
                  <a:gd name="T64" fmla="*/ 56 w 60"/>
                  <a:gd name="T65" fmla="*/ 29 h 43"/>
                  <a:gd name="T66" fmla="*/ 58 w 60"/>
                  <a:gd name="T67" fmla="*/ 27 h 43"/>
                  <a:gd name="T68" fmla="*/ 60 w 60"/>
                  <a:gd name="T69" fmla="*/ 23 h 43"/>
                  <a:gd name="T70" fmla="*/ 58 w 60"/>
                  <a:gd name="T71" fmla="*/ 21 h 43"/>
                  <a:gd name="T72" fmla="*/ 56 w 60"/>
                  <a:gd name="T73" fmla="*/ 21 h 43"/>
                  <a:gd name="T74" fmla="*/ 53 w 60"/>
                  <a:gd name="T75" fmla="*/ 21 h 43"/>
                  <a:gd name="T76" fmla="*/ 55 w 60"/>
                  <a:gd name="T77" fmla="*/ 19 h 43"/>
                  <a:gd name="T78" fmla="*/ 55 w 60"/>
                  <a:gd name="T79" fmla="*/ 19 h 43"/>
                  <a:gd name="T80" fmla="*/ 53 w 60"/>
                  <a:gd name="T81" fmla="*/ 19 h 43"/>
                  <a:gd name="T82" fmla="*/ 49 w 60"/>
                  <a:gd name="T83" fmla="*/ 21 h 43"/>
                  <a:gd name="T84" fmla="*/ 46 w 60"/>
                  <a:gd name="T85" fmla="*/ 23 h 43"/>
                  <a:gd name="T86" fmla="*/ 44 w 60"/>
                  <a:gd name="T87" fmla="*/ 25 h 43"/>
                  <a:gd name="T88" fmla="*/ 46 w 60"/>
                  <a:gd name="T89" fmla="*/ 23 h 43"/>
                  <a:gd name="T90" fmla="*/ 47 w 60"/>
                  <a:gd name="T91" fmla="*/ 21 h 43"/>
                  <a:gd name="T92" fmla="*/ 53 w 60"/>
                  <a:gd name="T93" fmla="*/ 16 h 43"/>
                  <a:gd name="T94" fmla="*/ 55 w 60"/>
                  <a:gd name="T95" fmla="*/ 14 h 43"/>
                  <a:gd name="T96" fmla="*/ 53 w 60"/>
                  <a:gd name="T97" fmla="*/ 14 h 43"/>
                  <a:gd name="T98" fmla="*/ 53 w 60"/>
                  <a:gd name="T99" fmla="*/ 14 h 43"/>
                  <a:gd name="T100" fmla="*/ 51 w 60"/>
                  <a:gd name="T101" fmla="*/ 14 h 43"/>
                  <a:gd name="T102" fmla="*/ 53 w 60"/>
                  <a:gd name="T103" fmla="*/ 12 h 43"/>
                  <a:gd name="T104" fmla="*/ 51 w 60"/>
                  <a:gd name="T105" fmla="*/ 10 h 43"/>
                  <a:gd name="T106" fmla="*/ 55 w 60"/>
                  <a:gd name="T107" fmla="*/ 9 h 43"/>
                  <a:gd name="T108" fmla="*/ 53 w 60"/>
                  <a:gd name="T109" fmla="*/ 9 h 43"/>
                  <a:gd name="T110" fmla="*/ 53 w 60"/>
                  <a:gd name="T111" fmla="*/ 7 h 43"/>
                  <a:gd name="T112" fmla="*/ 55 w 60"/>
                  <a:gd name="T113" fmla="*/ 5 h 43"/>
                  <a:gd name="T114" fmla="*/ 53 w 60"/>
                  <a:gd name="T115" fmla="*/ 5 h 43"/>
                  <a:gd name="T116" fmla="*/ 55 w 60"/>
                  <a:gd name="T117" fmla="*/ 1 h 43"/>
                  <a:gd name="T118" fmla="*/ 13 w 60"/>
                  <a:gd name="T119" fmla="*/ 23 h 43"/>
                  <a:gd name="T120" fmla="*/ 20 w 60"/>
                  <a:gd name="T121" fmla="*/ 38 h 43"/>
                  <a:gd name="T122" fmla="*/ 20 w 60"/>
                  <a:gd name="T123"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43">
                    <a:moveTo>
                      <a:pt x="6" y="29"/>
                    </a:moveTo>
                    <a:lnTo>
                      <a:pt x="8" y="29"/>
                    </a:lnTo>
                    <a:lnTo>
                      <a:pt x="9" y="27"/>
                    </a:lnTo>
                    <a:lnTo>
                      <a:pt x="11" y="27"/>
                    </a:lnTo>
                    <a:lnTo>
                      <a:pt x="11" y="25"/>
                    </a:lnTo>
                    <a:lnTo>
                      <a:pt x="11" y="23"/>
                    </a:lnTo>
                    <a:lnTo>
                      <a:pt x="13" y="23"/>
                    </a:lnTo>
                    <a:lnTo>
                      <a:pt x="15" y="21"/>
                    </a:lnTo>
                    <a:lnTo>
                      <a:pt x="15" y="21"/>
                    </a:lnTo>
                    <a:lnTo>
                      <a:pt x="17" y="21"/>
                    </a:lnTo>
                    <a:lnTo>
                      <a:pt x="17" y="23"/>
                    </a:lnTo>
                    <a:lnTo>
                      <a:pt x="18" y="21"/>
                    </a:lnTo>
                    <a:lnTo>
                      <a:pt x="20" y="21"/>
                    </a:lnTo>
                    <a:lnTo>
                      <a:pt x="20" y="21"/>
                    </a:lnTo>
                    <a:lnTo>
                      <a:pt x="20" y="21"/>
                    </a:lnTo>
                    <a:lnTo>
                      <a:pt x="20" y="21"/>
                    </a:lnTo>
                    <a:lnTo>
                      <a:pt x="18" y="23"/>
                    </a:lnTo>
                    <a:lnTo>
                      <a:pt x="20" y="23"/>
                    </a:lnTo>
                    <a:lnTo>
                      <a:pt x="22" y="21"/>
                    </a:lnTo>
                    <a:lnTo>
                      <a:pt x="24" y="21"/>
                    </a:lnTo>
                    <a:lnTo>
                      <a:pt x="22" y="23"/>
                    </a:lnTo>
                    <a:lnTo>
                      <a:pt x="20" y="23"/>
                    </a:lnTo>
                    <a:lnTo>
                      <a:pt x="18" y="23"/>
                    </a:lnTo>
                    <a:lnTo>
                      <a:pt x="18" y="23"/>
                    </a:lnTo>
                    <a:lnTo>
                      <a:pt x="17" y="23"/>
                    </a:lnTo>
                    <a:lnTo>
                      <a:pt x="17" y="25"/>
                    </a:lnTo>
                    <a:lnTo>
                      <a:pt x="15" y="25"/>
                    </a:lnTo>
                    <a:lnTo>
                      <a:pt x="17" y="25"/>
                    </a:lnTo>
                    <a:lnTo>
                      <a:pt x="15" y="27"/>
                    </a:lnTo>
                    <a:lnTo>
                      <a:pt x="13" y="27"/>
                    </a:lnTo>
                    <a:lnTo>
                      <a:pt x="13" y="29"/>
                    </a:lnTo>
                    <a:lnTo>
                      <a:pt x="15" y="29"/>
                    </a:lnTo>
                    <a:lnTo>
                      <a:pt x="15" y="29"/>
                    </a:lnTo>
                    <a:lnTo>
                      <a:pt x="18" y="29"/>
                    </a:lnTo>
                    <a:lnTo>
                      <a:pt x="18" y="29"/>
                    </a:lnTo>
                    <a:lnTo>
                      <a:pt x="20" y="29"/>
                    </a:lnTo>
                    <a:lnTo>
                      <a:pt x="20" y="29"/>
                    </a:lnTo>
                    <a:lnTo>
                      <a:pt x="22" y="29"/>
                    </a:lnTo>
                    <a:lnTo>
                      <a:pt x="22" y="30"/>
                    </a:lnTo>
                    <a:lnTo>
                      <a:pt x="22" y="30"/>
                    </a:lnTo>
                    <a:lnTo>
                      <a:pt x="22" y="30"/>
                    </a:lnTo>
                    <a:lnTo>
                      <a:pt x="20" y="32"/>
                    </a:lnTo>
                    <a:lnTo>
                      <a:pt x="20" y="32"/>
                    </a:lnTo>
                    <a:lnTo>
                      <a:pt x="18" y="32"/>
                    </a:lnTo>
                    <a:lnTo>
                      <a:pt x="17" y="34"/>
                    </a:lnTo>
                    <a:lnTo>
                      <a:pt x="17" y="36"/>
                    </a:lnTo>
                    <a:lnTo>
                      <a:pt x="17" y="36"/>
                    </a:lnTo>
                    <a:lnTo>
                      <a:pt x="17" y="38"/>
                    </a:lnTo>
                    <a:lnTo>
                      <a:pt x="17" y="38"/>
                    </a:lnTo>
                    <a:lnTo>
                      <a:pt x="17" y="38"/>
                    </a:lnTo>
                    <a:lnTo>
                      <a:pt x="18" y="38"/>
                    </a:lnTo>
                    <a:lnTo>
                      <a:pt x="18" y="38"/>
                    </a:lnTo>
                    <a:lnTo>
                      <a:pt x="18" y="36"/>
                    </a:lnTo>
                    <a:lnTo>
                      <a:pt x="18" y="38"/>
                    </a:lnTo>
                    <a:lnTo>
                      <a:pt x="18" y="38"/>
                    </a:lnTo>
                    <a:lnTo>
                      <a:pt x="18" y="38"/>
                    </a:lnTo>
                    <a:lnTo>
                      <a:pt x="18" y="39"/>
                    </a:lnTo>
                    <a:lnTo>
                      <a:pt x="18" y="39"/>
                    </a:lnTo>
                    <a:lnTo>
                      <a:pt x="18" y="39"/>
                    </a:lnTo>
                    <a:lnTo>
                      <a:pt x="18" y="39"/>
                    </a:lnTo>
                    <a:lnTo>
                      <a:pt x="18" y="39"/>
                    </a:lnTo>
                    <a:lnTo>
                      <a:pt x="17" y="41"/>
                    </a:lnTo>
                    <a:lnTo>
                      <a:pt x="18" y="41"/>
                    </a:lnTo>
                    <a:lnTo>
                      <a:pt x="18" y="41"/>
                    </a:lnTo>
                    <a:lnTo>
                      <a:pt x="18" y="41"/>
                    </a:lnTo>
                    <a:lnTo>
                      <a:pt x="18" y="41"/>
                    </a:lnTo>
                    <a:lnTo>
                      <a:pt x="18" y="41"/>
                    </a:lnTo>
                    <a:lnTo>
                      <a:pt x="20" y="41"/>
                    </a:lnTo>
                    <a:lnTo>
                      <a:pt x="22" y="39"/>
                    </a:lnTo>
                    <a:lnTo>
                      <a:pt x="22" y="41"/>
                    </a:lnTo>
                    <a:lnTo>
                      <a:pt x="22" y="41"/>
                    </a:lnTo>
                    <a:lnTo>
                      <a:pt x="18" y="41"/>
                    </a:lnTo>
                    <a:lnTo>
                      <a:pt x="18" y="43"/>
                    </a:lnTo>
                    <a:lnTo>
                      <a:pt x="18" y="43"/>
                    </a:lnTo>
                    <a:lnTo>
                      <a:pt x="18" y="43"/>
                    </a:lnTo>
                    <a:lnTo>
                      <a:pt x="20" y="43"/>
                    </a:lnTo>
                    <a:lnTo>
                      <a:pt x="22" y="41"/>
                    </a:lnTo>
                    <a:lnTo>
                      <a:pt x="22" y="41"/>
                    </a:lnTo>
                    <a:lnTo>
                      <a:pt x="22" y="41"/>
                    </a:lnTo>
                    <a:lnTo>
                      <a:pt x="24" y="41"/>
                    </a:lnTo>
                    <a:lnTo>
                      <a:pt x="24" y="41"/>
                    </a:lnTo>
                    <a:lnTo>
                      <a:pt x="24" y="41"/>
                    </a:lnTo>
                    <a:lnTo>
                      <a:pt x="24" y="41"/>
                    </a:lnTo>
                    <a:lnTo>
                      <a:pt x="26" y="41"/>
                    </a:lnTo>
                    <a:lnTo>
                      <a:pt x="28" y="39"/>
                    </a:lnTo>
                    <a:lnTo>
                      <a:pt x="26" y="39"/>
                    </a:lnTo>
                    <a:lnTo>
                      <a:pt x="26" y="39"/>
                    </a:lnTo>
                    <a:lnTo>
                      <a:pt x="28" y="39"/>
                    </a:lnTo>
                    <a:lnTo>
                      <a:pt x="28" y="39"/>
                    </a:lnTo>
                    <a:lnTo>
                      <a:pt x="28" y="39"/>
                    </a:lnTo>
                    <a:lnTo>
                      <a:pt x="26" y="39"/>
                    </a:lnTo>
                    <a:lnTo>
                      <a:pt x="28" y="38"/>
                    </a:lnTo>
                    <a:lnTo>
                      <a:pt x="29" y="38"/>
                    </a:lnTo>
                    <a:lnTo>
                      <a:pt x="29" y="38"/>
                    </a:lnTo>
                    <a:lnTo>
                      <a:pt x="31" y="38"/>
                    </a:lnTo>
                    <a:lnTo>
                      <a:pt x="35" y="38"/>
                    </a:lnTo>
                    <a:lnTo>
                      <a:pt x="35" y="38"/>
                    </a:lnTo>
                    <a:lnTo>
                      <a:pt x="37" y="36"/>
                    </a:lnTo>
                    <a:lnTo>
                      <a:pt x="35" y="36"/>
                    </a:lnTo>
                    <a:lnTo>
                      <a:pt x="35" y="36"/>
                    </a:lnTo>
                    <a:lnTo>
                      <a:pt x="37" y="36"/>
                    </a:lnTo>
                    <a:lnTo>
                      <a:pt x="37" y="36"/>
                    </a:lnTo>
                    <a:lnTo>
                      <a:pt x="38" y="34"/>
                    </a:lnTo>
                    <a:lnTo>
                      <a:pt x="40" y="34"/>
                    </a:lnTo>
                    <a:lnTo>
                      <a:pt x="42" y="34"/>
                    </a:lnTo>
                    <a:lnTo>
                      <a:pt x="44" y="34"/>
                    </a:lnTo>
                    <a:lnTo>
                      <a:pt x="44" y="34"/>
                    </a:lnTo>
                    <a:lnTo>
                      <a:pt x="46" y="34"/>
                    </a:lnTo>
                    <a:lnTo>
                      <a:pt x="46" y="34"/>
                    </a:lnTo>
                    <a:lnTo>
                      <a:pt x="46" y="32"/>
                    </a:lnTo>
                    <a:lnTo>
                      <a:pt x="47" y="32"/>
                    </a:lnTo>
                    <a:lnTo>
                      <a:pt x="47" y="32"/>
                    </a:lnTo>
                    <a:lnTo>
                      <a:pt x="47" y="32"/>
                    </a:lnTo>
                    <a:lnTo>
                      <a:pt x="47" y="32"/>
                    </a:lnTo>
                    <a:lnTo>
                      <a:pt x="47" y="34"/>
                    </a:lnTo>
                    <a:lnTo>
                      <a:pt x="47" y="34"/>
                    </a:lnTo>
                    <a:lnTo>
                      <a:pt x="49" y="34"/>
                    </a:lnTo>
                    <a:lnTo>
                      <a:pt x="49" y="32"/>
                    </a:lnTo>
                    <a:lnTo>
                      <a:pt x="53" y="32"/>
                    </a:lnTo>
                    <a:lnTo>
                      <a:pt x="55" y="32"/>
                    </a:lnTo>
                    <a:lnTo>
                      <a:pt x="55" y="30"/>
                    </a:lnTo>
                    <a:lnTo>
                      <a:pt x="56" y="30"/>
                    </a:lnTo>
                    <a:lnTo>
                      <a:pt x="56" y="32"/>
                    </a:lnTo>
                    <a:lnTo>
                      <a:pt x="58" y="30"/>
                    </a:lnTo>
                    <a:lnTo>
                      <a:pt x="58" y="30"/>
                    </a:lnTo>
                    <a:lnTo>
                      <a:pt x="58" y="30"/>
                    </a:lnTo>
                    <a:lnTo>
                      <a:pt x="58" y="30"/>
                    </a:lnTo>
                    <a:lnTo>
                      <a:pt x="56" y="30"/>
                    </a:lnTo>
                    <a:lnTo>
                      <a:pt x="58" y="29"/>
                    </a:lnTo>
                    <a:lnTo>
                      <a:pt x="58" y="29"/>
                    </a:lnTo>
                    <a:lnTo>
                      <a:pt x="56" y="29"/>
                    </a:lnTo>
                    <a:lnTo>
                      <a:pt x="56" y="29"/>
                    </a:lnTo>
                    <a:lnTo>
                      <a:pt x="56" y="29"/>
                    </a:lnTo>
                    <a:lnTo>
                      <a:pt x="58" y="29"/>
                    </a:lnTo>
                    <a:lnTo>
                      <a:pt x="58" y="29"/>
                    </a:lnTo>
                    <a:lnTo>
                      <a:pt x="58" y="27"/>
                    </a:lnTo>
                    <a:lnTo>
                      <a:pt x="58" y="27"/>
                    </a:lnTo>
                    <a:lnTo>
                      <a:pt x="58" y="25"/>
                    </a:lnTo>
                    <a:lnTo>
                      <a:pt x="58" y="25"/>
                    </a:lnTo>
                    <a:lnTo>
                      <a:pt x="60" y="23"/>
                    </a:lnTo>
                    <a:lnTo>
                      <a:pt x="60" y="23"/>
                    </a:lnTo>
                    <a:lnTo>
                      <a:pt x="60" y="23"/>
                    </a:lnTo>
                    <a:lnTo>
                      <a:pt x="60" y="23"/>
                    </a:lnTo>
                    <a:lnTo>
                      <a:pt x="58" y="21"/>
                    </a:lnTo>
                    <a:lnTo>
                      <a:pt x="56" y="21"/>
                    </a:lnTo>
                    <a:lnTo>
                      <a:pt x="58" y="21"/>
                    </a:lnTo>
                    <a:lnTo>
                      <a:pt x="56" y="21"/>
                    </a:lnTo>
                    <a:lnTo>
                      <a:pt x="56" y="21"/>
                    </a:lnTo>
                    <a:lnTo>
                      <a:pt x="55" y="21"/>
                    </a:lnTo>
                    <a:lnTo>
                      <a:pt x="55" y="21"/>
                    </a:lnTo>
                    <a:lnTo>
                      <a:pt x="55" y="21"/>
                    </a:lnTo>
                    <a:lnTo>
                      <a:pt x="53" y="21"/>
                    </a:lnTo>
                    <a:lnTo>
                      <a:pt x="53" y="21"/>
                    </a:lnTo>
                    <a:lnTo>
                      <a:pt x="53" y="21"/>
                    </a:lnTo>
                    <a:lnTo>
                      <a:pt x="53" y="21"/>
                    </a:lnTo>
                    <a:lnTo>
                      <a:pt x="55" y="19"/>
                    </a:lnTo>
                    <a:lnTo>
                      <a:pt x="55" y="19"/>
                    </a:lnTo>
                    <a:lnTo>
                      <a:pt x="55" y="19"/>
                    </a:lnTo>
                    <a:lnTo>
                      <a:pt x="55" y="19"/>
                    </a:lnTo>
                    <a:lnTo>
                      <a:pt x="55" y="19"/>
                    </a:lnTo>
                    <a:lnTo>
                      <a:pt x="55" y="19"/>
                    </a:lnTo>
                    <a:lnTo>
                      <a:pt x="53" y="19"/>
                    </a:lnTo>
                    <a:lnTo>
                      <a:pt x="53" y="19"/>
                    </a:lnTo>
                    <a:lnTo>
                      <a:pt x="53" y="19"/>
                    </a:lnTo>
                    <a:lnTo>
                      <a:pt x="51" y="19"/>
                    </a:lnTo>
                    <a:lnTo>
                      <a:pt x="51" y="19"/>
                    </a:lnTo>
                    <a:lnTo>
                      <a:pt x="51" y="19"/>
                    </a:lnTo>
                    <a:lnTo>
                      <a:pt x="49" y="21"/>
                    </a:lnTo>
                    <a:lnTo>
                      <a:pt x="46" y="23"/>
                    </a:lnTo>
                    <a:lnTo>
                      <a:pt x="47" y="23"/>
                    </a:lnTo>
                    <a:lnTo>
                      <a:pt x="47" y="23"/>
                    </a:lnTo>
                    <a:lnTo>
                      <a:pt x="46" y="23"/>
                    </a:lnTo>
                    <a:lnTo>
                      <a:pt x="46" y="25"/>
                    </a:lnTo>
                    <a:lnTo>
                      <a:pt x="44" y="25"/>
                    </a:lnTo>
                    <a:lnTo>
                      <a:pt x="44" y="25"/>
                    </a:lnTo>
                    <a:lnTo>
                      <a:pt x="44" y="25"/>
                    </a:lnTo>
                    <a:lnTo>
                      <a:pt x="46" y="23"/>
                    </a:lnTo>
                    <a:lnTo>
                      <a:pt x="46" y="23"/>
                    </a:lnTo>
                    <a:lnTo>
                      <a:pt x="44" y="23"/>
                    </a:lnTo>
                    <a:lnTo>
                      <a:pt x="46" y="23"/>
                    </a:lnTo>
                    <a:lnTo>
                      <a:pt x="46" y="23"/>
                    </a:lnTo>
                    <a:lnTo>
                      <a:pt x="46" y="21"/>
                    </a:lnTo>
                    <a:lnTo>
                      <a:pt x="46" y="21"/>
                    </a:lnTo>
                    <a:lnTo>
                      <a:pt x="47" y="21"/>
                    </a:lnTo>
                    <a:lnTo>
                      <a:pt x="47" y="19"/>
                    </a:lnTo>
                    <a:lnTo>
                      <a:pt x="49" y="19"/>
                    </a:lnTo>
                    <a:lnTo>
                      <a:pt x="49" y="18"/>
                    </a:lnTo>
                    <a:lnTo>
                      <a:pt x="53" y="16"/>
                    </a:lnTo>
                    <a:lnTo>
                      <a:pt x="53" y="16"/>
                    </a:lnTo>
                    <a:lnTo>
                      <a:pt x="53" y="16"/>
                    </a:lnTo>
                    <a:lnTo>
                      <a:pt x="53" y="14"/>
                    </a:lnTo>
                    <a:lnTo>
                      <a:pt x="55" y="14"/>
                    </a:lnTo>
                    <a:lnTo>
                      <a:pt x="55" y="14"/>
                    </a:lnTo>
                    <a:lnTo>
                      <a:pt x="55" y="12"/>
                    </a:lnTo>
                    <a:lnTo>
                      <a:pt x="55" y="12"/>
                    </a:lnTo>
                    <a:lnTo>
                      <a:pt x="53" y="14"/>
                    </a:lnTo>
                    <a:lnTo>
                      <a:pt x="53" y="14"/>
                    </a:lnTo>
                    <a:lnTo>
                      <a:pt x="53" y="14"/>
                    </a:lnTo>
                    <a:lnTo>
                      <a:pt x="53" y="14"/>
                    </a:lnTo>
                    <a:lnTo>
                      <a:pt x="53" y="14"/>
                    </a:lnTo>
                    <a:lnTo>
                      <a:pt x="51" y="16"/>
                    </a:lnTo>
                    <a:lnTo>
                      <a:pt x="51" y="14"/>
                    </a:lnTo>
                    <a:lnTo>
                      <a:pt x="51" y="14"/>
                    </a:lnTo>
                    <a:lnTo>
                      <a:pt x="51" y="14"/>
                    </a:lnTo>
                    <a:lnTo>
                      <a:pt x="51" y="12"/>
                    </a:lnTo>
                    <a:lnTo>
                      <a:pt x="51" y="12"/>
                    </a:lnTo>
                    <a:lnTo>
                      <a:pt x="53" y="12"/>
                    </a:lnTo>
                    <a:lnTo>
                      <a:pt x="53" y="12"/>
                    </a:lnTo>
                    <a:lnTo>
                      <a:pt x="55" y="12"/>
                    </a:lnTo>
                    <a:lnTo>
                      <a:pt x="53" y="10"/>
                    </a:lnTo>
                    <a:lnTo>
                      <a:pt x="53" y="10"/>
                    </a:lnTo>
                    <a:lnTo>
                      <a:pt x="51" y="10"/>
                    </a:lnTo>
                    <a:lnTo>
                      <a:pt x="53" y="10"/>
                    </a:lnTo>
                    <a:lnTo>
                      <a:pt x="53" y="10"/>
                    </a:lnTo>
                    <a:lnTo>
                      <a:pt x="53" y="9"/>
                    </a:lnTo>
                    <a:lnTo>
                      <a:pt x="55" y="9"/>
                    </a:lnTo>
                    <a:lnTo>
                      <a:pt x="53" y="9"/>
                    </a:lnTo>
                    <a:lnTo>
                      <a:pt x="55" y="9"/>
                    </a:lnTo>
                    <a:lnTo>
                      <a:pt x="55" y="7"/>
                    </a:lnTo>
                    <a:lnTo>
                      <a:pt x="53" y="9"/>
                    </a:lnTo>
                    <a:lnTo>
                      <a:pt x="55" y="7"/>
                    </a:lnTo>
                    <a:lnTo>
                      <a:pt x="55" y="7"/>
                    </a:lnTo>
                    <a:lnTo>
                      <a:pt x="51" y="7"/>
                    </a:lnTo>
                    <a:lnTo>
                      <a:pt x="53" y="7"/>
                    </a:lnTo>
                    <a:lnTo>
                      <a:pt x="53" y="7"/>
                    </a:lnTo>
                    <a:lnTo>
                      <a:pt x="53" y="5"/>
                    </a:lnTo>
                    <a:lnTo>
                      <a:pt x="55" y="5"/>
                    </a:lnTo>
                    <a:lnTo>
                      <a:pt x="55" y="5"/>
                    </a:lnTo>
                    <a:lnTo>
                      <a:pt x="53" y="5"/>
                    </a:lnTo>
                    <a:lnTo>
                      <a:pt x="53" y="5"/>
                    </a:lnTo>
                    <a:lnTo>
                      <a:pt x="53" y="5"/>
                    </a:lnTo>
                    <a:lnTo>
                      <a:pt x="53" y="5"/>
                    </a:lnTo>
                    <a:lnTo>
                      <a:pt x="55" y="3"/>
                    </a:lnTo>
                    <a:lnTo>
                      <a:pt x="55" y="3"/>
                    </a:lnTo>
                    <a:lnTo>
                      <a:pt x="55" y="3"/>
                    </a:lnTo>
                    <a:lnTo>
                      <a:pt x="55" y="1"/>
                    </a:lnTo>
                    <a:lnTo>
                      <a:pt x="55" y="1"/>
                    </a:lnTo>
                    <a:lnTo>
                      <a:pt x="53" y="0"/>
                    </a:lnTo>
                    <a:lnTo>
                      <a:pt x="40" y="7"/>
                    </a:lnTo>
                    <a:lnTo>
                      <a:pt x="13" y="23"/>
                    </a:lnTo>
                    <a:lnTo>
                      <a:pt x="0" y="30"/>
                    </a:lnTo>
                    <a:lnTo>
                      <a:pt x="2" y="29"/>
                    </a:lnTo>
                    <a:lnTo>
                      <a:pt x="6" y="29"/>
                    </a:lnTo>
                    <a:close/>
                    <a:moveTo>
                      <a:pt x="20" y="38"/>
                    </a:moveTo>
                    <a:lnTo>
                      <a:pt x="20" y="38"/>
                    </a:lnTo>
                    <a:lnTo>
                      <a:pt x="20" y="36"/>
                    </a:lnTo>
                    <a:lnTo>
                      <a:pt x="22" y="36"/>
                    </a:lnTo>
                    <a:lnTo>
                      <a:pt x="20"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7" name="Freeform 15"/>
              <p:cNvSpPr/>
              <p:nvPr/>
            </p:nvSpPr>
            <p:spPr bwMode="auto">
              <a:xfrm>
                <a:off x="920" y="878"/>
                <a:ext cx="0" cy="2"/>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8" name="Freeform 16"/>
              <p:cNvSpPr/>
              <p:nvPr/>
            </p:nvSpPr>
            <p:spPr bwMode="auto">
              <a:xfrm>
                <a:off x="2732" y="843"/>
                <a:ext cx="9" cy="6"/>
              </a:xfrm>
              <a:custGeom>
                <a:avLst/>
                <a:gdLst>
                  <a:gd name="T0" fmla="*/ 0 w 9"/>
                  <a:gd name="T1" fmla="*/ 2 h 6"/>
                  <a:gd name="T2" fmla="*/ 2 w 9"/>
                  <a:gd name="T3" fmla="*/ 4 h 6"/>
                  <a:gd name="T4" fmla="*/ 2 w 9"/>
                  <a:gd name="T5" fmla="*/ 4 h 6"/>
                  <a:gd name="T6" fmla="*/ 2 w 9"/>
                  <a:gd name="T7" fmla="*/ 4 h 6"/>
                  <a:gd name="T8" fmla="*/ 4 w 9"/>
                  <a:gd name="T9" fmla="*/ 6 h 6"/>
                  <a:gd name="T10" fmla="*/ 6 w 9"/>
                  <a:gd name="T11" fmla="*/ 6 h 6"/>
                  <a:gd name="T12" fmla="*/ 8 w 9"/>
                  <a:gd name="T13" fmla="*/ 6 h 6"/>
                  <a:gd name="T14" fmla="*/ 8 w 9"/>
                  <a:gd name="T15" fmla="*/ 6 h 6"/>
                  <a:gd name="T16" fmla="*/ 8 w 9"/>
                  <a:gd name="T17" fmla="*/ 6 h 6"/>
                  <a:gd name="T18" fmla="*/ 9 w 9"/>
                  <a:gd name="T19" fmla="*/ 6 h 6"/>
                  <a:gd name="T20" fmla="*/ 8 w 9"/>
                  <a:gd name="T21" fmla="*/ 4 h 6"/>
                  <a:gd name="T22" fmla="*/ 8 w 9"/>
                  <a:gd name="T23" fmla="*/ 4 h 6"/>
                  <a:gd name="T24" fmla="*/ 9 w 9"/>
                  <a:gd name="T25" fmla="*/ 4 h 6"/>
                  <a:gd name="T26" fmla="*/ 0 w 9"/>
                  <a:gd name="T27" fmla="*/ 0 h 6"/>
                  <a:gd name="T28" fmla="*/ 0 w 9"/>
                  <a:gd name="T29" fmla="*/ 0 h 6"/>
                  <a:gd name="T30" fmla="*/ 0 w 9"/>
                  <a:gd name="T31" fmla="*/ 0 h 6"/>
                  <a:gd name="T32" fmla="*/ 0 w 9"/>
                  <a:gd name="T33" fmla="*/ 0 h 6"/>
                  <a:gd name="T34" fmla="*/ 0 w 9"/>
                  <a:gd name="T35" fmla="*/ 0 h 6"/>
                  <a:gd name="T36" fmla="*/ 0 w 9"/>
                  <a:gd name="T37" fmla="*/ 2 h 6"/>
                  <a:gd name="T38" fmla="*/ 0 w 9"/>
                  <a:gd name="T3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6">
                    <a:moveTo>
                      <a:pt x="0" y="2"/>
                    </a:moveTo>
                    <a:lnTo>
                      <a:pt x="2" y="4"/>
                    </a:lnTo>
                    <a:lnTo>
                      <a:pt x="2" y="4"/>
                    </a:lnTo>
                    <a:lnTo>
                      <a:pt x="2" y="4"/>
                    </a:lnTo>
                    <a:lnTo>
                      <a:pt x="4" y="6"/>
                    </a:lnTo>
                    <a:lnTo>
                      <a:pt x="6" y="6"/>
                    </a:lnTo>
                    <a:lnTo>
                      <a:pt x="8" y="6"/>
                    </a:lnTo>
                    <a:lnTo>
                      <a:pt x="8" y="6"/>
                    </a:lnTo>
                    <a:lnTo>
                      <a:pt x="8" y="6"/>
                    </a:lnTo>
                    <a:lnTo>
                      <a:pt x="9" y="6"/>
                    </a:lnTo>
                    <a:lnTo>
                      <a:pt x="8" y="4"/>
                    </a:lnTo>
                    <a:lnTo>
                      <a:pt x="8" y="4"/>
                    </a:lnTo>
                    <a:lnTo>
                      <a:pt x="9" y="4"/>
                    </a:lnTo>
                    <a:lnTo>
                      <a:pt x="0" y="0"/>
                    </a:lnTo>
                    <a:lnTo>
                      <a:pt x="0" y="0"/>
                    </a:lnTo>
                    <a:lnTo>
                      <a:pt x="0" y="0"/>
                    </a:lnTo>
                    <a:lnTo>
                      <a:pt x="0" y="0"/>
                    </a:lnTo>
                    <a:lnTo>
                      <a:pt x="0"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9" name="Freeform 17"/>
              <p:cNvSpPr/>
              <p:nvPr/>
            </p:nvSpPr>
            <p:spPr bwMode="auto">
              <a:xfrm>
                <a:off x="2759" y="1021"/>
                <a:ext cx="78" cy="81"/>
              </a:xfrm>
              <a:custGeom>
                <a:avLst/>
                <a:gdLst>
                  <a:gd name="T0" fmla="*/ 8 w 78"/>
                  <a:gd name="T1" fmla="*/ 9 h 81"/>
                  <a:gd name="T2" fmla="*/ 6 w 78"/>
                  <a:gd name="T3" fmla="*/ 9 h 81"/>
                  <a:gd name="T4" fmla="*/ 8 w 78"/>
                  <a:gd name="T5" fmla="*/ 12 h 81"/>
                  <a:gd name="T6" fmla="*/ 13 w 78"/>
                  <a:gd name="T7" fmla="*/ 16 h 81"/>
                  <a:gd name="T8" fmla="*/ 17 w 78"/>
                  <a:gd name="T9" fmla="*/ 21 h 81"/>
                  <a:gd name="T10" fmla="*/ 20 w 78"/>
                  <a:gd name="T11" fmla="*/ 25 h 81"/>
                  <a:gd name="T12" fmla="*/ 22 w 78"/>
                  <a:gd name="T13" fmla="*/ 27 h 81"/>
                  <a:gd name="T14" fmla="*/ 28 w 78"/>
                  <a:gd name="T15" fmla="*/ 31 h 81"/>
                  <a:gd name="T16" fmla="*/ 31 w 78"/>
                  <a:gd name="T17" fmla="*/ 36 h 81"/>
                  <a:gd name="T18" fmla="*/ 35 w 78"/>
                  <a:gd name="T19" fmla="*/ 40 h 81"/>
                  <a:gd name="T20" fmla="*/ 37 w 78"/>
                  <a:gd name="T21" fmla="*/ 41 h 81"/>
                  <a:gd name="T22" fmla="*/ 40 w 78"/>
                  <a:gd name="T23" fmla="*/ 47 h 81"/>
                  <a:gd name="T24" fmla="*/ 46 w 78"/>
                  <a:gd name="T25" fmla="*/ 52 h 81"/>
                  <a:gd name="T26" fmla="*/ 51 w 78"/>
                  <a:gd name="T27" fmla="*/ 58 h 81"/>
                  <a:gd name="T28" fmla="*/ 55 w 78"/>
                  <a:gd name="T29" fmla="*/ 61 h 81"/>
                  <a:gd name="T30" fmla="*/ 60 w 78"/>
                  <a:gd name="T31" fmla="*/ 70 h 81"/>
                  <a:gd name="T32" fmla="*/ 67 w 78"/>
                  <a:gd name="T33" fmla="*/ 79 h 81"/>
                  <a:gd name="T34" fmla="*/ 73 w 78"/>
                  <a:gd name="T35" fmla="*/ 81 h 81"/>
                  <a:gd name="T36" fmla="*/ 69 w 78"/>
                  <a:gd name="T37" fmla="*/ 76 h 81"/>
                  <a:gd name="T38" fmla="*/ 69 w 78"/>
                  <a:gd name="T39" fmla="*/ 74 h 81"/>
                  <a:gd name="T40" fmla="*/ 78 w 78"/>
                  <a:gd name="T41" fmla="*/ 79 h 81"/>
                  <a:gd name="T42" fmla="*/ 78 w 78"/>
                  <a:gd name="T43" fmla="*/ 76 h 81"/>
                  <a:gd name="T44" fmla="*/ 73 w 78"/>
                  <a:gd name="T45" fmla="*/ 72 h 81"/>
                  <a:gd name="T46" fmla="*/ 71 w 78"/>
                  <a:gd name="T47" fmla="*/ 72 h 81"/>
                  <a:gd name="T48" fmla="*/ 69 w 78"/>
                  <a:gd name="T49" fmla="*/ 70 h 81"/>
                  <a:gd name="T50" fmla="*/ 64 w 78"/>
                  <a:gd name="T51" fmla="*/ 67 h 81"/>
                  <a:gd name="T52" fmla="*/ 58 w 78"/>
                  <a:gd name="T53" fmla="*/ 63 h 81"/>
                  <a:gd name="T54" fmla="*/ 55 w 78"/>
                  <a:gd name="T55" fmla="*/ 56 h 81"/>
                  <a:gd name="T56" fmla="*/ 51 w 78"/>
                  <a:gd name="T57" fmla="*/ 52 h 81"/>
                  <a:gd name="T58" fmla="*/ 51 w 78"/>
                  <a:gd name="T59" fmla="*/ 49 h 81"/>
                  <a:gd name="T60" fmla="*/ 55 w 78"/>
                  <a:gd name="T61" fmla="*/ 49 h 81"/>
                  <a:gd name="T62" fmla="*/ 60 w 78"/>
                  <a:gd name="T63" fmla="*/ 49 h 81"/>
                  <a:gd name="T64" fmla="*/ 64 w 78"/>
                  <a:gd name="T65" fmla="*/ 50 h 81"/>
                  <a:gd name="T66" fmla="*/ 58 w 78"/>
                  <a:gd name="T67" fmla="*/ 49 h 81"/>
                  <a:gd name="T68" fmla="*/ 55 w 78"/>
                  <a:gd name="T69" fmla="*/ 45 h 81"/>
                  <a:gd name="T70" fmla="*/ 42 w 78"/>
                  <a:gd name="T71" fmla="*/ 36 h 81"/>
                  <a:gd name="T72" fmla="*/ 37 w 78"/>
                  <a:gd name="T73" fmla="*/ 31 h 81"/>
                  <a:gd name="T74" fmla="*/ 31 w 78"/>
                  <a:gd name="T75" fmla="*/ 27 h 81"/>
                  <a:gd name="T76" fmla="*/ 29 w 78"/>
                  <a:gd name="T77" fmla="*/ 25 h 81"/>
                  <a:gd name="T78" fmla="*/ 26 w 78"/>
                  <a:gd name="T79" fmla="*/ 21 h 81"/>
                  <a:gd name="T80" fmla="*/ 24 w 78"/>
                  <a:gd name="T81" fmla="*/ 18 h 81"/>
                  <a:gd name="T82" fmla="*/ 20 w 78"/>
                  <a:gd name="T83" fmla="*/ 14 h 81"/>
                  <a:gd name="T84" fmla="*/ 11 w 78"/>
                  <a:gd name="T85" fmla="*/ 7 h 81"/>
                  <a:gd name="T86" fmla="*/ 4 w 78"/>
                  <a:gd name="T87" fmla="*/ 2 h 81"/>
                  <a:gd name="T88" fmla="*/ 2 w 78"/>
                  <a:gd name="T89" fmla="*/ 0 h 81"/>
                  <a:gd name="T90" fmla="*/ 0 w 78"/>
                  <a:gd name="T91" fmla="*/ 0 h 81"/>
                  <a:gd name="T92" fmla="*/ 0 w 78"/>
                  <a:gd name="T93" fmla="*/ 2 h 81"/>
                  <a:gd name="T94" fmla="*/ 4 w 78"/>
                  <a:gd name="T95" fmla="*/ 3 h 81"/>
                  <a:gd name="T96" fmla="*/ 9 w 78"/>
                  <a:gd name="T97" fmla="*/ 7 h 81"/>
                  <a:gd name="T98" fmla="*/ 8 w 78"/>
                  <a:gd name="T99" fmla="*/ 7 h 81"/>
                  <a:gd name="T100" fmla="*/ 9 w 78"/>
                  <a:gd name="T101"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 h="81">
                    <a:moveTo>
                      <a:pt x="9" y="9"/>
                    </a:moveTo>
                    <a:lnTo>
                      <a:pt x="8" y="9"/>
                    </a:lnTo>
                    <a:lnTo>
                      <a:pt x="6" y="9"/>
                    </a:lnTo>
                    <a:lnTo>
                      <a:pt x="6" y="9"/>
                    </a:lnTo>
                    <a:lnTo>
                      <a:pt x="6" y="11"/>
                    </a:lnTo>
                    <a:lnTo>
                      <a:pt x="8" y="12"/>
                    </a:lnTo>
                    <a:lnTo>
                      <a:pt x="9" y="12"/>
                    </a:lnTo>
                    <a:lnTo>
                      <a:pt x="13" y="16"/>
                    </a:lnTo>
                    <a:lnTo>
                      <a:pt x="15" y="20"/>
                    </a:lnTo>
                    <a:lnTo>
                      <a:pt x="17" y="21"/>
                    </a:lnTo>
                    <a:lnTo>
                      <a:pt x="19" y="25"/>
                    </a:lnTo>
                    <a:lnTo>
                      <a:pt x="20" y="25"/>
                    </a:lnTo>
                    <a:lnTo>
                      <a:pt x="20" y="27"/>
                    </a:lnTo>
                    <a:lnTo>
                      <a:pt x="22" y="27"/>
                    </a:lnTo>
                    <a:lnTo>
                      <a:pt x="24" y="27"/>
                    </a:lnTo>
                    <a:lnTo>
                      <a:pt x="28" y="31"/>
                    </a:lnTo>
                    <a:lnTo>
                      <a:pt x="28" y="32"/>
                    </a:lnTo>
                    <a:lnTo>
                      <a:pt x="31" y="36"/>
                    </a:lnTo>
                    <a:lnTo>
                      <a:pt x="33" y="38"/>
                    </a:lnTo>
                    <a:lnTo>
                      <a:pt x="35" y="40"/>
                    </a:lnTo>
                    <a:lnTo>
                      <a:pt x="37" y="40"/>
                    </a:lnTo>
                    <a:lnTo>
                      <a:pt x="37" y="41"/>
                    </a:lnTo>
                    <a:lnTo>
                      <a:pt x="38" y="43"/>
                    </a:lnTo>
                    <a:lnTo>
                      <a:pt x="40" y="47"/>
                    </a:lnTo>
                    <a:lnTo>
                      <a:pt x="44" y="50"/>
                    </a:lnTo>
                    <a:lnTo>
                      <a:pt x="46" y="52"/>
                    </a:lnTo>
                    <a:lnTo>
                      <a:pt x="48" y="56"/>
                    </a:lnTo>
                    <a:lnTo>
                      <a:pt x="51" y="58"/>
                    </a:lnTo>
                    <a:lnTo>
                      <a:pt x="53" y="59"/>
                    </a:lnTo>
                    <a:lnTo>
                      <a:pt x="55" y="61"/>
                    </a:lnTo>
                    <a:lnTo>
                      <a:pt x="55" y="63"/>
                    </a:lnTo>
                    <a:lnTo>
                      <a:pt x="60" y="70"/>
                    </a:lnTo>
                    <a:lnTo>
                      <a:pt x="64" y="76"/>
                    </a:lnTo>
                    <a:lnTo>
                      <a:pt x="67" y="79"/>
                    </a:lnTo>
                    <a:lnTo>
                      <a:pt x="69" y="81"/>
                    </a:lnTo>
                    <a:lnTo>
                      <a:pt x="73" y="81"/>
                    </a:lnTo>
                    <a:lnTo>
                      <a:pt x="71" y="81"/>
                    </a:lnTo>
                    <a:lnTo>
                      <a:pt x="69" y="76"/>
                    </a:lnTo>
                    <a:lnTo>
                      <a:pt x="69" y="74"/>
                    </a:lnTo>
                    <a:lnTo>
                      <a:pt x="69" y="74"/>
                    </a:lnTo>
                    <a:lnTo>
                      <a:pt x="75" y="76"/>
                    </a:lnTo>
                    <a:lnTo>
                      <a:pt x="78" y="79"/>
                    </a:lnTo>
                    <a:lnTo>
                      <a:pt x="78" y="79"/>
                    </a:lnTo>
                    <a:lnTo>
                      <a:pt x="78" y="76"/>
                    </a:lnTo>
                    <a:lnTo>
                      <a:pt x="73" y="72"/>
                    </a:lnTo>
                    <a:lnTo>
                      <a:pt x="73" y="72"/>
                    </a:lnTo>
                    <a:lnTo>
                      <a:pt x="73" y="72"/>
                    </a:lnTo>
                    <a:lnTo>
                      <a:pt x="71" y="72"/>
                    </a:lnTo>
                    <a:lnTo>
                      <a:pt x="69" y="72"/>
                    </a:lnTo>
                    <a:lnTo>
                      <a:pt x="69" y="70"/>
                    </a:lnTo>
                    <a:lnTo>
                      <a:pt x="67" y="69"/>
                    </a:lnTo>
                    <a:lnTo>
                      <a:pt x="64" y="67"/>
                    </a:lnTo>
                    <a:lnTo>
                      <a:pt x="60" y="65"/>
                    </a:lnTo>
                    <a:lnTo>
                      <a:pt x="58" y="63"/>
                    </a:lnTo>
                    <a:lnTo>
                      <a:pt x="57" y="61"/>
                    </a:lnTo>
                    <a:lnTo>
                      <a:pt x="55" y="56"/>
                    </a:lnTo>
                    <a:lnTo>
                      <a:pt x="53" y="54"/>
                    </a:lnTo>
                    <a:lnTo>
                      <a:pt x="51" y="52"/>
                    </a:lnTo>
                    <a:lnTo>
                      <a:pt x="51" y="49"/>
                    </a:lnTo>
                    <a:lnTo>
                      <a:pt x="51" y="49"/>
                    </a:lnTo>
                    <a:lnTo>
                      <a:pt x="51" y="47"/>
                    </a:lnTo>
                    <a:lnTo>
                      <a:pt x="55" y="49"/>
                    </a:lnTo>
                    <a:lnTo>
                      <a:pt x="57" y="49"/>
                    </a:lnTo>
                    <a:lnTo>
                      <a:pt x="60" y="49"/>
                    </a:lnTo>
                    <a:lnTo>
                      <a:pt x="64" y="52"/>
                    </a:lnTo>
                    <a:lnTo>
                      <a:pt x="64" y="50"/>
                    </a:lnTo>
                    <a:lnTo>
                      <a:pt x="60" y="50"/>
                    </a:lnTo>
                    <a:lnTo>
                      <a:pt x="58" y="49"/>
                    </a:lnTo>
                    <a:lnTo>
                      <a:pt x="57" y="47"/>
                    </a:lnTo>
                    <a:lnTo>
                      <a:pt x="55" y="45"/>
                    </a:lnTo>
                    <a:lnTo>
                      <a:pt x="51" y="43"/>
                    </a:lnTo>
                    <a:lnTo>
                      <a:pt x="42" y="36"/>
                    </a:lnTo>
                    <a:lnTo>
                      <a:pt x="37" y="31"/>
                    </a:lnTo>
                    <a:lnTo>
                      <a:pt x="37" y="31"/>
                    </a:lnTo>
                    <a:lnTo>
                      <a:pt x="33" y="27"/>
                    </a:lnTo>
                    <a:lnTo>
                      <a:pt x="31" y="27"/>
                    </a:lnTo>
                    <a:lnTo>
                      <a:pt x="31" y="27"/>
                    </a:lnTo>
                    <a:lnTo>
                      <a:pt x="29" y="25"/>
                    </a:lnTo>
                    <a:lnTo>
                      <a:pt x="28" y="23"/>
                    </a:lnTo>
                    <a:lnTo>
                      <a:pt x="26" y="21"/>
                    </a:lnTo>
                    <a:lnTo>
                      <a:pt x="24" y="20"/>
                    </a:lnTo>
                    <a:lnTo>
                      <a:pt x="24" y="18"/>
                    </a:lnTo>
                    <a:lnTo>
                      <a:pt x="22" y="16"/>
                    </a:lnTo>
                    <a:lnTo>
                      <a:pt x="20" y="14"/>
                    </a:lnTo>
                    <a:lnTo>
                      <a:pt x="17" y="11"/>
                    </a:lnTo>
                    <a:lnTo>
                      <a:pt x="11" y="7"/>
                    </a:lnTo>
                    <a:lnTo>
                      <a:pt x="9" y="5"/>
                    </a:lnTo>
                    <a:lnTo>
                      <a:pt x="4" y="2"/>
                    </a:lnTo>
                    <a:lnTo>
                      <a:pt x="2" y="0"/>
                    </a:lnTo>
                    <a:lnTo>
                      <a:pt x="2" y="0"/>
                    </a:lnTo>
                    <a:lnTo>
                      <a:pt x="2" y="0"/>
                    </a:lnTo>
                    <a:lnTo>
                      <a:pt x="0" y="0"/>
                    </a:lnTo>
                    <a:lnTo>
                      <a:pt x="0" y="0"/>
                    </a:lnTo>
                    <a:lnTo>
                      <a:pt x="0" y="2"/>
                    </a:lnTo>
                    <a:lnTo>
                      <a:pt x="0" y="2"/>
                    </a:lnTo>
                    <a:lnTo>
                      <a:pt x="4" y="3"/>
                    </a:lnTo>
                    <a:lnTo>
                      <a:pt x="6" y="5"/>
                    </a:lnTo>
                    <a:lnTo>
                      <a:pt x="9" y="7"/>
                    </a:lnTo>
                    <a:lnTo>
                      <a:pt x="8" y="7"/>
                    </a:lnTo>
                    <a:lnTo>
                      <a:pt x="8" y="7"/>
                    </a:lnTo>
                    <a:lnTo>
                      <a:pt x="9" y="7"/>
                    </a:lnTo>
                    <a:lnTo>
                      <a:pt x="9" y="9"/>
                    </a:lnTo>
                    <a:lnTo>
                      <a:pt x="9"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0" name="Freeform 18"/>
              <p:cNvSpPr/>
              <p:nvPr/>
            </p:nvSpPr>
            <p:spPr bwMode="auto">
              <a:xfrm>
                <a:off x="2723" y="1017"/>
                <a:ext cx="7" cy="6"/>
              </a:xfrm>
              <a:custGeom>
                <a:avLst/>
                <a:gdLst>
                  <a:gd name="T0" fmla="*/ 6 w 7"/>
                  <a:gd name="T1" fmla="*/ 6 h 6"/>
                  <a:gd name="T2" fmla="*/ 6 w 7"/>
                  <a:gd name="T3" fmla="*/ 6 h 6"/>
                  <a:gd name="T4" fmla="*/ 7 w 7"/>
                  <a:gd name="T5" fmla="*/ 4 h 6"/>
                  <a:gd name="T6" fmla="*/ 6 w 7"/>
                  <a:gd name="T7" fmla="*/ 4 h 6"/>
                  <a:gd name="T8" fmla="*/ 6 w 7"/>
                  <a:gd name="T9" fmla="*/ 2 h 6"/>
                  <a:gd name="T10" fmla="*/ 6 w 7"/>
                  <a:gd name="T11" fmla="*/ 2 h 6"/>
                  <a:gd name="T12" fmla="*/ 4 w 7"/>
                  <a:gd name="T13" fmla="*/ 0 h 6"/>
                  <a:gd name="T14" fmla="*/ 0 w 7"/>
                  <a:gd name="T15" fmla="*/ 0 h 6"/>
                  <a:gd name="T16" fmla="*/ 2 w 7"/>
                  <a:gd name="T17" fmla="*/ 2 h 6"/>
                  <a:gd name="T18" fmla="*/ 2 w 7"/>
                  <a:gd name="T19" fmla="*/ 4 h 6"/>
                  <a:gd name="T20" fmla="*/ 4 w 7"/>
                  <a:gd name="T21" fmla="*/ 6 h 6"/>
                  <a:gd name="T22" fmla="*/ 2 w 7"/>
                  <a:gd name="T23" fmla="*/ 4 h 6"/>
                  <a:gd name="T24" fmla="*/ 4 w 7"/>
                  <a:gd name="T25" fmla="*/ 4 h 6"/>
                  <a:gd name="T26" fmla="*/ 6 w 7"/>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6">
                    <a:moveTo>
                      <a:pt x="6" y="6"/>
                    </a:moveTo>
                    <a:lnTo>
                      <a:pt x="6" y="6"/>
                    </a:lnTo>
                    <a:lnTo>
                      <a:pt x="7" y="4"/>
                    </a:lnTo>
                    <a:lnTo>
                      <a:pt x="6" y="4"/>
                    </a:lnTo>
                    <a:lnTo>
                      <a:pt x="6" y="2"/>
                    </a:lnTo>
                    <a:lnTo>
                      <a:pt x="6" y="2"/>
                    </a:lnTo>
                    <a:lnTo>
                      <a:pt x="4" y="0"/>
                    </a:lnTo>
                    <a:lnTo>
                      <a:pt x="0" y="0"/>
                    </a:lnTo>
                    <a:lnTo>
                      <a:pt x="2" y="2"/>
                    </a:lnTo>
                    <a:lnTo>
                      <a:pt x="2" y="4"/>
                    </a:lnTo>
                    <a:lnTo>
                      <a:pt x="4" y="6"/>
                    </a:lnTo>
                    <a:lnTo>
                      <a:pt x="2" y="4"/>
                    </a:lnTo>
                    <a:lnTo>
                      <a:pt x="4" y="4"/>
                    </a:lnTo>
                    <a:lnTo>
                      <a:pt x="6"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1" name="Freeform 19"/>
              <p:cNvSpPr/>
              <p:nvPr/>
            </p:nvSpPr>
            <p:spPr bwMode="auto">
              <a:xfrm>
                <a:off x="2826" y="957"/>
                <a:ext cx="6" cy="8"/>
              </a:xfrm>
              <a:custGeom>
                <a:avLst/>
                <a:gdLst>
                  <a:gd name="T0" fmla="*/ 6 w 6"/>
                  <a:gd name="T1" fmla="*/ 2 h 8"/>
                  <a:gd name="T2" fmla="*/ 4 w 6"/>
                  <a:gd name="T3" fmla="*/ 2 h 8"/>
                  <a:gd name="T4" fmla="*/ 2 w 6"/>
                  <a:gd name="T5" fmla="*/ 0 h 8"/>
                  <a:gd name="T6" fmla="*/ 2 w 6"/>
                  <a:gd name="T7" fmla="*/ 0 h 8"/>
                  <a:gd name="T8" fmla="*/ 0 w 6"/>
                  <a:gd name="T9" fmla="*/ 0 h 8"/>
                  <a:gd name="T10" fmla="*/ 2 w 6"/>
                  <a:gd name="T11" fmla="*/ 0 h 8"/>
                  <a:gd name="T12" fmla="*/ 0 w 6"/>
                  <a:gd name="T13" fmla="*/ 2 h 8"/>
                  <a:gd name="T14" fmla="*/ 0 w 6"/>
                  <a:gd name="T15" fmla="*/ 2 h 8"/>
                  <a:gd name="T16" fmla="*/ 0 w 6"/>
                  <a:gd name="T17" fmla="*/ 2 h 8"/>
                  <a:gd name="T18" fmla="*/ 2 w 6"/>
                  <a:gd name="T19" fmla="*/ 4 h 8"/>
                  <a:gd name="T20" fmla="*/ 4 w 6"/>
                  <a:gd name="T21" fmla="*/ 8 h 8"/>
                  <a:gd name="T22" fmla="*/ 4 w 6"/>
                  <a:gd name="T23" fmla="*/ 6 h 8"/>
                  <a:gd name="T24" fmla="*/ 4 w 6"/>
                  <a:gd name="T25" fmla="*/ 4 h 8"/>
                  <a:gd name="T26" fmla="*/ 6 w 6"/>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8">
                    <a:moveTo>
                      <a:pt x="6" y="2"/>
                    </a:moveTo>
                    <a:lnTo>
                      <a:pt x="4" y="2"/>
                    </a:lnTo>
                    <a:lnTo>
                      <a:pt x="2" y="0"/>
                    </a:lnTo>
                    <a:lnTo>
                      <a:pt x="2" y="0"/>
                    </a:lnTo>
                    <a:lnTo>
                      <a:pt x="0" y="0"/>
                    </a:lnTo>
                    <a:lnTo>
                      <a:pt x="2" y="0"/>
                    </a:lnTo>
                    <a:lnTo>
                      <a:pt x="0" y="2"/>
                    </a:lnTo>
                    <a:lnTo>
                      <a:pt x="0" y="2"/>
                    </a:lnTo>
                    <a:lnTo>
                      <a:pt x="0" y="2"/>
                    </a:lnTo>
                    <a:lnTo>
                      <a:pt x="2" y="4"/>
                    </a:lnTo>
                    <a:lnTo>
                      <a:pt x="4" y="8"/>
                    </a:lnTo>
                    <a:lnTo>
                      <a:pt x="4" y="6"/>
                    </a:lnTo>
                    <a:lnTo>
                      <a:pt x="4" y="4"/>
                    </a:lnTo>
                    <a:lnTo>
                      <a:pt x="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2" name="Freeform 20"/>
              <p:cNvSpPr/>
              <p:nvPr/>
            </p:nvSpPr>
            <p:spPr bwMode="auto">
              <a:xfrm>
                <a:off x="2874" y="1042"/>
                <a:ext cx="1" cy="2"/>
              </a:xfrm>
              <a:custGeom>
                <a:avLst/>
                <a:gdLst>
                  <a:gd name="T0" fmla="*/ 1 w 1"/>
                  <a:gd name="T1" fmla="*/ 2 h 2"/>
                  <a:gd name="T2" fmla="*/ 1 w 1"/>
                  <a:gd name="T3" fmla="*/ 0 h 2"/>
                  <a:gd name="T4" fmla="*/ 1 w 1"/>
                  <a:gd name="T5" fmla="*/ 0 h 2"/>
                  <a:gd name="T6" fmla="*/ 0 w 1"/>
                  <a:gd name="T7" fmla="*/ 0 h 2"/>
                  <a:gd name="T8" fmla="*/ 0 w 1"/>
                  <a:gd name="T9" fmla="*/ 0 h 2"/>
                  <a:gd name="T10" fmla="*/ 0 w 1"/>
                  <a:gd name="T11" fmla="*/ 2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0"/>
                    </a:lnTo>
                    <a:lnTo>
                      <a:pt x="1" y="0"/>
                    </a:lnTo>
                    <a:lnTo>
                      <a:pt x="0" y="0"/>
                    </a:lnTo>
                    <a:lnTo>
                      <a:pt x="0" y="0"/>
                    </a:lnTo>
                    <a:lnTo>
                      <a:pt x="0" y="2"/>
                    </a:lnTo>
                    <a:lnTo>
                      <a:pt x="1"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3" name="Freeform 21"/>
              <p:cNvSpPr/>
              <p:nvPr/>
            </p:nvSpPr>
            <p:spPr bwMode="auto">
              <a:xfrm>
                <a:off x="2874" y="1044"/>
                <a:ext cx="3" cy="8"/>
              </a:xfrm>
              <a:custGeom>
                <a:avLst/>
                <a:gdLst>
                  <a:gd name="T0" fmla="*/ 1 w 3"/>
                  <a:gd name="T1" fmla="*/ 2 h 8"/>
                  <a:gd name="T2" fmla="*/ 1 w 3"/>
                  <a:gd name="T3" fmla="*/ 0 h 8"/>
                  <a:gd name="T4" fmla="*/ 0 w 3"/>
                  <a:gd name="T5" fmla="*/ 0 h 8"/>
                  <a:gd name="T6" fmla="*/ 0 w 3"/>
                  <a:gd name="T7" fmla="*/ 0 h 8"/>
                  <a:gd name="T8" fmla="*/ 0 w 3"/>
                  <a:gd name="T9" fmla="*/ 0 h 8"/>
                  <a:gd name="T10" fmla="*/ 0 w 3"/>
                  <a:gd name="T11" fmla="*/ 2 h 8"/>
                  <a:gd name="T12" fmla="*/ 0 w 3"/>
                  <a:gd name="T13" fmla="*/ 4 h 8"/>
                  <a:gd name="T14" fmla="*/ 0 w 3"/>
                  <a:gd name="T15" fmla="*/ 4 h 8"/>
                  <a:gd name="T16" fmla="*/ 0 w 3"/>
                  <a:gd name="T17" fmla="*/ 4 h 8"/>
                  <a:gd name="T18" fmla="*/ 0 w 3"/>
                  <a:gd name="T19" fmla="*/ 4 h 8"/>
                  <a:gd name="T20" fmla="*/ 0 w 3"/>
                  <a:gd name="T21" fmla="*/ 6 h 8"/>
                  <a:gd name="T22" fmla="*/ 1 w 3"/>
                  <a:gd name="T23" fmla="*/ 8 h 8"/>
                  <a:gd name="T24" fmla="*/ 1 w 3"/>
                  <a:gd name="T25" fmla="*/ 8 h 8"/>
                  <a:gd name="T26" fmla="*/ 3 w 3"/>
                  <a:gd name="T27" fmla="*/ 6 h 8"/>
                  <a:gd name="T28" fmla="*/ 3 w 3"/>
                  <a:gd name="T29" fmla="*/ 6 h 8"/>
                  <a:gd name="T30" fmla="*/ 3 w 3"/>
                  <a:gd name="T31" fmla="*/ 4 h 8"/>
                  <a:gd name="T32" fmla="*/ 3 w 3"/>
                  <a:gd name="T33" fmla="*/ 2 h 8"/>
                  <a:gd name="T34" fmla="*/ 1 w 3"/>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8">
                    <a:moveTo>
                      <a:pt x="1" y="2"/>
                    </a:moveTo>
                    <a:lnTo>
                      <a:pt x="1" y="0"/>
                    </a:lnTo>
                    <a:lnTo>
                      <a:pt x="0" y="0"/>
                    </a:lnTo>
                    <a:lnTo>
                      <a:pt x="0" y="0"/>
                    </a:lnTo>
                    <a:lnTo>
                      <a:pt x="0" y="0"/>
                    </a:lnTo>
                    <a:lnTo>
                      <a:pt x="0" y="2"/>
                    </a:lnTo>
                    <a:lnTo>
                      <a:pt x="0" y="4"/>
                    </a:lnTo>
                    <a:lnTo>
                      <a:pt x="0" y="4"/>
                    </a:lnTo>
                    <a:lnTo>
                      <a:pt x="0" y="4"/>
                    </a:lnTo>
                    <a:lnTo>
                      <a:pt x="0" y="4"/>
                    </a:lnTo>
                    <a:lnTo>
                      <a:pt x="0" y="6"/>
                    </a:lnTo>
                    <a:lnTo>
                      <a:pt x="1" y="8"/>
                    </a:lnTo>
                    <a:lnTo>
                      <a:pt x="1" y="8"/>
                    </a:lnTo>
                    <a:lnTo>
                      <a:pt x="3" y="6"/>
                    </a:lnTo>
                    <a:lnTo>
                      <a:pt x="3" y="6"/>
                    </a:lnTo>
                    <a:lnTo>
                      <a:pt x="3" y="4"/>
                    </a:lnTo>
                    <a:lnTo>
                      <a:pt x="3"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4" name="Freeform 22"/>
              <p:cNvSpPr/>
              <p:nvPr/>
            </p:nvSpPr>
            <p:spPr bwMode="auto">
              <a:xfrm>
                <a:off x="2877" y="1055"/>
                <a:ext cx="2" cy="4"/>
              </a:xfrm>
              <a:custGeom>
                <a:avLst/>
                <a:gdLst>
                  <a:gd name="T0" fmla="*/ 0 w 2"/>
                  <a:gd name="T1" fmla="*/ 4 h 4"/>
                  <a:gd name="T2" fmla="*/ 2 w 2"/>
                  <a:gd name="T3" fmla="*/ 4 h 4"/>
                  <a:gd name="T4" fmla="*/ 2 w 2"/>
                  <a:gd name="T5" fmla="*/ 4 h 4"/>
                  <a:gd name="T6" fmla="*/ 2 w 2"/>
                  <a:gd name="T7" fmla="*/ 2 h 4"/>
                  <a:gd name="T8" fmla="*/ 0 w 2"/>
                  <a:gd name="T9" fmla="*/ 0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4"/>
                    </a:lnTo>
                    <a:lnTo>
                      <a:pt x="2" y="2"/>
                    </a:lnTo>
                    <a:lnTo>
                      <a:pt x="0" y="0"/>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5" name="Freeform 23"/>
              <p:cNvSpPr/>
              <p:nvPr/>
            </p:nvSpPr>
            <p:spPr bwMode="auto">
              <a:xfrm>
                <a:off x="2883" y="1082"/>
                <a:ext cx="1" cy="4"/>
              </a:xfrm>
              <a:custGeom>
                <a:avLst/>
                <a:gdLst>
                  <a:gd name="T0" fmla="*/ 1 w 1"/>
                  <a:gd name="T1" fmla="*/ 4 h 4"/>
                  <a:gd name="T2" fmla="*/ 1 w 1"/>
                  <a:gd name="T3" fmla="*/ 4 h 4"/>
                  <a:gd name="T4" fmla="*/ 1 w 1"/>
                  <a:gd name="T5" fmla="*/ 4 h 4"/>
                  <a:gd name="T6" fmla="*/ 1 w 1"/>
                  <a:gd name="T7" fmla="*/ 2 h 4"/>
                  <a:gd name="T8" fmla="*/ 1 w 1"/>
                  <a:gd name="T9" fmla="*/ 0 h 4"/>
                  <a:gd name="T10" fmla="*/ 0 w 1"/>
                  <a:gd name="T11" fmla="*/ 0 h 4"/>
                  <a:gd name="T12" fmla="*/ 1 w 1"/>
                  <a:gd name="T13" fmla="*/ 2 h 4"/>
                  <a:gd name="T14" fmla="*/ 1 w 1"/>
                  <a:gd name="T15" fmla="*/ 2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1" y="4"/>
                    </a:lnTo>
                    <a:lnTo>
                      <a:pt x="1" y="4"/>
                    </a:lnTo>
                    <a:lnTo>
                      <a:pt x="1" y="2"/>
                    </a:lnTo>
                    <a:lnTo>
                      <a:pt x="1" y="0"/>
                    </a:lnTo>
                    <a:lnTo>
                      <a:pt x="0" y="0"/>
                    </a:lnTo>
                    <a:lnTo>
                      <a:pt x="1" y="2"/>
                    </a:lnTo>
                    <a:lnTo>
                      <a:pt x="1" y="2"/>
                    </a:lnTo>
                    <a:lnTo>
                      <a:pt x="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6" name="Freeform 24"/>
              <p:cNvSpPr/>
              <p:nvPr/>
            </p:nvSpPr>
            <p:spPr bwMode="auto">
              <a:xfrm>
                <a:off x="2881" y="1093"/>
                <a:ext cx="2" cy="7"/>
              </a:xfrm>
              <a:custGeom>
                <a:avLst/>
                <a:gdLst>
                  <a:gd name="T0" fmla="*/ 0 w 2"/>
                  <a:gd name="T1" fmla="*/ 2 h 7"/>
                  <a:gd name="T2" fmla="*/ 0 w 2"/>
                  <a:gd name="T3" fmla="*/ 6 h 7"/>
                  <a:gd name="T4" fmla="*/ 0 w 2"/>
                  <a:gd name="T5" fmla="*/ 7 h 7"/>
                  <a:gd name="T6" fmla="*/ 2 w 2"/>
                  <a:gd name="T7" fmla="*/ 7 h 7"/>
                  <a:gd name="T8" fmla="*/ 2 w 2"/>
                  <a:gd name="T9" fmla="*/ 6 h 7"/>
                  <a:gd name="T10" fmla="*/ 2 w 2"/>
                  <a:gd name="T11" fmla="*/ 2 h 7"/>
                  <a:gd name="T12" fmla="*/ 2 w 2"/>
                  <a:gd name="T13" fmla="*/ 0 h 7"/>
                  <a:gd name="T14" fmla="*/ 0 w 2"/>
                  <a:gd name="T15" fmla="*/ 0 h 7"/>
                  <a:gd name="T16" fmla="*/ 0 w 2"/>
                  <a:gd name="T17" fmla="*/ 0 h 7"/>
                  <a:gd name="T18" fmla="*/ 0 w 2"/>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2"/>
                    </a:moveTo>
                    <a:lnTo>
                      <a:pt x="0" y="6"/>
                    </a:lnTo>
                    <a:lnTo>
                      <a:pt x="0" y="7"/>
                    </a:lnTo>
                    <a:lnTo>
                      <a:pt x="2" y="7"/>
                    </a:lnTo>
                    <a:lnTo>
                      <a:pt x="2" y="6"/>
                    </a:lnTo>
                    <a:lnTo>
                      <a:pt x="2" y="2"/>
                    </a:lnTo>
                    <a:lnTo>
                      <a:pt x="2" y="0"/>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7" name="Freeform 25"/>
              <p:cNvSpPr/>
              <p:nvPr/>
            </p:nvSpPr>
            <p:spPr bwMode="auto">
              <a:xfrm>
                <a:off x="2874" y="1102"/>
                <a:ext cx="5" cy="13"/>
              </a:xfrm>
              <a:custGeom>
                <a:avLst/>
                <a:gdLst>
                  <a:gd name="T0" fmla="*/ 0 w 5"/>
                  <a:gd name="T1" fmla="*/ 9 h 13"/>
                  <a:gd name="T2" fmla="*/ 0 w 5"/>
                  <a:gd name="T3" fmla="*/ 11 h 13"/>
                  <a:gd name="T4" fmla="*/ 0 w 5"/>
                  <a:gd name="T5" fmla="*/ 13 h 13"/>
                  <a:gd name="T6" fmla="*/ 1 w 5"/>
                  <a:gd name="T7" fmla="*/ 13 h 13"/>
                  <a:gd name="T8" fmla="*/ 1 w 5"/>
                  <a:gd name="T9" fmla="*/ 9 h 13"/>
                  <a:gd name="T10" fmla="*/ 1 w 5"/>
                  <a:gd name="T11" fmla="*/ 9 h 13"/>
                  <a:gd name="T12" fmla="*/ 1 w 5"/>
                  <a:gd name="T13" fmla="*/ 7 h 13"/>
                  <a:gd name="T14" fmla="*/ 1 w 5"/>
                  <a:gd name="T15" fmla="*/ 6 h 13"/>
                  <a:gd name="T16" fmla="*/ 1 w 5"/>
                  <a:gd name="T17" fmla="*/ 6 h 13"/>
                  <a:gd name="T18" fmla="*/ 3 w 5"/>
                  <a:gd name="T19" fmla="*/ 2 h 13"/>
                  <a:gd name="T20" fmla="*/ 5 w 5"/>
                  <a:gd name="T21" fmla="*/ 2 h 13"/>
                  <a:gd name="T22" fmla="*/ 5 w 5"/>
                  <a:gd name="T23" fmla="*/ 0 h 13"/>
                  <a:gd name="T24" fmla="*/ 3 w 5"/>
                  <a:gd name="T25" fmla="*/ 0 h 13"/>
                  <a:gd name="T26" fmla="*/ 3 w 5"/>
                  <a:gd name="T27" fmla="*/ 0 h 13"/>
                  <a:gd name="T28" fmla="*/ 1 w 5"/>
                  <a:gd name="T29" fmla="*/ 0 h 13"/>
                  <a:gd name="T30" fmla="*/ 1 w 5"/>
                  <a:gd name="T31" fmla="*/ 2 h 13"/>
                  <a:gd name="T32" fmla="*/ 1 w 5"/>
                  <a:gd name="T33" fmla="*/ 4 h 13"/>
                  <a:gd name="T34" fmla="*/ 0 w 5"/>
                  <a:gd name="T35" fmla="*/ 4 h 13"/>
                  <a:gd name="T36" fmla="*/ 0 w 5"/>
                  <a:gd name="T37" fmla="*/ 4 h 13"/>
                  <a:gd name="T38" fmla="*/ 0 w 5"/>
                  <a:gd name="T39" fmla="*/ 2 h 13"/>
                  <a:gd name="T40" fmla="*/ 0 w 5"/>
                  <a:gd name="T41" fmla="*/ 4 h 13"/>
                  <a:gd name="T42" fmla="*/ 0 w 5"/>
                  <a:gd name="T43" fmla="*/ 4 h 13"/>
                  <a:gd name="T44" fmla="*/ 0 w 5"/>
                  <a:gd name="T45" fmla="*/ 4 h 13"/>
                  <a:gd name="T46" fmla="*/ 0 w 5"/>
                  <a:gd name="T47" fmla="*/ 6 h 13"/>
                  <a:gd name="T48" fmla="*/ 0 w 5"/>
                  <a:gd name="T49" fmla="*/ 9 h 13"/>
                  <a:gd name="T50" fmla="*/ 0 w 5"/>
                  <a:gd name="T51" fmla="*/ 9 h 13"/>
                  <a:gd name="T52" fmla="*/ 0 w 5"/>
                  <a:gd name="T5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13">
                    <a:moveTo>
                      <a:pt x="0" y="9"/>
                    </a:moveTo>
                    <a:lnTo>
                      <a:pt x="0" y="11"/>
                    </a:lnTo>
                    <a:lnTo>
                      <a:pt x="0" y="13"/>
                    </a:lnTo>
                    <a:lnTo>
                      <a:pt x="1" y="13"/>
                    </a:lnTo>
                    <a:lnTo>
                      <a:pt x="1" y="9"/>
                    </a:lnTo>
                    <a:lnTo>
                      <a:pt x="1" y="9"/>
                    </a:lnTo>
                    <a:lnTo>
                      <a:pt x="1" y="7"/>
                    </a:lnTo>
                    <a:lnTo>
                      <a:pt x="1" y="6"/>
                    </a:lnTo>
                    <a:lnTo>
                      <a:pt x="1" y="6"/>
                    </a:lnTo>
                    <a:lnTo>
                      <a:pt x="3" y="2"/>
                    </a:lnTo>
                    <a:lnTo>
                      <a:pt x="5" y="2"/>
                    </a:lnTo>
                    <a:lnTo>
                      <a:pt x="5" y="0"/>
                    </a:lnTo>
                    <a:lnTo>
                      <a:pt x="3" y="0"/>
                    </a:lnTo>
                    <a:lnTo>
                      <a:pt x="3" y="0"/>
                    </a:lnTo>
                    <a:lnTo>
                      <a:pt x="1" y="0"/>
                    </a:lnTo>
                    <a:lnTo>
                      <a:pt x="1" y="2"/>
                    </a:lnTo>
                    <a:lnTo>
                      <a:pt x="1" y="4"/>
                    </a:lnTo>
                    <a:lnTo>
                      <a:pt x="0" y="4"/>
                    </a:lnTo>
                    <a:lnTo>
                      <a:pt x="0" y="4"/>
                    </a:lnTo>
                    <a:lnTo>
                      <a:pt x="0" y="2"/>
                    </a:lnTo>
                    <a:lnTo>
                      <a:pt x="0" y="4"/>
                    </a:lnTo>
                    <a:lnTo>
                      <a:pt x="0" y="4"/>
                    </a:lnTo>
                    <a:lnTo>
                      <a:pt x="0" y="4"/>
                    </a:lnTo>
                    <a:lnTo>
                      <a:pt x="0" y="6"/>
                    </a:lnTo>
                    <a:lnTo>
                      <a:pt x="0" y="9"/>
                    </a:lnTo>
                    <a:lnTo>
                      <a:pt x="0" y="9"/>
                    </a:lnTo>
                    <a:lnTo>
                      <a:pt x="0"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8" name="Freeform 26"/>
              <p:cNvSpPr/>
              <p:nvPr/>
            </p:nvSpPr>
            <p:spPr bwMode="auto">
              <a:xfrm>
                <a:off x="2868" y="1115"/>
                <a:ext cx="2" cy="9"/>
              </a:xfrm>
              <a:custGeom>
                <a:avLst/>
                <a:gdLst>
                  <a:gd name="T0" fmla="*/ 0 w 2"/>
                  <a:gd name="T1" fmla="*/ 2 h 9"/>
                  <a:gd name="T2" fmla="*/ 2 w 2"/>
                  <a:gd name="T3" fmla="*/ 7 h 9"/>
                  <a:gd name="T4" fmla="*/ 2 w 2"/>
                  <a:gd name="T5" fmla="*/ 9 h 9"/>
                  <a:gd name="T6" fmla="*/ 2 w 2"/>
                  <a:gd name="T7" fmla="*/ 7 h 9"/>
                  <a:gd name="T8" fmla="*/ 2 w 2"/>
                  <a:gd name="T9" fmla="*/ 2 h 9"/>
                  <a:gd name="T10" fmla="*/ 2 w 2"/>
                  <a:gd name="T11" fmla="*/ 2 h 9"/>
                  <a:gd name="T12" fmla="*/ 2 w 2"/>
                  <a:gd name="T13" fmla="*/ 0 h 9"/>
                  <a:gd name="T14" fmla="*/ 0 w 2"/>
                  <a:gd name="T15" fmla="*/ 0 h 9"/>
                  <a:gd name="T16" fmla="*/ 0 w 2"/>
                  <a:gd name="T17" fmla="*/ 0 h 9"/>
                  <a:gd name="T18" fmla="*/ 0 w 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9">
                    <a:moveTo>
                      <a:pt x="0" y="2"/>
                    </a:moveTo>
                    <a:lnTo>
                      <a:pt x="2" y="7"/>
                    </a:lnTo>
                    <a:lnTo>
                      <a:pt x="2" y="9"/>
                    </a:lnTo>
                    <a:lnTo>
                      <a:pt x="2" y="7"/>
                    </a:lnTo>
                    <a:lnTo>
                      <a:pt x="2" y="2"/>
                    </a:lnTo>
                    <a:lnTo>
                      <a:pt x="2" y="2"/>
                    </a:lnTo>
                    <a:lnTo>
                      <a:pt x="2" y="0"/>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9" name="Rectangle 27"/>
              <p:cNvSpPr>
                <a:spLocks noChangeArrowheads="1"/>
              </p:cNvSpPr>
              <p:nvPr/>
            </p:nvSpPr>
            <p:spPr bwMode="auto">
              <a:xfrm>
                <a:off x="2868" y="1115"/>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400" name="Freeform 28"/>
              <p:cNvSpPr/>
              <p:nvPr/>
            </p:nvSpPr>
            <p:spPr bwMode="auto">
              <a:xfrm>
                <a:off x="2879" y="990"/>
                <a:ext cx="11" cy="5"/>
              </a:xfrm>
              <a:custGeom>
                <a:avLst/>
                <a:gdLst>
                  <a:gd name="T0" fmla="*/ 4 w 11"/>
                  <a:gd name="T1" fmla="*/ 2 h 5"/>
                  <a:gd name="T2" fmla="*/ 7 w 11"/>
                  <a:gd name="T3" fmla="*/ 4 h 5"/>
                  <a:gd name="T4" fmla="*/ 9 w 11"/>
                  <a:gd name="T5" fmla="*/ 5 h 5"/>
                  <a:gd name="T6" fmla="*/ 11 w 11"/>
                  <a:gd name="T7" fmla="*/ 5 h 5"/>
                  <a:gd name="T8" fmla="*/ 11 w 11"/>
                  <a:gd name="T9" fmla="*/ 5 h 5"/>
                  <a:gd name="T10" fmla="*/ 9 w 11"/>
                  <a:gd name="T11" fmla="*/ 4 h 5"/>
                  <a:gd name="T12" fmla="*/ 7 w 11"/>
                  <a:gd name="T13" fmla="*/ 4 h 5"/>
                  <a:gd name="T14" fmla="*/ 5 w 11"/>
                  <a:gd name="T15" fmla="*/ 2 h 5"/>
                  <a:gd name="T16" fmla="*/ 5 w 11"/>
                  <a:gd name="T17" fmla="*/ 2 h 5"/>
                  <a:gd name="T18" fmla="*/ 4 w 11"/>
                  <a:gd name="T19" fmla="*/ 2 h 5"/>
                  <a:gd name="T20" fmla="*/ 4 w 11"/>
                  <a:gd name="T21" fmla="*/ 2 h 5"/>
                  <a:gd name="T22" fmla="*/ 2 w 11"/>
                  <a:gd name="T23" fmla="*/ 0 h 5"/>
                  <a:gd name="T24" fmla="*/ 2 w 11"/>
                  <a:gd name="T25" fmla="*/ 0 h 5"/>
                  <a:gd name="T26" fmla="*/ 0 w 11"/>
                  <a:gd name="T27" fmla="*/ 0 h 5"/>
                  <a:gd name="T28" fmla="*/ 0 w 11"/>
                  <a:gd name="T29" fmla="*/ 2 h 5"/>
                  <a:gd name="T30" fmla="*/ 4 w 11"/>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5">
                    <a:moveTo>
                      <a:pt x="4" y="2"/>
                    </a:moveTo>
                    <a:lnTo>
                      <a:pt x="7" y="4"/>
                    </a:lnTo>
                    <a:lnTo>
                      <a:pt x="9" y="5"/>
                    </a:lnTo>
                    <a:lnTo>
                      <a:pt x="11" y="5"/>
                    </a:lnTo>
                    <a:lnTo>
                      <a:pt x="11" y="5"/>
                    </a:lnTo>
                    <a:lnTo>
                      <a:pt x="9" y="4"/>
                    </a:lnTo>
                    <a:lnTo>
                      <a:pt x="7" y="4"/>
                    </a:lnTo>
                    <a:lnTo>
                      <a:pt x="5" y="2"/>
                    </a:lnTo>
                    <a:lnTo>
                      <a:pt x="5" y="2"/>
                    </a:lnTo>
                    <a:lnTo>
                      <a:pt x="4" y="2"/>
                    </a:lnTo>
                    <a:lnTo>
                      <a:pt x="4" y="2"/>
                    </a:lnTo>
                    <a:lnTo>
                      <a:pt x="2" y="0"/>
                    </a:lnTo>
                    <a:lnTo>
                      <a:pt x="2" y="0"/>
                    </a:lnTo>
                    <a:lnTo>
                      <a:pt x="0" y="0"/>
                    </a:lnTo>
                    <a:lnTo>
                      <a:pt x="0"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1" name="Freeform 29"/>
              <p:cNvSpPr/>
              <p:nvPr/>
            </p:nvSpPr>
            <p:spPr bwMode="auto">
              <a:xfrm>
                <a:off x="2895" y="994"/>
                <a:ext cx="4" cy="1"/>
              </a:xfrm>
              <a:custGeom>
                <a:avLst/>
                <a:gdLst>
                  <a:gd name="T0" fmla="*/ 4 w 4"/>
                  <a:gd name="T1" fmla="*/ 1 h 1"/>
                  <a:gd name="T2" fmla="*/ 2 w 4"/>
                  <a:gd name="T3" fmla="*/ 1 h 1"/>
                  <a:gd name="T4" fmla="*/ 0 w 4"/>
                  <a:gd name="T5" fmla="*/ 0 h 1"/>
                  <a:gd name="T6" fmla="*/ 0 w 4"/>
                  <a:gd name="T7" fmla="*/ 1 h 1"/>
                  <a:gd name="T8" fmla="*/ 2 w 4"/>
                  <a:gd name="T9" fmla="*/ 1 h 1"/>
                  <a:gd name="T10" fmla="*/ 4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4" y="1"/>
                    </a:moveTo>
                    <a:lnTo>
                      <a:pt x="2" y="1"/>
                    </a:lnTo>
                    <a:lnTo>
                      <a:pt x="0" y="0"/>
                    </a:lnTo>
                    <a:lnTo>
                      <a:pt x="0" y="1"/>
                    </a:lnTo>
                    <a:lnTo>
                      <a:pt x="2" y="1"/>
                    </a:lnTo>
                    <a:lnTo>
                      <a:pt x="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2" name="Freeform 30"/>
              <p:cNvSpPr/>
              <p:nvPr/>
            </p:nvSpPr>
            <p:spPr bwMode="auto">
              <a:xfrm>
                <a:off x="2892" y="994"/>
                <a:ext cx="3" cy="1"/>
              </a:xfrm>
              <a:custGeom>
                <a:avLst/>
                <a:gdLst>
                  <a:gd name="T0" fmla="*/ 3 w 3"/>
                  <a:gd name="T1" fmla="*/ 1 h 1"/>
                  <a:gd name="T2" fmla="*/ 1 w 3"/>
                  <a:gd name="T3" fmla="*/ 0 h 1"/>
                  <a:gd name="T4" fmla="*/ 0 w 3"/>
                  <a:gd name="T5" fmla="*/ 0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3" y="1"/>
                    </a:lnTo>
                    <a:lnTo>
                      <a:pt x="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3" name="Freeform 31"/>
              <p:cNvSpPr/>
              <p:nvPr/>
            </p:nvSpPr>
            <p:spPr bwMode="auto">
              <a:xfrm>
                <a:off x="2200" y="811"/>
                <a:ext cx="5" cy="2"/>
              </a:xfrm>
              <a:custGeom>
                <a:avLst/>
                <a:gdLst>
                  <a:gd name="T0" fmla="*/ 4 w 5"/>
                  <a:gd name="T1" fmla="*/ 2 h 2"/>
                  <a:gd name="T2" fmla="*/ 5 w 5"/>
                  <a:gd name="T3" fmla="*/ 2 h 2"/>
                  <a:gd name="T4" fmla="*/ 5 w 5"/>
                  <a:gd name="T5" fmla="*/ 2 h 2"/>
                  <a:gd name="T6" fmla="*/ 5 w 5"/>
                  <a:gd name="T7" fmla="*/ 0 h 2"/>
                  <a:gd name="T8" fmla="*/ 0 w 5"/>
                  <a:gd name="T9" fmla="*/ 0 h 2"/>
                  <a:gd name="T10" fmla="*/ 0 w 5"/>
                  <a:gd name="T11" fmla="*/ 0 h 2"/>
                  <a:gd name="T12" fmla="*/ 0 w 5"/>
                  <a:gd name="T13" fmla="*/ 2 h 2"/>
                  <a:gd name="T14" fmla="*/ 0 w 5"/>
                  <a:gd name="T15" fmla="*/ 2 h 2"/>
                  <a:gd name="T16" fmla="*/ 4 w 5"/>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4" y="2"/>
                    </a:moveTo>
                    <a:lnTo>
                      <a:pt x="5" y="2"/>
                    </a:lnTo>
                    <a:lnTo>
                      <a:pt x="5" y="2"/>
                    </a:lnTo>
                    <a:lnTo>
                      <a:pt x="5" y="0"/>
                    </a:lnTo>
                    <a:lnTo>
                      <a:pt x="0" y="0"/>
                    </a:lnTo>
                    <a:lnTo>
                      <a:pt x="0" y="0"/>
                    </a:lnTo>
                    <a:lnTo>
                      <a:pt x="0" y="2"/>
                    </a:lnTo>
                    <a:lnTo>
                      <a:pt x="0"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4" name="Freeform 32"/>
              <p:cNvSpPr/>
              <p:nvPr/>
            </p:nvSpPr>
            <p:spPr bwMode="auto">
              <a:xfrm>
                <a:off x="2254" y="816"/>
                <a:ext cx="13" cy="4"/>
              </a:xfrm>
              <a:custGeom>
                <a:avLst/>
                <a:gdLst>
                  <a:gd name="T0" fmla="*/ 9 w 13"/>
                  <a:gd name="T1" fmla="*/ 4 h 4"/>
                  <a:gd name="T2" fmla="*/ 9 w 13"/>
                  <a:gd name="T3" fmla="*/ 2 h 4"/>
                  <a:gd name="T4" fmla="*/ 11 w 13"/>
                  <a:gd name="T5" fmla="*/ 4 h 4"/>
                  <a:gd name="T6" fmla="*/ 11 w 13"/>
                  <a:gd name="T7" fmla="*/ 2 h 4"/>
                  <a:gd name="T8" fmla="*/ 13 w 13"/>
                  <a:gd name="T9" fmla="*/ 2 h 4"/>
                  <a:gd name="T10" fmla="*/ 13 w 13"/>
                  <a:gd name="T11" fmla="*/ 0 h 4"/>
                  <a:gd name="T12" fmla="*/ 11 w 13"/>
                  <a:gd name="T13" fmla="*/ 0 h 4"/>
                  <a:gd name="T14" fmla="*/ 6 w 13"/>
                  <a:gd name="T15" fmla="*/ 0 h 4"/>
                  <a:gd name="T16" fmla="*/ 4 w 13"/>
                  <a:gd name="T17" fmla="*/ 0 h 4"/>
                  <a:gd name="T18" fmla="*/ 4 w 13"/>
                  <a:gd name="T19" fmla="*/ 0 h 4"/>
                  <a:gd name="T20" fmla="*/ 2 w 13"/>
                  <a:gd name="T21" fmla="*/ 0 h 4"/>
                  <a:gd name="T22" fmla="*/ 0 w 13"/>
                  <a:gd name="T23" fmla="*/ 0 h 4"/>
                  <a:gd name="T24" fmla="*/ 2 w 13"/>
                  <a:gd name="T25" fmla="*/ 0 h 4"/>
                  <a:gd name="T26" fmla="*/ 2 w 13"/>
                  <a:gd name="T27" fmla="*/ 0 h 4"/>
                  <a:gd name="T28" fmla="*/ 2 w 13"/>
                  <a:gd name="T29" fmla="*/ 0 h 4"/>
                  <a:gd name="T30" fmla="*/ 4 w 13"/>
                  <a:gd name="T31" fmla="*/ 2 h 4"/>
                  <a:gd name="T32" fmla="*/ 4 w 13"/>
                  <a:gd name="T33" fmla="*/ 2 h 4"/>
                  <a:gd name="T34" fmla="*/ 4 w 13"/>
                  <a:gd name="T35" fmla="*/ 2 h 4"/>
                  <a:gd name="T36" fmla="*/ 8 w 13"/>
                  <a:gd name="T37" fmla="*/ 2 h 4"/>
                  <a:gd name="T38" fmla="*/ 9 w 13"/>
                  <a:gd name="T39" fmla="*/ 2 h 4"/>
                  <a:gd name="T40" fmla="*/ 8 w 13"/>
                  <a:gd name="T41" fmla="*/ 2 h 4"/>
                  <a:gd name="T42" fmla="*/ 8 w 13"/>
                  <a:gd name="T43" fmla="*/ 4 h 4"/>
                  <a:gd name="T44" fmla="*/ 6 w 13"/>
                  <a:gd name="T45" fmla="*/ 2 h 4"/>
                  <a:gd name="T46" fmla="*/ 6 w 13"/>
                  <a:gd name="T47" fmla="*/ 2 h 4"/>
                  <a:gd name="T48" fmla="*/ 8 w 13"/>
                  <a:gd name="T49" fmla="*/ 4 h 4"/>
                  <a:gd name="T50" fmla="*/ 9 w 13"/>
                  <a:gd name="T5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4">
                    <a:moveTo>
                      <a:pt x="9" y="4"/>
                    </a:moveTo>
                    <a:lnTo>
                      <a:pt x="9" y="2"/>
                    </a:lnTo>
                    <a:lnTo>
                      <a:pt x="11" y="4"/>
                    </a:lnTo>
                    <a:lnTo>
                      <a:pt x="11" y="2"/>
                    </a:lnTo>
                    <a:lnTo>
                      <a:pt x="13" y="2"/>
                    </a:lnTo>
                    <a:lnTo>
                      <a:pt x="13" y="0"/>
                    </a:lnTo>
                    <a:lnTo>
                      <a:pt x="11" y="0"/>
                    </a:lnTo>
                    <a:lnTo>
                      <a:pt x="6" y="0"/>
                    </a:lnTo>
                    <a:lnTo>
                      <a:pt x="4" y="0"/>
                    </a:lnTo>
                    <a:lnTo>
                      <a:pt x="4" y="0"/>
                    </a:lnTo>
                    <a:lnTo>
                      <a:pt x="2" y="0"/>
                    </a:lnTo>
                    <a:lnTo>
                      <a:pt x="0" y="0"/>
                    </a:lnTo>
                    <a:lnTo>
                      <a:pt x="2" y="0"/>
                    </a:lnTo>
                    <a:lnTo>
                      <a:pt x="2" y="0"/>
                    </a:lnTo>
                    <a:lnTo>
                      <a:pt x="2" y="0"/>
                    </a:lnTo>
                    <a:lnTo>
                      <a:pt x="4" y="2"/>
                    </a:lnTo>
                    <a:lnTo>
                      <a:pt x="4" y="2"/>
                    </a:lnTo>
                    <a:lnTo>
                      <a:pt x="4" y="2"/>
                    </a:lnTo>
                    <a:lnTo>
                      <a:pt x="8" y="2"/>
                    </a:lnTo>
                    <a:lnTo>
                      <a:pt x="9" y="2"/>
                    </a:lnTo>
                    <a:lnTo>
                      <a:pt x="8" y="2"/>
                    </a:lnTo>
                    <a:lnTo>
                      <a:pt x="8" y="4"/>
                    </a:lnTo>
                    <a:lnTo>
                      <a:pt x="6" y="2"/>
                    </a:lnTo>
                    <a:lnTo>
                      <a:pt x="6" y="2"/>
                    </a:lnTo>
                    <a:lnTo>
                      <a:pt x="8"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5" name="Freeform 33"/>
              <p:cNvSpPr/>
              <p:nvPr/>
            </p:nvSpPr>
            <p:spPr bwMode="auto">
              <a:xfrm>
                <a:off x="2240" y="805"/>
                <a:ext cx="7" cy="2"/>
              </a:xfrm>
              <a:custGeom>
                <a:avLst/>
                <a:gdLst>
                  <a:gd name="T0" fmla="*/ 2 w 7"/>
                  <a:gd name="T1" fmla="*/ 2 h 2"/>
                  <a:gd name="T2" fmla="*/ 3 w 7"/>
                  <a:gd name="T3" fmla="*/ 2 h 2"/>
                  <a:gd name="T4" fmla="*/ 5 w 7"/>
                  <a:gd name="T5" fmla="*/ 2 h 2"/>
                  <a:gd name="T6" fmla="*/ 7 w 7"/>
                  <a:gd name="T7" fmla="*/ 2 h 2"/>
                  <a:gd name="T8" fmla="*/ 7 w 7"/>
                  <a:gd name="T9" fmla="*/ 2 h 2"/>
                  <a:gd name="T10" fmla="*/ 7 w 7"/>
                  <a:gd name="T11" fmla="*/ 0 h 2"/>
                  <a:gd name="T12" fmla="*/ 5 w 7"/>
                  <a:gd name="T13" fmla="*/ 0 h 2"/>
                  <a:gd name="T14" fmla="*/ 3 w 7"/>
                  <a:gd name="T15" fmla="*/ 0 h 2"/>
                  <a:gd name="T16" fmla="*/ 0 w 7"/>
                  <a:gd name="T17" fmla="*/ 2 h 2"/>
                  <a:gd name="T18" fmla="*/ 0 w 7"/>
                  <a:gd name="T19" fmla="*/ 2 h 2"/>
                  <a:gd name="T20" fmla="*/ 0 w 7"/>
                  <a:gd name="T21" fmla="*/ 2 h 2"/>
                  <a:gd name="T22" fmla="*/ 2 w 7"/>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
                    <a:moveTo>
                      <a:pt x="2" y="2"/>
                    </a:moveTo>
                    <a:lnTo>
                      <a:pt x="3" y="2"/>
                    </a:lnTo>
                    <a:lnTo>
                      <a:pt x="5" y="2"/>
                    </a:lnTo>
                    <a:lnTo>
                      <a:pt x="7" y="2"/>
                    </a:lnTo>
                    <a:lnTo>
                      <a:pt x="7" y="2"/>
                    </a:lnTo>
                    <a:lnTo>
                      <a:pt x="7" y="0"/>
                    </a:lnTo>
                    <a:lnTo>
                      <a:pt x="5" y="0"/>
                    </a:lnTo>
                    <a:lnTo>
                      <a:pt x="3" y="0"/>
                    </a:lnTo>
                    <a:lnTo>
                      <a:pt x="0" y="2"/>
                    </a:lnTo>
                    <a:lnTo>
                      <a:pt x="0" y="2"/>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6" name="Freeform 34"/>
              <p:cNvSpPr/>
              <p:nvPr/>
            </p:nvSpPr>
            <p:spPr bwMode="auto">
              <a:xfrm>
                <a:off x="2254" y="805"/>
                <a:ext cx="26" cy="11"/>
              </a:xfrm>
              <a:custGeom>
                <a:avLst/>
                <a:gdLst>
                  <a:gd name="T0" fmla="*/ 2 w 26"/>
                  <a:gd name="T1" fmla="*/ 10 h 11"/>
                  <a:gd name="T2" fmla="*/ 4 w 26"/>
                  <a:gd name="T3" fmla="*/ 10 h 11"/>
                  <a:gd name="T4" fmla="*/ 4 w 26"/>
                  <a:gd name="T5" fmla="*/ 10 h 11"/>
                  <a:gd name="T6" fmla="*/ 6 w 26"/>
                  <a:gd name="T7" fmla="*/ 10 h 11"/>
                  <a:gd name="T8" fmla="*/ 9 w 26"/>
                  <a:gd name="T9" fmla="*/ 11 h 11"/>
                  <a:gd name="T10" fmla="*/ 13 w 26"/>
                  <a:gd name="T11" fmla="*/ 11 h 11"/>
                  <a:gd name="T12" fmla="*/ 15 w 26"/>
                  <a:gd name="T13" fmla="*/ 11 h 11"/>
                  <a:gd name="T14" fmla="*/ 17 w 26"/>
                  <a:gd name="T15" fmla="*/ 10 h 11"/>
                  <a:gd name="T16" fmla="*/ 20 w 26"/>
                  <a:gd name="T17" fmla="*/ 8 h 11"/>
                  <a:gd name="T18" fmla="*/ 24 w 26"/>
                  <a:gd name="T19" fmla="*/ 8 h 11"/>
                  <a:gd name="T20" fmla="*/ 26 w 26"/>
                  <a:gd name="T21" fmla="*/ 8 h 11"/>
                  <a:gd name="T22" fmla="*/ 24 w 26"/>
                  <a:gd name="T23" fmla="*/ 6 h 11"/>
                  <a:gd name="T24" fmla="*/ 22 w 26"/>
                  <a:gd name="T25" fmla="*/ 6 h 11"/>
                  <a:gd name="T26" fmla="*/ 22 w 26"/>
                  <a:gd name="T27" fmla="*/ 6 h 11"/>
                  <a:gd name="T28" fmla="*/ 22 w 26"/>
                  <a:gd name="T29" fmla="*/ 4 h 11"/>
                  <a:gd name="T30" fmla="*/ 24 w 26"/>
                  <a:gd name="T31" fmla="*/ 4 h 11"/>
                  <a:gd name="T32" fmla="*/ 22 w 26"/>
                  <a:gd name="T33" fmla="*/ 4 h 11"/>
                  <a:gd name="T34" fmla="*/ 20 w 26"/>
                  <a:gd name="T35" fmla="*/ 2 h 11"/>
                  <a:gd name="T36" fmla="*/ 17 w 26"/>
                  <a:gd name="T37" fmla="*/ 2 h 11"/>
                  <a:gd name="T38" fmla="*/ 13 w 26"/>
                  <a:gd name="T39" fmla="*/ 0 h 11"/>
                  <a:gd name="T40" fmla="*/ 11 w 26"/>
                  <a:gd name="T41" fmla="*/ 0 h 11"/>
                  <a:gd name="T42" fmla="*/ 8 w 26"/>
                  <a:gd name="T43" fmla="*/ 0 h 11"/>
                  <a:gd name="T44" fmla="*/ 8 w 26"/>
                  <a:gd name="T45" fmla="*/ 0 h 11"/>
                  <a:gd name="T46" fmla="*/ 8 w 26"/>
                  <a:gd name="T47" fmla="*/ 2 h 11"/>
                  <a:gd name="T48" fmla="*/ 8 w 26"/>
                  <a:gd name="T49" fmla="*/ 2 h 11"/>
                  <a:gd name="T50" fmla="*/ 4 w 26"/>
                  <a:gd name="T51" fmla="*/ 2 h 11"/>
                  <a:gd name="T52" fmla="*/ 2 w 26"/>
                  <a:gd name="T53" fmla="*/ 4 h 11"/>
                  <a:gd name="T54" fmla="*/ 0 w 26"/>
                  <a:gd name="T55" fmla="*/ 6 h 11"/>
                  <a:gd name="T56" fmla="*/ 2 w 26"/>
                  <a:gd name="T57" fmla="*/ 6 h 11"/>
                  <a:gd name="T58" fmla="*/ 4 w 26"/>
                  <a:gd name="T59" fmla="*/ 6 h 11"/>
                  <a:gd name="T60" fmla="*/ 4 w 26"/>
                  <a:gd name="T61" fmla="*/ 6 h 11"/>
                  <a:gd name="T62" fmla="*/ 0 w 26"/>
                  <a:gd name="T63" fmla="*/ 8 h 11"/>
                  <a:gd name="T64" fmla="*/ 2 w 26"/>
                  <a:gd name="T65" fmla="*/ 8 h 11"/>
                  <a:gd name="T66" fmla="*/ 0 w 26"/>
                  <a:gd name="T67" fmla="*/ 10 h 11"/>
                  <a:gd name="T68" fmla="*/ 2 w 26"/>
                  <a:gd name="T6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11">
                    <a:moveTo>
                      <a:pt x="2" y="10"/>
                    </a:moveTo>
                    <a:lnTo>
                      <a:pt x="2" y="10"/>
                    </a:lnTo>
                    <a:lnTo>
                      <a:pt x="2" y="10"/>
                    </a:lnTo>
                    <a:lnTo>
                      <a:pt x="4" y="10"/>
                    </a:lnTo>
                    <a:lnTo>
                      <a:pt x="4" y="10"/>
                    </a:lnTo>
                    <a:lnTo>
                      <a:pt x="4" y="10"/>
                    </a:lnTo>
                    <a:lnTo>
                      <a:pt x="4" y="10"/>
                    </a:lnTo>
                    <a:lnTo>
                      <a:pt x="6" y="10"/>
                    </a:lnTo>
                    <a:lnTo>
                      <a:pt x="8" y="10"/>
                    </a:lnTo>
                    <a:lnTo>
                      <a:pt x="9" y="11"/>
                    </a:lnTo>
                    <a:lnTo>
                      <a:pt x="11" y="11"/>
                    </a:lnTo>
                    <a:lnTo>
                      <a:pt x="13" y="11"/>
                    </a:lnTo>
                    <a:lnTo>
                      <a:pt x="13" y="11"/>
                    </a:lnTo>
                    <a:lnTo>
                      <a:pt x="15" y="11"/>
                    </a:lnTo>
                    <a:lnTo>
                      <a:pt x="15" y="11"/>
                    </a:lnTo>
                    <a:lnTo>
                      <a:pt x="17" y="10"/>
                    </a:lnTo>
                    <a:lnTo>
                      <a:pt x="17" y="10"/>
                    </a:lnTo>
                    <a:lnTo>
                      <a:pt x="20" y="8"/>
                    </a:lnTo>
                    <a:lnTo>
                      <a:pt x="24" y="8"/>
                    </a:lnTo>
                    <a:lnTo>
                      <a:pt x="24" y="8"/>
                    </a:lnTo>
                    <a:lnTo>
                      <a:pt x="26" y="8"/>
                    </a:lnTo>
                    <a:lnTo>
                      <a:pt x="26" y="8"/>
                    </a:lnTo>
                    <a:lnTo>
                      <a:pt x="24" y="8"/>
                    </a:lnTo>
                    <a:lnTo>
                      <a:pt x="24" y="6"/>
                    </a:lnTo>
                    <a:lnTo>
                      <a:pt x="24" y="6"/>
                    </a:lnTo>
                    <a:lnTo>
                      <a:pt x="22" y="6"/>
                    </a:lnTo>
                    <a:lnTo>
                      <a:pt x="22" y="6"/>
                    </a:lnTo>
                    <a:lnTo>
                      <a:pt x="22" y="6"/>
                    </a:lnTo>
                    <a:lnTo>
                      <a:pt x="22" y="4"/>
                    </a:lnTo>
                    <a:lnTo>
                      <a:pt x="22" y="4"/>
                    </a:lnTo>
                    <a:lnTo>
                      <a:pt x="22" y="4"/>
                    </a:lnTo>
                    <a:lnTo>
                      <a:pt x="24" y="4"/>
                    </a:lnTo>
                    <a:lnTo>
                      <a:pt x="24" y="4"/>
                    </a:lnTo>
                    <a:lnTo>
                      <a:pt x="22" y="4"/>
                    </a:lnTo>
                    <a:lnTo>
                      <a:pt x="22" y="4"/>
                    </a:lnTo>
                    <a:lnTo>
                      <a:pt x="20" y="2"/>
                    </a:lnTo>
                    <a:lnTo>
                      <a:pt x="20" y="2"/>
                    </a:lnTo>
                    <a:lnTo>
                      <a:pt x="17" y="2"/>
                    </a:lnTo>
                    <a:lnTo>
                      <a:pt x="15" y="2"/>
                    </a:lnTo>
                    <a:lnTo>
                      <a:pt x="13" y="0"/>
                    </a:lnTo>
                    <a:lnTo>
                      <a:pt x="13" y="0"/>
                    </a:lnTo>
                    <a:lnTo>
                      <a:pt x="11" y="0"/>
                    </a:lnTo>
                    <a:lnTo>
                      <a:pt x="9" y="0"/>
                    </a:lnTo>
                    <a:lnTo>
                      <a:pt x="8" y="0"/>
                    </a:lnTo>
                    <a:lnTo>
                      <a:pt x="6" y="0"/>
                    </a:lnTo>
                    <a:lnTo>
                      <a:pt x="8" y="0"/>
                    </a:lnTo>
                    <a:lnTo>
                      <a:pt x="8" y="0"/>
                    </a:lnTo>
                    <a:lnTo>
                      <a:pt x="8" y="2"/>
                    </a:lnTo>
                    <a:lnTo>
                      <a:pt x="8" y="2"/>
                    </a:lnTo>
                    <a:lnTo>
                      <a:pt x="8" y="2"/>
                    </a:lnTo>
                    <a:lnTo>
                      <a:pt x="4" y="2"/>
                    </a:lnTo>
                    <a:lnTo>
                      <a:pt x="4" y="2"/>
                    </a:lnTo>
                    <a:lnTo>
                      <a:pt x="2" y="2"/>
                    </a:lnTo>
                    <a:lnTo>
                      <a:pt x="2" y="4"/>
                    </a:lnTo>
                    <a:lnTo>
                      <a:pt x="0" y="4"/>
                    </a:lnTo>
                    <a:lnTo>
                      <a:pt x="0" y="6"/>
                    </a:lnTo>
                    <a:lnTo>
                      <a:pt x="2" y="6"/>
                    </a:lnTo>
                    <a:lnTo>
                      <a:pt x="2" y="6"/>
                    </a:lnTo>
                    <a:lnTo>
                      <a:pt x="2" y="6"/>
                    </a:lnTo>
                    <a:lnTo>
                      <a:pt x="4" y="6"/>
                    </a:lnTo>
                    <a:lnTo>
                      <a:pt x="4" y="6"/>
                    </a:lnTo>
                    <a:lnTo>
                      <a:pt x="4" y="6"/>
                    </a:lnTo>
                    <a:lnTo>
                      <a:pt x="2" y="8"/>
                    </a:lnTo>
                    <a:lnTo>
                      <a:pt x="0" y="8"/>
                    </a:lnTo>
                    <a:lnTo>
                      <a:pt x="2" y="8"/>
                    </a:lnTo>
                    <a:lnTo>
                      <a:pt x="2" y="8"/>
                    </a:lnTo>
                    <a:lnTo>
                      <a:pt x="0" y="8"/>
                    </a:lnTo>
                    <a:lnTo>
                      <a:pt x="0" y="10"/>
                    </a:lnTo>
                    <a:lnTo>
                      <a:pt x="0" y="10"/>
                    </a:lnTo>
                    <a:lnTo>
                      <a:pt x="2"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7" name="Freeform 35"/>
              <p:cNvSpPr>
                <a:spLocks noEditPoints="1"/>
              </p:cNvSpPr>
              <p:nvPr/>
            </p:nvSpPr>
            <p:spPr bwMode="auto">
              <a:xfrm>
                <a:off x="2269" y="813"/>
                <a:ext cx="34" cy="12"/>
              </a:xfrm>
              <a:custGeom>
                <a:avLst/>
                <a:gdLst>
                  <a:gd name="T0" fmla="*/ 3 w 34"/>
                  <a:gd name="T1" fmla="*/ 2 h 12"/>
                  <a:gd name="T2" fmla="*/ 3 w 34"/>
                  <a:gd name="T3" fmla="*/ 3 h 12"/>
                  <a:gd name="T4" fmla="*/ 3 w 34"/>
                  <a:gd name="T5" fmla="*/ 3 h 12"/>
                  <a:gd name="T6" fmla="*/ 2 w 34"/>
                  <a:gd name="T7" fmla="*/ 3 h 12"/>
                  <a:gd name="T8" fmla="*/ 2 w 34"/>
                  <a:gd name="T9" fmla="*/ 3 h 12"/>
                  <a:gd name="T10" fmla="*/ 3 w 34"/>
                  <a:gd name="T11" fmla="*/ 5 h 12"/>
                  <a:gd name="T12" fmla="*/ 0 w 34"/>
                  <a:gd name="T13" fmla="*/ 5 h 12"/>
                  <a:gd name="T14" fmla="*/ 0 w 34"/>
                  <a:gd name="T15" fmla="*/ 7 h 12"/>
                  <a:gd name="T16" fmla="*/ 0 w 34"/>
                  <a:gd name="T17" fmla="*/ 7 h 12"/>
                  <a:gd name="T18" fmla="*/ 0 w 34"/>
                  <a:gd name="T19" fmla="*/ 7 h 12"/>
                  <a:gd name="T20" fmla="*/ 2 w 34"/>
                  <a:gd name="T21" fmla="*/ 7 h 12"/>
                  <a:gd name="T22" fmla="*/ 3 w 34"/>
                  <a:gd name="T23" fmla="*/ 7 h 12"/>
                  <a:gd name="T24" fmla="*/ 5 w 34"/>
                  <a:gd name="T25" fmla="*/ 7 h 12"/>
                  <a:gd name="T26" fmla="*/ 5 w 34"/>
                  <a:gd name="T27" fmla="*/ 7 h 12"/>
                  <a:gd name="T28" fmla="*/ 7 w 34"/>
                  <a:gd name="T29" fmla="*/ 9 h 12"/>
                  <a:gd name="T30" fmla="*/ 9 w 34"/>
                  <a:gd name="T31" fmla="*/ 11 h 12"/>
                  <a:gd name="T32" fmla="*/ 11 w 34"/>
                  <a:gd name="T33" fmla="*/ 11 h 12"/>
                  <a:gd name="T34" fmla="*/ 12 w 34"/>
                  <a:gd name="T35" fmla="*/ 11 h 12"/>
                  <a:gd name="T36" fmla="*/ 14 w 34"/>
                  <a:gd name="T37" fmla="*/ 11 h 12"/>
                  <a:gd name="T38" fmla="*/ 16 w 34"/>
                  <a:gd name="T39" fmla="*/ 11 h 12"/>
                  <a:gd name="T40" fmla="*/ 18 w 34"/>
                  <a:gd name="T41" fmla="*/ 11 h 12"/>
                  <a:gd name="T42" fmla="*/ 23 w 34"/>
                  <a:gd name="T43" fmla="*/ 12 h 12"/>
                  <a:gd name="T44" fmla="*/ 25 w 34"/>
                  <a:gd name="T45" fmla="*/ 12 h 12"/>
                  <a:gd name="T46" fmla="*/ 27 w 34"/>
                  <a:gd name="T47" fmla="*/ 12 h 12"/>
                  <a:gd name="T48" fmla="*/ 32 w 34"/>
                  <a:gd name="T49" fmla="*/ 12 h 12"/>
                  <a:gd name="T50" fmla="*/ 32 w 34"/>
                  <a:gd name="T51" fmla="*/ 12 h 12"/>
                  <a:gd name="T52" fmla="*/ 34 w 34"/>
                  <a:gd name="T53" fmla="*/ 11 h 12"/>
                  <a:gd name="T54" fmla="*/ 32 w 34"/>
                  <a:gd name="T55" fmla="*/ 11 h 12"/>
                  <a:gd name="T56" fmla="*/ 31 w 34"/>
                  <a:gd name="T57" fmla="*/ 9 h 12"/>
                  <a:gd name="T58" fmla="*/ 29 w 34"/>
                  <a:gd name="T59" fmla="*/ 9 h 12"/>
                  <a:gd name="T60" fmla="*/ 31 w 34"/>
                  <a:gd name="T61" fmla="*/ 7 h 12"/>
                  <a:gd name="T62" fmla="*/ 29 w 34"/>
                  <a:gd name="T63" fmla="*/ 7 h 12"/>
                  <a:gd name="T64" fmla="*/ 29 w 34"/>
                  <a:gd name="T65" fmla="*/ 5 h 12"/>
                  <a:gd name="T66" fmla="*/ 29 w 34"/>
                  <a:gd name="T67" fmla="*/ 3 h 12"/>
                  <a:gd name="T68" fmla="*/ 27 w 34"/>
                  <a:gd name="T69" fmla="*/ 3 h 12"/>
                  <a:gd name="T70" fmla="*/ 27 w 34"/>
                  <a:gd name="T71" fmla="*/ 3 h 12"/>
                  <a:gd name="T72" fmla="*/ 23 w 34"/>
                  <a:gd name="T73" fmla="*/ 2 h 12"/>
                  <a:gd name="T74" fmla="*/ 21 w 34"/>
                  <a:gd name="T75" fmla="*/ 2 h 12"/>
                  <a:gd name="T76" fmla="*/ 20 w 34"/>
                  <a:gd name="T77" fmla="*/ 2 h 12"/>
                  <a:gd name="T78" fmla="*/ 18 w 34"/>
                  <a:gd name="T79" fmla="*/ 2 h 12"/>
                  <a:gd name="T80" fmla="*/ 18 w 34"/>
                  <a:gd name="T81" fmla="*/ 2 h 12"/>
                  <a:gd name="T82" fmla="*/ 18 w 34"/>
                  <a:gd name="T83" fmla="*/ 3 h 12"/>
                  <a:gd name="T84" fmla="*/ 16 w 34"/>
                  <a:gd name="T85" fmla="*/ 3 h 12"/>
                  <a:gd name="T86" fmla="*/ 18 w 34"/>
                  <a:gd name="T87" fmla="*/ 3 h 12"/>
                  <a:gd name="T88" fmla="*/ 16 w 34"/>
                  <a:gd name="T89" fmla="*/ 2 h 12"/>
                  <a:gd name="T90" fmla="*/ 14 w 34"/>
                  <a:gd name="T91" fmla="*/ 2 h 12"/>
                  <a:gd name="T92" fmla="*/ 11 w 34"/>
                  <a:gd name="T93" fmla="*/ 0 h 12"/>
                  <a:gd name="T94" fmla="*/ 9 w 34"/>
                  <a:gd name="T95" fmla="*/ 2 h 12"/>
                  <a:gd name="T96" fmla="*/ 16 w 34"/>
                  <a:gd name="T97" fmla="*/ 3 h 12"/>
                  <a:gd name="T98" fmla="*/ 14 w 34"/>
                  <a:gd name="T9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12">
                    <a:moveTo>
                      <a:pt x="5" y="2"/>
                    </a:moveTo>
                    <a:lnTo>
                      <a:pt x="3" y="2"/>
                    </a:lnTo>
                    <a:lnTo>
                      <a:pt x="5" y="2"/>
                    </a:lnTo>
                    <a:lnTo>
                      <a:pt x="3" y="3"/>
                    </a:lnTo>
                    <a:lnTo>
                      <a:pt x="2" y="2"/>
                    </a:lnTo>
                    <a:lnTo>
                      <a:pt x="3" y="3"/>
                    </a:lnTo>
                    <a:lnTo>
                      <a:pt x="2" y="3"/>
                    </a:lnTo>
                    <a:lnTo>
                      <a:pt x="2" y="3"/>
                    </a:lnTo>
                    <a:lnTo>
                      <a:pt x="2" y="3"/>
                    </a:lnTo>
                    <a:lnTo>
                      <a:pt x="2" y="3"/>
                    </a:lnTo>
                    <a:lnTo>
                      <a:pt x="3" y="3"/>
                    </a:lnTo>
                    <a:lnTo>
                      <a:pt x="3" y="5"/>
                    </a:lnTo>
                    <a:lnTo>
                      <a:pt x="2" y="5"/>
                    </a:lnTo>
                    <a:lnTo>
                      <a:pt x="0" y="5"/>
                    </a:lnTo>
                    <a:lnTo>
                      <a:pt x="2" y="5"/>
                    </a:lnTo>
                    <a:lnTo>
                      <a:pt x="0" y="7"/>
                    </a:lnTo>
                    <a:lnTo>
                      <a:pt x="0" y="7"/>
                    </a:lnTo>
                    <a:lnTo>
                      <a:pt x="0" y="7"/>
                    </a:lnTo>
                    <a:lnTo>
                      <a:pt x="0" y="7"/>
                    </a:lnTo>
                    <a:lnTo>
                      <a:pt x="0" y="7"/>
                    </a:lnTo>
                    <a:lnTo>
                      <a:pt x="2" y="7"/>
                    </a:lnTo>
                    <a:lnTo>
                      <a:pt x="2" y="7"/>
                    </a:lnTo>
                    <a:lnTo>
                      <a:pt x="3" y="7"/>
                    </a:lnTo>
                    <a:lnTo>
                      <a:pt x="3" y="7"/>
                    </a:lnTo>
                    <a:lnTo>
                      <a:pt x="3" y="7"/>
                    </a:lnTo>
                    <a:lnTo>
                      <a:pt x="5" y="7"/>
                    </a:lnTo>
                    <a:lnTo>
                      <a:pt x="5" y="7"/>
                    </a:lnTo>
                    <a:lnTo>
                      <a:pt x="5" y="7"/>
                    </a:lnTo>
                    <a:lnTo>
                      <a:pt x="5" y="9"/>
                    </a:lnTo>
                    <a:lnTo>
                      <a:pt x="7" y="9"/>
                    </a:lnTo>
                    <a:lnTo>
                      <a:pt x="7" y="9"/>
                    </a:lnTo>
                    <a:lnTo>
                      <a:pt x="9" y="11"/>
                    </a:lnTo>
                    <a:lnTo>
                      <a:pt x="9" y="11"/>
                    </a:lnTo>
                    <a:lnTo>
                      <a:pt x="11" y="11"/>
                    </a:lnTo>
                    <a:lnTo>
                      <a:pt x="12" y="11"/>
                    </a:lnTo>
                    <a:lnTo>
                      <a:pt x="12" y="11"/>
                    </a:lnTo>
                    <a:lnTo>
                      <a:pt x="14" y="11"/>
                    </a:lnTo>
                    <a:lnTo>
                      <a:pt x="14" y="11"/>
                    </a:lnTo>
                    <a:lnTo>
                      <a:pt x="14" y="11"/>
                    </a:lnTo>
                    <a:lnTo>
                      <a:pt x="16" y="11"/>
                    </a:lnTo>
                    <a:lnTo>
                      <a:pt x="16" y="11"/>
                    </a:lnTo>
                    <a:lnTo>
                      <a:pt x="18" y="11"/>
                    </a:lnTo>
                    <a:lnTo>
                      <a:pt x="18" y="11"/>
                    </a:lnTo>
                    <a:lnTo>
                      <a:pt x="23" y="12"/>
                    </a:lnTo>
                    <a:lnTo>
                      <a:pt x="23" y="12"/>
                    </a:lnTo>
                    <a:lnTo>
                      <a:pt x="25" y="12"/>
                    </a:lnTo>
                    <a:lnTo>
                      <a:pt x="25" y="12"/>
                    </a:lnTo>
                    <a:lnTo>
                      <a:pt x="27" y="12"/>
                    </a:lnTo>
                    <a:lnTo>
                      <a:pt x="32" y="12"/>
                    </a:lnTo>
                    <a:lnTo>
                      <a:pt x="32" y="12"/>
                    </a:lnTo>
                    <a:lnTo>
                      <a:pt x="32" y="12"/>
                    </a:lnTo>
                    <a:lnTo>
                      <a:pt x="32" y="12"/>
                    </a:lnTo>
                    <a:lnTo>
                      <a:pt x="34" y="12"/>
                    </a:lnTo>
                    <a:lnTo>
                      <a:pt x="34" y="11"/>
                    </a:lnTo>
                    <a:lnTo>
                      <a:pt x="34" y="11"/>
                    </a:lnTo>
                    <a:lnTo>
                      <a:pt x="32" y="11"/>
                    </a:lnTo>
                    <a:lnTo>
                      <a:pt x="32" y="9"/>
                    </a:lnTo>
                    <a:lnTo>
                      <a:pt x="31" y="9"/>
                    </a:lnTo>
                    <a:lnTo>
                      <a:pt x="31" y="9"/>
                    </a:lnTo>
                    <a:lnTo>
                      <a:pt x="29" y="9"/>
                    </a:lnTo>
                    <a:lnTo>
                      <a:pt x="27" y="7"/>
                    </a:lnTo>
                    <a:lnTo>
                      <a:pt x="31" y="7"/>
                    </a:lnTo>
                    <a:lnTo>
                      <a:pt x="31" y="7"/>
                    </a:lnTo>
                    <a:lnTo>
                      <a:pt x="29" y="7"/>
                    </a:lnTo>
                    <a:lnTo>
                      <a:pt x="29" y="5"/>
                    </a:lnTo>
                    <a:lnTo>
                      <a:pt x="29" y="5"/>
                    </a:lnTo>
                    <a:lnTo>
                      <a:pt x="29" y="5"/>
                    </a:lnTo>
                    <a:lnTo>
                      <a:pt x="29" y="3"/>
                    </a:lnTo>
                    <a:lnTo>
                      <a:pt x="29" y="3"/>
                    </a:lnTo>
                    <a:lnTo>
                      <a:pt x="27" y="3"/>
                    </a:lnTo>
                    <a:lnTo>
                      <a:pt x="27" y="3"/>
                    </a:lnTo>
                    <a:lnTo>
                      <a:pt x="27" y="3"/>
                    </a:lnTo>
                    <a:lnTo>
                      <a:pt x="25" y="3"/>
                    </a:lnTo>
                    <a:lnTo>
                      <a:pt x="23" y="2"/>
                    </a:lnTo>
                    <a:lnTo>
                      <a:pt x="23" y="2"/>
                    </a:lnTo>
                    <a:lnTo>
                      <a:pt x="21" y="2"/>
                    </a:lnTo>
                    <a:lnTo>
                      <a:pt x="20" y="2"/>
                    </a:lnTo>
                    <a:lnTo>
                      <a:pt x="20" y="2"/>
                    </a:lnTo>
                    <a:lnTo>
                      <a:pt x="18" y="2"/>
                    </a:lnTo>
                    <a:lnTo>
                      <a:pt x="18" y="2"/>
                    </a:lnTo>
                    <a:lnTo>
                      <a:pt x="18" y="2"/>
                    </a:lnTo>
                    <a:lnTo>
                      <a:pt x="18" y="2"/>
                    </a:lnTo>
                    <a:lnTo>
                      <a:pt x="20" y="3"/>
                    </a:lnTo>
                    <a:lnTo>
                      <a:pt x="18" y="3"/>
                    </a:lnTo>
                    <a:lnTo>
                      <a:pt x="18" y="3"/>
                    </a:lnTo>
                    <a:lnTo>
                      <a:pt x="16" y="3"/>
                    </a:lnTo>
                    <a:lnTo>
                      <a:pt x="16" y="3"/>
                    </a:lnTo>
                    <a:lnTo>
                      <a:pt x="18" y="3"/>
                    </a:lnTo>
                    <a:lnTo>
                      <a:pt x="16" y="2"/>
                    </a:lnTo>
                    <a:lnTo>
                      <a:pt x="16" y="2"/>
                    </a:lnTo>
                    <a:lnTo>
                      <a:pt x="14" y="2"/>
                    </a:lnTo>
                    <a:lnTo>
                      <a:pt x="14" y="2"/>
                    </a:lnTo>
                    <a:lnTo>
                      <a:pt x="12" y="0"/>
                    </a:lnTo>
                    <a:lnTo>
                      <a:pt x="11" y="0"/>
                    </a:lnTo>
                    <a:lnTo>
                      <a:pt x="11" y="2"/>
                    </a:lnTo>
                    <a:lnTo>
                      <a:pt x="9" y="2"/>
                    </a:lnTo>
                    <a:lnTo>
                      <a:pt x="5" y="2"/>
                    </a:lnTo>
                    <a:close/>
                    <a:moveTo>
                      <a:pt x="16" y="3"/>
                    </a:moveTo>
                    <a:lnTo>
                      <a:pt x="16" y="5"/>
                    </a:lnTo>
                    <a:lnTo>
                      <a:pt x="14" y="5"/>
                    </a:lnTo>
                    <a:lnTo>
                      <a:pt x="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8" name="Freeform 36"/>
              <p:cNvSpPr/>
              <p:nvPr/>
            </p:nvSpPr>
            <p:spPr bwMode="auto">
              <a:xfrm>
                <a:off x="2307" y="818"/>
                <a:ext cx="25" cy="15"/>
              </a:xfrm>
              <a:custGeom>
                <a:avLst/>
                <a:gdLst>
                  <a:gd name="T0" fmla="*/ 0 w 25"/>
                  <a:gd name="T1" fmla="*/ 4 h 15"/>
                  <a:gd name="T2" fmla="*/ 0 w 25"/>
                  <a:gd name="T3" fmla="*/ 6 h 15"/>
                  <a:gd name="T4" fmla="*/ 2 w 25"/>
                  <a:gd name="T5" fmla="*/ 7 h 15"/>
                  <a:gd name="T6" fmla="*/ 3 w 25"/>
                  <a:gd name="T7" fmla="*/ 7 h 15"/>
                  <a:gd name="T8" fmla="*/ 2 w 25"/>
                  <a:gd name="T9" fmla="*/ 7 h 15"/>
                  <a:gd name="T10" fmla="*/ 2 w 25"/>
                  <a:gd name="T11" fmla="*/ 9 h 15"/>
                  <a:gd name="T12" fmla="*/ 2 w 25"/>
                  <a:gd name="T13" fmla="*/ 9 h 15"/>
                  <a:gd name="T14" fmla="*/ 3 w 25"/>
                  <a:gd name="T15" fmla="*/ 11 h 15"/>
                  <a:gd name="T16" fmla="*/ 3 w 25"/>
                  <a:gd name="T17" fmla="*/ 13 h 15"/>
                  <a:gd name="T18" fmla="*/ 3 w 25"/>
                  <a:gd name="T19" fmla="*/ 13 h 15"/>
                  <a:gd name="T20" fmla="*/ 5 w 25"/>
                  <a:gd name="T21" fmla="*/ 15 h 15"/>
                  <a:gd name="T22" fmla="*/ 7 w 25"/>
                  <a:gd name="T23" fmla="*/ 13 h 15"/>
                  <a:gd name="T24" fmla="*/ 9 w 25"/>
                  <a:gd name="T25" fmla="*/ 13 h 15"/>
                  <a:gd name="T26" fmla="*/ 9 w 25"/>
                  <a:gd name="T27" fmla="*/ 13 h 15"/>
                  <a:gd name="T28" fmla="*/ 12 w 25"/>
                  <a:gd name="T29" fmla="*/ 11 h 15"/>
                  <a:gd name="T30" fmla="*/ 14 w 25"/>
                  <a:gd name="T31" fmla="*/ 11 h 15"/>
                  <a:gd name="T32" fmla="*/ 18 w 25"/>
                  <a:gd name="T33" fmla="*/ 11 h 15"/>
                  <a:gd name="T34" fmla="*/ 18 w 25"/>
                  <a:gd name="T35" fmla="*/ 11 h 15"/>
                  <a:gd name="T36" fmla="*/ 20 w 25"/>
                  <a:gd name="T37" fmla="*/ 11 h 15"/>
                  <a:gd name="T38" fmla="*/ 23 w 25"/>
                  <a:gd name="T39" fmla="*/ 9 h 15"/>
                  <a:gd name="T40" fmla="*/ 25 w 25"/>
                  <a:gd name="T41" fmla="*/ 9 h 15"/>
                  <a:gd name="T42" fmla="*/ 25 w 25"/>
                  <a:gd name="T43" fmla="*/ 7 h 15"/>
                  <a:gd name="T44" fmla="*/ 25 w 25"/>
                  <a:gd name="T45" fmla="*/ 7 h 15"/>
                  <a:gd name="T46" fmla="*/ 23 w 25"/>
                  <a:gd name="T47" fmla="*/ 6 h 15"/>
                  <a:gd name="T48" fmla="*/ 22 w 25"/>
                  <a:gd name="T49" fmla="*/ 6 h 15"/>
                  <a:gd name="T50" fmla="*/ 16 w 25"/>
                  <a:gd name="T51" fmla="*/ 4 h 15"/>
                  <a:gd name="T52" fmla="*/ 14 w 25"/>
                  <a:gd name="T53" fmla="*/ 4 h 15"/>
                  <a:gd name="T54" fmla="*/ 14 w 25"/>
                  <a:gd name="T55" fmla="*/ 4 h 15"/>
                  <a:gd name="T56" fmla="*/ 12 w 25"/>
                  <a:gd name="T57" fmla="*/ 2 h 15"/>
                  <a:gd name="T58" fmla="*/ 12 w 25"/>
                  <a:gd name="T59" fmla="*/ 2 h 15"/>
                  <a:gd name="T60" fmla="*/ 11 w 25"/>
                  <a:gd name="T61" fmla="*/ 2 h 15"/>
                  <a:gd name="T62" fmla="*/ 9 w 25"/>
                  <a:gd name="T63" fmla="*/ 2 h 15"/>
                  <a:gd name="T64" fmla="*/ 9 w 25"/>
                  <a:gd name="T65" fmla="*/ 4 h 15"/>
                  <a:gd name="T66" fmla="*/ 9 w 25"/>
                  <a:gd name="T67" fmla="*/ 4 h 15"/>
                  <a:gd name="T68" fmla="*/ 7 w 25"/>
                  <a:gd name="T69" fmla="*/ 2 h 15"/>
                  <a:gd name="T70" fmla="*/ 7 w 25"/>
                  <a:gd name="T71" fmla="*/ 2 h 15"/>
                  <a:gd name="T72" fmla="*/ 5 w 25"/>
                  <a:gd name="T73" fmla="*/ 2 h 15"/>
                  <a:gd name="T74" fmla="*/ 5 w 25"/>
                  <a:gd name="T75" fmla="*/ 0 h 15"/>
                  <a:gd name="T76" fmla="*/ 2 w 25"/>
                  <a:gd name="T77" fmla="*/ 0 h 15"/>
                  <a:gd name="T78" fmla="*/ 3 w 25"/>
                  <a:gd name="T79" fmla="*/ 2 h 15"/>
                  <a:gd name="T80" fmla="*/ 0 w 25"/>
                  <a:gd name="T81" fmla="*/ 2 h 15"/>
                  <a:gd name="T82" fmla="*/ 2 w 25"/>
                  <a:gd name="T83" fmla="*/ 2 h 15"/>
                  <a:gd name="T84" fmla="*/ 0 w 25"/>
                  <a:gd name="T8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15">
                    <a:moveTo>
                      <a:pt x="0" y="4"/>
                    </a:moveTo>
                    <a:lnTo>
                      <a:pt x="0" y="4"/>
                    </a:lnTo>
                    <a:lnTo>
                      <a:pt x="0" y="4"/>
                    </a:lnTo>
                    <a:lnTo>
                      <a:pt x="0" y="6"/>
                    </a:lnTo>
                    <a:lnTo>
                      <a:pt x="2" y="6"/>
                    </a:lnTo>
                    <a:lnTo>
                      <a:pt x="2" y="7"/>
                    </a:lnTo>
                    <a:lnTo>
                      <a:pt x="3" y="7"/>
                    </a:lnTo>
                    <a:lnTo>
                      <a:pt x="3" y="7"/>
                    </a:lnTo>
                    <a:lnTo>
                      <a:pt x="2" y="7"/>
                    </a:lnTo>
                    <a:lnTo>
                      <a:pt x="2" y="7"/>
                    </a:lnTo>
                    <a:lnTo>
                      <a:pt x="2" y="7"/>
                    </a:lnTo>
                    <a:lnTo>
                      <a:pt x="2" y="9"/>
                    </a:lnTo>
                    <a:lnTo>
                      <a:pt x="2" y="9"/>
                    </a:lnTo>
                    <a:lnTo>
                      <a:pt x="2" y="9"/>
                    </a:lnTo>
                    <a:lnTo>
                      <a:pt x="3" y="11"/>
                    </a:lnTo>
                    <a:lnTo>
                      <a:pt x="3" y="11"/>
                    </a:lnTo>
                    <a:lnTo>
                      <a:pt x="3" y="13"/>
                    </a:lnTo>
                    <a:lnTo>
                      <a:pt x="3" y="13"/>
                    </a:lnTo>
                    <a:lnTo>
                      <a:pt x="3" y="13"/>
                    </a:lnTo>
                    <a:lnTo>
                      <a:pt x="3" y="13"/>
                    </a:lnTo>
                    <a:lnTo>
                      <a:pt x="3" y="15"/>
                    </a:lnTo>
                    <a:lnTo>
                      <a:pt x="5" y="15"/>
                    </a:lnTo>
                    <a:lnTo>
                      <a:pt x="7" y="15"/>
                    </a:lnTo>
                    <a:lnTo>
                      <a:pt x="7" y="13"/>
                    </a:lnTo>
                    <a:lnTo>
                      <a:pt x="7" y="13"/>
                    </a:lnTo>
                    <a:lnTo>
                      <a:pt x="9" y="13"/>
                    </a:lnTo>
                    <a:lnTo>
                      <a:pt x="9" y="13"/>
                    </a:lnTo>
                    <a:lnTo>
                      <a:pt x="9" y="13"/>
                    </a:lnTo>
                    <a:lnTo>
                      <a:pt x="9" y="11"/>
                    </a:lnTo>
                    <a:lnTo>
                      <a:pt x="12" y="11"/>
                    </a:lnTo>
                    <a:lnTo>
                      <a:pt x="12" y="11"/>
                    </a:lnTo>
                    <a:lnTo>
                      <a:pt x="14" y="11"/>
                    </a:lnTo>
                    <a:lnTo>
                      <a:pt x="16" y="11"/>
                    </a:lnTo>
                    <a:lnTo>
                      <a:pt x="18" y="11"/>
                    </a:lnTo>
                    <a:lnTo>
                      <a:pt x="18" y="11"/>
                    </a:lnTo>
                    <a:lnTo>
                      <a:pt x="18" y="11"/>
                    </a:lnTo>
                    <a:lnTo>
                      <a:pt x="18" y="11"/>
                    </a:lnTo>
                    <a:lnTo>
                      <a:pt x="20" y="11"/>
                    </a:lnTo>
                    <a:lnTo>
                      <a:pt x="22" y="11"/>
                    </a:lnTo>
                    <a:lnTo>
                      <a:pt x="23" y="9"/>
                    </a:lnTo>
                    <a:lnTo>
                      <a:pt x="25" y="9"/>
                    </a:lnTo>
                    <a:lnTo>
                      <a:pt x="25" y="9"/>
                    </a:lnTo>
                    <a:lnTo>
                      <a:pt x="25" y="9"/>
                    </a:lnTo>
                    <a:lnTo>
                      <a:pt x="25" y="7"/>
                    </a:lnTo>
                    <a:lnTo>
                      <a:pt x="25" y="7"/>
                    </a:lnTo>
                    <a:lnTo>
                      <a:pt x="25" y="7"/>
                    </a:lnTo>
                    <a:lnTo>
                      <a:pt x="23" y="7"/>
                    </a:lnTo>
                    <a:lnTo>
                      <a:pt x="23" y="6"/>
                    </a:lnTo>
                    <a:lnTo>
                      <a:pt x="22" y="6"/>
                    </a:lnTo>
                    <a:lnTo>
                      <a:pt x="22" y="6"/>
                    </a:lnTo>
                    <a:lnTo>
                      <a:pt x="18" y="6"/>
                    </a:lnTo>
                    <a:lnTo>
                      <a:pt x="16" y="4"/>
                    </a:lnTo>
                    <a:lnTo>
                      <a:pt x="16" y="4"/>
                    </a:lnTo>
                    <a:lnTo>
                      <a:pt x="14" y="4"/>
                    </a:lnTo>
                    <a:lnTo>
                      <a:pt x="16" y="4"/>
                    </a:lnTo>
                    <a:lnTo>
                      <a:pt x="14" y="4"/>
                    </a:lnTo>
                    <a:lnTo>
                      <a:pt x="14" y="4"/>
                    </a:lnTo>
                    <a:lnTo>
                      <a:pt x="12" y="2"/>
                    </a:lnTo>
                    <a:lnTo>
                      <a:pt x="12" y="2"/>
                    </a:lnTo>
                    <a:lnTo>
                      <a:pt x="12" y="2"/>
                    </a:lnTo>
                    <a:lnTo>
                      <a:pt x="12" y="2"/>
                    </a:lnTo>
                    <a:lnTo>
                      <a:pt x="11" y="2"/>
                    </a:lnTo>
                    <a:lnTo>
                      <a:pt x="11" y="2"/>
                    </a:lnTo>
                    <a:lnTo>
                      <a:pt x="9" y="2"/>
                    </a:lnTo>
                    <a:lnTo>
                      <a:pt x="9" y="2"/>
                    </a:lnTo>
                    <a:lnTo>
                      <a:pt x="9" y="4"/>
                    </a:lnTo>
                    <a:lnTo>
                      <a:pt x="9" y="4"/>
                    </a:lnTo>
                    <a:lnTo>
                      <a:pt x="9" y="4"/>
                    </a:lnTo>
                    <a:lnTo>
                      <a:pt x="9" y="2"/>
                    </a:lnTo>
                    <a:lnTo>
                      <a:pt x="7" y="2"/>
                    </a:lnTo>
                    <a:lnTo>
                      <a:pt x="7" y="2"/>
                    </a:lnTo>
                    <a:lnTo>
                      <a:pt x="7" y="2"/>
                    </a:lnTo>
                    <a:lnTo>
                      <a:pt x="5" y="0"/>
                    </a:lnTo>
                    <a:lnTo>
                      <a:pt x="5" y="2"/>
                    </a:lnTo>
                    <a:lnTo>
                      <a:pt x="5" y="2"/>
                    </a:lnTo>
                    <a:lnTo>
                      <a:pt x="5" y="0"/>
                    </a:lnTo>
                    <a:lnTo>
                      <a:pt x="3" y="0"/>
                    </a:lnTo>
                    <a:lnTo>
                      <a:pt x="2" y="0"/>
                    </a:lnTo>
                    <a:lnTo>
                      <a:pt x="3" y="2"/>
                    </a:lnTo>
                    <a:lnTo>
                      <a:pt x="3" y="2"/>
                    </a:lnTo>
                    <a:lnTo>
                      <a:pt x="2" y="2"/>
                    </a:lnTo>
                    <a:lnTo>
                      <a:pt x="0" y="2"/>
                    </a:lnTo>
                    <a:lnTo>
                      <a:pt x="0" y="2"/>
                    </a:lnTo>
                    <a:lnTo>
                      <a:pt x="2" y="2"/>
                    </a:lnTo>
                    <a:lnTo>
                      <a:pt x="0" y="2"/>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9" name="Freeform 37"/>
              <p:cNvSpPr/>
              <p:nvPr/>
            </p:nvSpPr>
            <p:spPr bwMode="auto">
              <a:xfrm>
                <a:off x="2511" y="849"/>
                <a:ext cx="8" cy="4"/>
              </a:xfrm>
              <a:custGeom>
                <a:avLst/>
                <a:gdLst>
                  <a:gd name="T0" fmla="*/ 6 w 8"/>
                  <a:gd name="T1" fmla="*/ 2 h 4"/>
                  <a:gd name="T2" fmla="*/ 6 w 8"/>
                  <a:gd name="T3" fmla="*/ 2 h 4"/>
                  <a:gd name="T4" fmla="*/ 2 w 8"/>
                  <a:gd name="T5" fmla="*/ 0 h 4"/>
                  <a:gd name="T6" fmla="*/ 0 w 8"/>
                  <a:gd name="T7" fmla="*/ 0 h 4"/>
                  <a:gd name="T8" fmla="*/ 0 w 8"/>
                  <a:gd name="T9" fmla="*/ 0 h 4"/>
                  <a:gd name="T10" fmla="*/ 0 w 8"/>
                  <a:gd name="T11" fmla="*/ 0 h 4"/>
                  <a:gd name="T12" fmla="*/ 2 w 8"/>
                  <a:gd name="T13" fmla="*/ 2 h 4"/>
                  <a:gd name="T14" fmla="*/ 4 w 8"/>
                  <a:gd name="T15" fmla="*/ 2 h 4"/>
                  <a:gd name="T16" fmla="*/ 6 w 8"/>
                  <a:gd name="T17" fmla="*/ 2 h 4"/>
                  <a:gd name="T18" fmla="*/ 8 w 8"/>
                  <a:gd name="T19" fmla="*/ 4 h 4"/>
                  <a:gd name="T20" fmla="*/ 8 w 8"/>
                  <a:gd name="T21" fmla="*/ 4 h 4"/>
                  <a:gd name="T22" fmla="*/ 8 w 8"/>
                  <a:gd name="T23" fmla="*/ 2 h 4"/>
                  <a:gd name="T24" fmla="*/ 6 w 8"/>
                  <a:gd name="T25" fmla="*/ 2 h 4"/>
                  <a:gd name="T26" fmla="*/ 6 w 8"/>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
                    <a:moveTo>
                      <a:pt x="6" y="2"/>
                    </a:moveTo>
                    <a:lnTo>
                      <a:pt x="6" y="2"/>
                    </a:lnTo>
                    <a:lnTo>
                      <a:pt x="2" y="0"/>
                    </a:lnTo>
                    <a:lnTo>
                      <a:pt x="0" y="0"/>
                    </a:lnTo>
                    <a:lnTo>
                      <a:pt x="0" y="0"/>
                    </a:lnTo>
                    <a:lnTo>
                      <a:pt x="0" y="0"/>
                    </a:lnTo>
                    <a:lnTo>
                      <a:pt x="2" y="2"/>
                    </a:lnTo>
                    <a:lnTo>
                      <a:pt x="4" y="2"/>
                    </a:lnTo>
                    <a:lnTo>
                      <a:pt x="6" y="2"/>
                    </a:lnTo>
                    <a:lnTo>
                      <a:pt x="8" y="4"/>
                    </a:lnTo>
                    <a:lnTo>
                      <a:pt x="8" y="4"/>
                    </a:lnTo>
                    <a:lnTo>
                      <a:pt x="8" y="2"/>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0" name="Freeform 38"/>
              <p:cNvSpPr/>
              <p:nvPr/>
            </p:nvSpPr>
            <p:spPr bwMode="auto">
              <a:xfrm>
                <a:off x="2491" y="836"/>
                <a:ext cx="8" cy="4"/>
              </a:xfrm>
              <a:custGeom>
                <a:avLst/>
                <a:gdLst>
                  <a:gd name="T0" fmla="*/ 2 w 8"/>
                  <a:gd name="T1" fmla="*/ 2 h 4"/>
                  <a:gd name="T2" fmla="*/ 4 w 8"/>
                  <a:gd name="T3" fmla="*/ 2 h 4"/>
                  <a:gd name="T4" fmla="*/ 4 w 8"/>
                  <a:gd name="T5" fmla="*/ 2 h 4"/>
                  <a:gd name="T6" fmla="*/ 4 w 8"/>
                  <a:gd name="T7" fmla="*/ 4 h 4"/>
                  <a:gd name="T8" fmla="*/ 6 w 8"/>
                  <a:gd name="T9" fmla="*/ 4 h 4"/>
                  <a:gd name="T10" fmla="*/ 6 w 8"/>
                  <a:gd name="T11" fmla="*/ 4 h 4"/>
                  <a:gd name="T12" fmla="*/ 8 w 8"/>
                  <a:gd name="T13" fmla="*/ 4 h 4"/>
                  <a:gd name="T14" fmla="*/ 8 w 8"/>
                  <a:gd name="T15" fmla="*/ 4 h 4"/>
                  <a:gd name="T16" fmla="*/ 8 w 8"/>
                  <a:gd name="T17" fmla="*/ 4 h 4"/>
                  <a:gd name="T18" fmla="*/ 8 w 8"/>
                  <a:gd name="T19" fmla="*/ 4 h 4"/>
                  <a:gd name="T20" fmla="*/ 6 w 8"/>
                  <a:gd name="T21" fmla="*/ 2 h 4"/>
                  <a:gd name="T22" fmla="*/ 6 w 8"/>
                  <a:gd name="T23" fmla="*/ 2 h 4"/>
                  <a:gd name="T24" fmla="*/ 6 w 8"/>
                  <a:gd name="T25" fmla="*/ 2 h 4"/>
                  <a:gd name="T26" fmla="*/ 4 w 8"/>
                  <a:gd name="T27" fmla="*/ 2 h 4"/>
                  <a:gd name="T28" fmla="*/ 2 w 8"/>
                  <a:gd name="T29" fmla="*/ 0 h 4"/>
                  <a:gd name="T30" fmla="*/ 2 w 8"/>
                  <a:gd name="T31" fmla="*/ 0 h 4"/>
                  <a:gd name="T32" fmla="*/ 0 w 8"/>
                  <a:gd name="T33" fmla="*/ 0 h 4"/>
                  <a:gd name="T34" fmla="*/ 2 w 8"/>
                  <a:gd name="T35" fmla="*/ 0 h 4"/>
                  <a:gd name="T36" fmla="*/ 2 w 8"/>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4">
                    <a:moveTo>
                      <a:pt x="2" y="2"/>
                    </a:moveTo>
                    <a:lnTo>
                      <a:pt x="4" y="2"/>
                    </a:lnTo>
                    <a:lnTo>
                      <a:pt x="4" y="2"/>
                    </a:lnTo>
                    <a:lnTo>
                      <a:pt x="4" y="4"/>
                    </a:lnTo>
                    <a:lnTo>
                      <a:pt x="6" y="4"/>
                    </a:lnTo>
                    <a:lnTo>
                      <a:pt x="6" y="4"/>
                    </a:lnTo>
                    <a:lnTo>
                      <a:pt x="8" y="4"/>
                    </a:lnTo>
                    <a:lnTo>
                      <a:pt x="8" y="4"/>
                    </a:lnTo>
                    <a:lnTo>
                      <a:pt x="8" y="4"/>
                    </a:lnTo>
                    <a:lnTo>
                      <a:pt x="8" y="4"/>
                    </a:lnTo>
                    <a:lnTo>
                      <a:pt x="6" y="2"/>
                    </a:lnTo>
                    <a:lnTo>
                      <a:pt x="6" y="2"/>
                    </a:lnTo>
                    <a:lnTo>
                      <a:pt x="6" y="2"/>
                    </a:lnTo>
                    <a:lnTo>
                      <a:pt x="4" y="2"/>
                    </a:lnTo>
                    <a:lnTo>
                      <a:pt x="2" y="0"/>
                    </a:lnTo>
                    <a:lnTo>
                      <a:pt x="2" y="0"/>
                    </a:lnTo>
                    <a:lnTo>
                      <a:pt x="0" y="0"/>
                    </a:lnTo>
                    <a:lnTo>
                      <a:pt x="2" y="0"/>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1" name="Freeform 39"/>
              <p:cNvSpPr/>
              <p:nvPr/>
            </p:nvSpPr>
            <p:spPr bwMode="auto">
              <a:xfrm>
                <a:off x="2499" y="831"/>
                <a:ext cx="38" cy="12"/>
              </a:xfrm>
              <a:custGeom>
                <a:avLst/>
                <a:gdLst>
                  <a:gd name="T0" fmla="*/ 2 w 38"/>
                  <a:gd name="T1" fmla="*/ 3 h 12"/>
                  <a:gd name="T2" fmla="*/ 2 w 38"/>
                  <a:gd name="T3" fmla="*/ 5 h 12"/>
                  <a:gd name="T4" fmla="*/ 2 w 38"/>
                  <a:gd name="T5" fmla="*/ 5 h 12"/>
                  <a:gd name="T6" fmla="*/ 3 w 38"/>
                  <a:gd name="T7" fmla="*/ 7 h 12"/>
                  <a:gd name="T8" fmla="*/ 2 w 38"/>
                  <a:gd name="T9" fmla="*/ 7 h 12"/>
                  <a:gd name="T10" fmla="*/ 5 w 38"/>
                  <a:gd name="T11" fmla="*/ 7 h 12"/>
                  <a:gd name="T12" fmla="*/ 5 w 38"/>
                  <a:gd name="T13" fmla="*/ 7 h 12"/>
                  <a:gd name="T14" fmla="*/ 5 w 38"/>
                  <a:gd name="T15" fmla="*/ 9 h 12"/>
                  <a:gd name="T16" fmla="*/ 7 w 38"/>
                  <a:gd name="T17" fmla="*/ 9 h 12"/>
                  <a:gd name="T18" fmla="*/ 5 w 38"/>
                  <a:gd name="T19" fmla="*/ 9 h 12"/>
                  <a:gd name="T20" fmla="*/ 7 w 38"/>
                  <a:gd name="T21" fmla="*/ 9 h 12"/>
                  <a:gd name="T22" fmla="*/ 12 w 38"/>
                  <a:gd name="T23" fmla="*/ 11 h 12"/>
                  <a:gd name="T24" fmla="*/ 14 w 38"/>
                  <a:gd name="T25" fmla="*/ 12 h 12"/>
                  <a:gd name="T26" fmla="*/ 20 w 38"/>
                  <a:gd name="T27" fmla="*/ 12 h 12"/>
                  <a:gd name="T28" fmla="*/ 23 w 38"/>
                  <a:gd name="T29" fmla="*/ 12 h 12"/>
                  <a:gd name="T30" fmla="*/ 23 w 38"/>
                  <a:gd name="T31" fmla="*/ 12 h 12"/>
                  <a:gd name="T32" fmla="*/ 21 w 38"/>
                  <a:gd name="T33" fmla="*/ 11 h 12"/>
                  <a:gd name="T34" fmla="*/ 20 w 38"/>
                  <a:gd name="T35" fmla="*/ 11 h 12"/>
                  <a:gd name="T36" fmla="*/ 21 w 38"/>
                  <a:gd name="T37" fmla="*/ 11 h 12"/>
                  <a:gd name="T38" fmla="*/ 25 w 38"/>
                  <a:gd name="T39" fmla="*/ 11 h 12"/>
                  <a:gd name="T40" fmla="*/ 25 w 38"/>
                  <a:gd name="T41" fmla="*/ 11 h 12"/>
                  <a:gd name="T42" fmla="*/ 27 w 38"/>
                  <a:gd name="T43" fmla="*/ 11 h 12"/>
                  <a:gd name="T44" fmla="*/ 29 w 38"/>
                  <a:gd name="T45" fmla="*/ 9 h 12"/>
                  <a:gd name="T46" fmla="*/ 29 w 38"/>
                  <a:gd name="T47" fmla="*/ 9 h 12"/>
                  <a:gd name="T48" fmla="*/ 30 w 38"/>
                  <a:gd name="T49" fmla="*/ 9 h 12"/>
                  <a:gd name="T50" fmla="*/ 34 w 38"/>
                  <a:gd name="T51" fmla="*/ 9 h 12"/>
                  <a:gd name="T52" fmla="*/ 34 w 38"/>
                  <a:gd name="T53" fmla="*/ 9 h 12"/>
                  <a:gd name="T54" fmla="*/ 38 w 38"/>
                  <a:gd name="T55" fmla="*/ 9 h 12"/>
                  <a:gd name="T56" fmla="*/ 38 w 38"/>
                  <a:gd name="T57" fmla="*/ 9 h 12"/>
                  <a:gd name="T58" fmla="*/ 34 w 38"/>
                  <a:gd name="T59" fmla="*/ 9 h 12"/>
                  <a:gd name="T60" fmla="*/ 29 w 38"/>
                  <a:gd name="T61" fmla="*/ 5 h 12"/>
                  <a:gd name="T62" fmla="*/ 27 w 38"/>
                  <a:gd name="T63" fmla="*/ 5 h 12"/>
                  <a:gd name="T64" fmla="*/ 25 w 38"/>
                  <a:gd name="T65" fmla="*/ 3 h 12"/>
                  <a:gd name="T66" fmla="*/ 25 w 38"/>
                  <a:gd name="T67" fmla="*/ 3 h 12"/>
                  <a:gd name="T68" fmla="*/ 23 w 38"/>
                  <a:gd name="T69" fmla="*/ 3 h 12"/>
                  <a:gd name="T70" fmla="*/ 21 w 38"/>
                  <a:gd name="T71" fmla="*/ 2 h 12"/>
                  <a:gd name="T72" fmla="*/ 18 w 38"/>
                  <a:gd name="T73" fmla="*/ 2 h 12"/>
                  <a:gd name="T74" fmla="*/ 14 w 38"/>
                  <a:gd name="T75" fmla="*/ 0 h 12"/>
                  <a:gd name="T76" fmla="*/ 14 w 38"/>
                  <a:gd name="T77" fmla="*/ 2 h 12"/>
                  <a:gd name="T78" fmla="*/ 18 w 38"/>
                  <a:gd name="T79" fmla="*/ 3 h 12"/>
                  <a:gd name="T80" fmla="*/ 20 w 38"/>
                  <a:gd name="T81" fmla="*/ 5 h 12"/>
                  <a:gd name="T82" fmla="*/ 18 w 38"/>
                  <a:gd name="T83" fmla="*/ 5 h 12"/>
                  <a:gd name="T84" fmla="*/ 16 w 38"/>
                  <a:gd name="T85" fmla="*/ 3 h 12"/>
                  <a:gd name="T86" fmla="*/ 14 w 38"/>
                  <a:gd name="T87" fmla="*/ 3 h 12"/>
                  <a:gd name="T88" fmla="*/ 14 w 38"/>
                  <a:gd name="T89" fmla="*/ 3 h 12"/>
                  <a:gd name="T90" fmla="*/ 12 w 38"/>
                  <a:gd name="T91" fmla="*/ 3 h 12"/>
                  <a:gd name="T92" fmla="*/ 11 w 38"/>
                  <a:gd name="T93" fmla="*/ 3 h 12"/>
                  <a:gd name="T94" fmla="*/ 9 w 38"/>
                  <a:gd name="T95" fmla="*/ 2 h 12"/>
                  <a:gd name="T96" fmla="*/ 5 w 38"/>
                  <a:gd name="T97" fmla="*/ 2 h 12"/>
                  <a:gd name="T98" fmla="*/ 3 w 38"/>
                  <a:gd name="T99" fmla="*/ 0 h 12"/>
                  <a:gd name="T100" fmla="*/ 2 w 38"/>
                  <a:gd name="T101" fmla="*/ 0 h 12"/>
                  <a:gd name="T102" fmla="*/ 2 w 38"/>
                  <a:gd name="T103" fmla="*/ 2 h 12"/>
                  <a:gd name="T104" fmla="*/ 0 w 38"/>
                  <a:gd name="T105" fmla="*/ 3 h 12"/>
                  <a:gd name="T106" fmla="*/ 0 w 38"/>
                  <a:gd name="T107" fmla="*/ 3 h 12"/>
                  <a:gd name="T108" fmla="*/ 2 w 38"/>
                  <a:gd name="T10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 h="12">
                    <a:moveTo>
                      <a:pt x="2" y="3"/>
                    </a:moveTo>
                    <a:lnTo>
                      <a:pt x="2" y="3"/>
                    </a:lnTo>
                    <a:lnTo>
                      <a:pt x="2" y="5"/>
                    </a:lnTo>
                    <a:lnTo>
                      <a:pt x="2" y="5"/>
                    </a:lnTo>
                    <a:lnTo>
                      <a:pt x="2" y="5"/>
                    </a:lnTo>
                    <a:lnTo>
                      <a:pt x="2" y="5"/>
                    </a:lnTo>
                    <a:lnTo>
                      <a:pt x="3" y="5"/>
                    </a:lnTo>
                    <a:lnTo>
                      <a:pt x="3" y="7"/>
                    </a:lnTo>
                    <a:lnTo>
                      <a:pt x="2" y="7"/>
                    </a:lnTo>
                    <a:lnTo>
                      <a:pt x="2" y="7"/>
                    </a:lnTo>
                    <a:lnTo>
                      <a:pt x="3" y="7"/>
                    </a:lnTo>
                    <a:lnTo>
                      <a:pt x="5" y="7"/>
                    </a:lnTo>
                    <a:lnTo>
                      <a:pt x="5" y="7"/>
                    </a:lnTo>
                    <a:lnTo>
                      <a:pt x="5" y="7"/>
                    </a:lnTo>
                    <a:lnTo>
                      <a:pt x="5" y="9"/>
                    </a:lnTo>
                    <a:lnTo>
                      <a:pt x="5" y="9"/>
                    </a:lnTo>
                    <a:lnTo>
                      <a:pt x="5" y="9"/>
                    </a:lnTo>
                    <a:lnTo>
                      <a:pt x="7" y="9"/>
                    </a:lnTo>
                    <a:lnTo>
                      <a:pt x="5" y="9"/>
                    </a:lnTo>
                    <a:lnTo>
                      <a:pt x="5" y="9"/>
                    </a:lnTo>
                    <a:lnTo>
                      <a:pt x="5" y="9"/>
                    </a:lnTo>
                    <a:lnTo>
                      <a:pt x="7" y="9"/>
                    </a:lnTo>
                    <a:lnTo>
                      <a:pt x="9" y="11"/>
                    </a:lnTo>
                    <a:lnTo>
                      <a:pt x="12" y="11"/>
                    </a:lnTo>
                    <a:lnTo>
                      <a:pt x="12" y="11"/>
                    </a:lnTo>
                    <a:lnTo>
                      <a:pt x="14" y="12"/>
                    </a:lnTo>
                    <a:lnTo>
                      <a:pt x="16" y="12"/>
                    </a:lnTo>
                    <a:lnTo>
                      <a:pt x="20" y="12"/>
                    </a:lnTo>
                    <a:lnTo>
                      <a:pt x="21" y="12"/>
                    </a:lnTo>
                    <a:lnTo>
                      <a:pt x="23" y="12"/>
                    </a:lnTo>
                    <a:lnTo>
                      <a:pt x="23" y="12"/>
                    </a:lnTo>
                    <a:lnTo>
                      <a:pt x="23" y="12"/>
                    </a:lnTo>
                    <a:lnTo>
                      <a:pt x="21" y="11"/>
                    </a:lnTo>
                    <a:lnTo>
                      <a:pt x="21" y="11"/>
                    </a:lnTo>
                    <a:lnTo>
                      <a:pt x="21" y="11"/>
                    </a:lnTo>
                    <a:lnTo>
                      <a:pt x="20" y="11"/>
                    </a:lnTo>
                    <a:lnTo>
                      <a:pt x="20" y="9"/>
                    </a:lnTo>
                    <a:lnTo>
                      <a:pt x="21" y="11"/>
                    </a:lnTo>
                    <a:lnTo>
                      <a:pt x="23" y="11"/>
                    </a:lnTo>
                    <a:lnTo>
                      <a:pt x="25" y="11"/>
                    </a:lnTo>
                    <a:lnTo>
                      <a:pt x="25" y="11"/>
                    </a:lnTo>
                    <a:lnTo>
                      <a:pt x="25" y="11"/>
                    </a:lnTo>
                    <a:lnTo>
                      <a:pt x="25" y="11"/>
                    </a:lnTo>
                    <a:lnTo>
                      <a:pt x="27" y="11"/>
                    </a:lnTo>
                    <a:lnTo>
                      <a:pt x="27" y="11"/>
                    </a:lnTo>
                    <a:lnTo>
                      <a:pt x="29" y="9"/>
                    </a:lnTo>
                    <a:lnTo>
                      <a:pt x="29" y="9"/>
                    </a:lnTo>
                    <a:lnTo>
                      <a:pt x="29" y="9"/>
                    </a:lnTo>
                    <a:lnTo>
                      <a:pt x="30" y="9"/>
                    </a:lnTo>
                    <a:lnTo>
                      <a:pt x="30" y="9"/>
                    </a:lnTo>
                    <a:lnTo>
                      <a:pt x="34" y="11"/>
                    </a:lnTo>
                    <a:lnTo>
                      <a:pt x="34" y="9"/>
                    </a:lnTo>
                    <a:lnTo>
                      <a:pt x="34" y="9"/>
                    </a:lnTo>
                    <a:lnTo>
                      <a:pt x="34" y="9"/>
                    </a:lnTo>
                    <a:lnTo>
                      <a:pt x="36" y="9"/>
                    </a:lnTo>
                    <a:lnTo>
                      <a:pt x="38" y="9"/>
                    </a:lnTo>
                    <a:lnTo>
                      <a:pt x="38" y="9"/>
                    </a:lnTo>
                    <a:lnTo>
                      <a:pt x="38" y="9"/>
                    </a:lnTo>
                    <a:lnTo>
                      <a:pt x="34" y="9"/>
                    </a:lnTo>
                    <a:lnTo>
                      <a:pt x="34" y="9"/>
                    </a:lnTo>
                    <a:lnTo>
                      <a:pt x="30" y="7"/>
                    </a:lnTo>
                    <a:lnTo>
                      <a:pt x="29" y="5"/>
                    </a:lnTo>
                    <a:lnTo>
                      <a:pt x="27" y="5"/>
                    </a:lnTo>
                    <a:lnTo>
                      <a:pt x="27" y="5"/>
                    </a:lnTo>
                    <a:lnTo>
                      <a:pt x="27" y="5"/>
                    </a:lnTo>
                    <a:lnTo>
                      <a:pt x="25" y="3"/>
                    </a:lnTo>
                    <a:lnTo>
                      <a:pt x="25" y="3"/>
                    </a:lnTo>
                    <a:lnTo>
                      <a:pt x="25" y="3"/>
                    </a:lnTo>
                    <a:lnTo>
                      <a:pt x="25" y="3"/>
                    </a:lnTo>
                    <a:lnTo>
                      <a:pt x="23" y="3"/>
                    </a:lnTo>
                    <a:lnTo>
                      <a:pt x="23" y="3"/>
                    </a:lnTo>
                    <a:lnTo>
                      <a:pt x="21" y="2"/>
                    </a:lnTo>
                    <a:lnTo>
                      <a:pt x="20" y="2"/>
                    </a:lnTo>
                    <a:lnTo>
                      <a:pt x="18" y="2"/>
                    </a:lnTo>
                    <a:lnTo>
                      <a:pt x="14" y="0"/>
                    </a:lnTo>
                    <a:lnTo>
                      <a:pt x="14" y="0"/>
                    </a:lnTo>
                    <a:lnTo>
                      <a:pt x="14" y="2"/>
                    </a:lnTo>
                    <a:lnTo>
                      <a:pt x="14" y="2"/>
                    </a:lnTo>
                    <a:lnTo>
                      <a:pt x="16" y="3"/>
                    </a:lnTo>
                    <a:lnTo>
                      <a:pt x="18" y="3"/>
                    </a:lnTo>
                    <a:lnTo>
                      <a:pt x="20" y="3"/>
                    </a:lnTo>
                    <a:lnTo>
                      <a:pt x="20" y="5"/>
                    </a:lnTo>
                    <a:lnTo>
                      <a:pt x="18" y="5"/>
                    </a:lnTo>
                    <a:lnTo>
                      <a:pt x="18" y="5"/>
                    </a:lnTo>
                    <a:lnTo>
                      <a:pt x="16" y="5"/>
                    </a:lnTo>
                    <a:lnTo>
                      <a:pt x="16" y="3"/>
                    </a:lnTo>
                    <a:lnTo>
                      <a:pt x="14" y="3"/>
                    </a:lnTo>
                    <a:lnTo>
                      <a:pt x="14" y="3"/>
                    </a:lnTo>
                    <a:lnTo>
                      <a:pt x="14" y="3"/>
                    </a:lnTo>
                    <a:lnTo>
                      <a:pt x="14" y="3"/>
                    </a:lnTo>
                    <a:lnTo>
                      <a:pt x="12" y="3"/>
                    </a:lnTo>
                    <a:lnTo>
                      <a:pt x="12" y="3"/>
                    </a:lnTo>
                    <a:lnTo>
                      <a:pt x="12" y="3"/>
                    </a:lnTo>
                    <a:lnTo>
                      <a:pt x="11" y="3"/>
                    </a:lnTo>
                    <a:lnTo>
                      <a:pt x="11" y="3"/>
                    </a:lnTo>
                    <a:lnTo>
                      <a:pt x="9" y="2"/>
                    </a:lnTo>
                    <a:lnTo>
                      <a:pt x="9" y="2"/>
                    </a:lnTo>
                    <a:lnTo>
                      <a:pt x="5" y="2"/>
                    </a:lnTo>
                    <a:lnTo>
                      <a:pt x="3" y="2"/>
                    </a:lnTo>
                    <a:lnTo>
                      <a:pt x="3" y="0"/>
                    </a:lnTo>
                    <a:lnTo>
                      <a:pt x="3" y="0"/>
                    </a:lnTo>
                    <a:lnTo>
                      <a:pt x="2" y="0"/>
                    </a:lnTo>
                    <a:lnTo>
                      <a:pt x="2" y="2"/>
                    </a:lnTo>
                    <a:lnTo>
                      <a:pt x="2" y="2"/>
                    </a:lnTo>
                    <a:lnTo>
                      <a:pt x="2" y="3"/>
                    </a:lnTo>
                    <a:lnTo>
                      <a:pt x="0" y="3"/>
                    </a:lnTo>
                    <a:lnTo>
                      <a:pt x="0" y="3"/>
                    </a:lnTo>
                    <a:lnTo>
                      <a:pt x="0" y="3"/>
                    </a:lnTo>
                    <a:lnTo>
                      <a:pt x="0" y="3"/>
                    </a:lnTo>
                    <a:lnTo>
                      <a:pt x="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2" name="Freeform 40"/>
              <p:cNvSpPr/>
              <p:nvPr/>
            </p:nvSpPr>
            <p:spPr bwMode="auto">
              <a:xfrm>
                <a:off x="2513" y="831"/>
                <a:ext cx="27" cy="7"/>
              </a:xfrm>
              <a:custGeom>
                <a:avLst/>
                <a:gdLst>
                  <a:gd name="T0" fmla="*/ 11 w 27"/>
                  <a:gd name="T1" fmla="*/ 3 h 7"/>
                  <a:gd name="T2" fmla="*/ 13 w 27"/>
                  <a:gd name="T3" fmla="*/ 5 h 7"/>
                  <a:gd name="T4" fmla="*/ 15 w 27"/>
                  <a:gd name="T5" fmla="*/ 5 h 7"/>
                  <a:gd name="T6" fmla="*/ 18 w 27"/>
                  <a:gd name="T7" fmla="*/ 7 h 7"/>
                  <a:gd name="T8" fmla="*/ 20 w 27"/>
                  <a:gd name="T9" fmla="*/ 7 h 7"/>
                  <a:gd name="T10" fmla="*/ 24 w 27"/>
                  <a:gd name="T11" fmla="*/ 7 h 7"/>
                  <a:gd name="T12" fmla="*/ 26 w 27"/>
                  <a:gd name="T13" fmla="*/ 7 h 7"/>
                  <a:gd name="T14" fmla="*/ 26 w 27"/>
                  <a:gd name="T15" fmla="*/ 7 h 7"/>
                  <a:gd name="T16" fmla="*/ 26 w 27"/>
                  <a:gd name="T17" fmla="*/ 7 h 7"/>
                  <a:gd name="T18" fmla="*/ 27 w 27"/>
                  <a:gd name="T19" fmla="*/ 5 h 7"/>
                  <a:gd name="T20" fmla="*/ 26 w 27"/>
                  <a:gd name="T21" fmla="*/ 5 h 7"/>
                  <a:gd name="T22" fmla="*/ 24 w 27"/>
                  <a:gd name="T23" fmla="*/ 5 h 7"/>
                  <a:gd name="T24" fmla="*/ 24 w 27"/>
                  <a:gd name="T25" fmla="*/ 3 h 7"/>
                  <a:gd name="T26" fmla="*/ 24 w 27"/>
                  <a:gd name="T27" fmla="*/ 3 h 7"/>
                  <a:gd name="T28" fmla="*/ 24 w 27"/>
                  <a:gd name="T29" fmla="*/ 3 h 7"/>
                  <a:gd name="T30" fmla="*/ 24 w 27"/>
                  <a:gd name="T31" fmla="*/ 3 h 7"/>
                  <a:gd name="T32" fmla="*/ 26 w 27"/>
                  <a:gd name="T33" fmla="*/ 3 h 7"/>
                  <a:gd name="T34" fmla="*/ 26 w 27"/>
                  <a:gd name="T35" fmla="*/ 3 h 7"/>
                  <a:gd name="T36" fmla="*/ 24 w 27"/>
                  <a:gd name="T37" fmla="*/ 3 h 7"/>
                  <a:gd name="T38" fmla="*/ 22 w 27"/>
                  <a:gd name="T39" fmla="*/ 3 h 7"/>
                  <a:gd name="T40" fmla="*/ 20 w 27"/>
                  <a:gd name="T41" fmla="*/ 2 h 7"/>
                  <a:gd name="T42" fmla="*/ 18 w 27"/>
                  <a:gd name="T43" fmla="*/ 2 h 7"/>
                  <a:gd name="T44" fmla="*/ 16 w 27"/>
                  <a:gd name="T45" fmla="*/ 2 h 7"/>
                  <a:gd name="T46" fmla="*/ 15 w 27"/>
                  <a:gd name="T47" fmla="*/ 2 h 7"/>
                  <a:gd name="T48" fmla="*/ 13 w 27"/>
                  <a:gd name="T49" fmla="*/ 2 h 7"/>
                  <a:gd name="T50" fmla="*/ 11 w 27"/>
                  <a:gd name="T51" fmla="*/ 2 h 7"/>
                  <a:gd name="T52" fmla="*/ 11 w 27"/>
                  <a:gd name="T53" fmla="*/ 2 h 7"/>
                  <a:gd name="T54" fmla="*/ 9 w 27"/>
                  <a:gd name="T55" fmla="*/ 2 h 7"/>
                  <a:gd name="T56" fmla="*/ 7 w 27"/>
                  <a:gd name="T57" fmla="*/ 2 h 7"/>
                  <a:gd name="T58" fmla="*/ 6 w 27"/>
                  <a:gd name="T59" fmla="*/ 2 h 7"/>
                  <a:gd name="T60" fmla="*/ 4 w 27"/>
                  <a:gd name="T61" fmla="*/ 0 h 7"/>
                  <a:gd name="T62" fmla="*/ 2 w 27"/>
                  <a:gd name="T63" fmla="*/ 0 h 7"/>
                  <a:gd name="T64" fmla="*/ 0 w 27"/>
                  <a:gd name="T65" fmla="*/ 0 h 7"/>
                  <a:gd name="T66" fmla="*/ 2 w 27"/>
                  <a:gd name="T67" fmla="*/ 0 h 7"/>
                  <a:gd name="T68" fmla="*/ 2 w 27"/>
                  <a:gd name="T69" fmla="*/ 0 h 7"/>
                  <a:gd name="T70" fmla="*/ 9 w 27"/>
                  <a:gd name="T71" fmla="*/ 2 h 7"/>
                  <a:gd name="T72" fmla="*/ 9 w 27"/>
                  <a:gd name="T73" fmla="*/ 3 h 7"/>
                  <a:gd name="T74" fmla="*/ 11 w 27"/>
                  <a:gd name="T75" fmla="*/ 2 h 7"/>
                  <a:gd name="T76" fmla="*/ 11 w 27"/>
                  <a:gd name="T7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7">
                    <a:moveTo>
                      <a:pt x="11" y="3"/>
                    </a:moveTo>
                    <a:lnTo>
                      <a:pt x="13" y="5"/>
                    </a:lnTo>
                    <a:lnTo>
                      <a:pt x="15" y="5"/>
                    </a:lnTo>
                    <a:lnTo>
                      <a:pt x="18" y="7"/>
                    </a:lnTo>
                    <a:lnTo>
                      <a:pt x="20" y="7"/>
                    </a:lnTo>
                    <a:lnTo>
                      <a:pt x="24" y="7"/>
                    </a:lnTo>
                    <a:lnTo>
                      <a:pt x="26" y="7"/>
                    </a:lnTo>
                    <a:lnTo>
                      <a:pt x="26" y="7"/>
                    </a:lnTo>
                    <a:lnTo>
                      <a:pt x="26" y="7"/>
                    </a:lnTo>
                    <a:lnTo>
                      <a:pt x="27" y="5"/>
                    </a:lnTo>
                    <a:lnTo>
                      <a:pt x="26" y="5"/>
                    </a:lnTo>
                    <a:lnTo>
                      <a:pt x="24" y="5"/>
                    </a:lnTo>
                    <a:lnTo>
                      <a:pt x="24" y="3"/>
                    </a:lnTo>
                    <a:lnTo>
                      <a:pt x="24" y="3"/>
                    </a:lnTo>
                    <a:lnTo>
                      <a:pt x="24" y="3"/>
                    </a:lnTo>
                    <a:lnTo>
                      <a:pt x="24" y="3"/>
                    </a:lnTo>
                    <a:lnTo>
                      <a:pt x="26" y="3"/>
                    </a:lnTo>
                    <a:lnTo>
                      <a:pt x="26" y="3"/>
                    </a:lnTo>
                    <a:lnTo>
                      <a:pt x="24" y="3"/>
                    </a:lnTo>
                    <a:lnTo>
                      <a:pt x="22" y="3"/>
                    </a:lnTo>
                    <a:lnTo>
                      <a:pt x="20" y="2"/>
                    </a:lnTo>
                    <a:lnTo>
                      <a:pt x="18" y="2"/>
                    </a:lnTo>
                    <a:lnTo>
                      <a:pt x="16" y="2"/>
                    </a:lnTo>
                    <a:lnTo>
                      <a:pt x="15" y="2"/>
                    </a:lnTo>
                    <a:lnTo>
                      <a:pt x="13" y="2"/>
                    </a:lnTo>
                    <a:lnTo>
                      <a:pt x="11" y="2"/>
                    </a:lnTo>
                    <a:lnTo>
                      <a:pt x="11" y="2"/>
                    </a:lnTo>
                    <a:lnTo>
                      <a:pt x="9" y="2"/>
                    </a:lnTo>
                    <a:lnTo>
                      <a:pt x="7" y="2"/>
                    </a:lnTo>
                    <a:lnTo>
                      <a:pt x="6" y="2"/>
                    </a:lnTo>
                    <a:lnTo>
                      <a:pt x="4" y="0"/>
                    </a:lnTo>
                    <a:lnTo>
                      <a:pt x="2" y="0"/>
                    </a:lnTo>
                    <a:lnTo>
                      <a:pt x="0" y="0"/>
                    </a:lnTo>
                    <a:lnTo>
                      <a:pt x="2" y="0"/>
                    </a:lnTo>
                    <a:lnTo>
                      <a:pt x="2" y="0"/>
                    </a:lnTo>
                    <a:lnTo>
                      <a:pt x="9" y="2"/>
                    </a:lnTo>
                    <a:lnTo>
                      <a:pt x="9" y="3"/>
                    </a:lnTo>
                    <a:lnTo>
                      <a:pt x="11" y="2"/>
                    </a:lnTo>
                    <a:lnTo>
                      <a:pt x="1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3" name="Freeform 41"/>
              <p:cNvSpPr/>
              <p:nvPr/>
            </p:nvSpPr>
            <p:spPr bwMode="auto">
              <a:xfrm>
                <a:off x="2542" y="834"/>
                <a:ext cx="27" cy="4"/>
              </a:xfrm>
              <a:custGeom>
                <a:avLst/>
                <a:gdLst>
                  <a:gd name="T0" fmla="*/ 6 w 27"/>
                  <a:gd name="T1" fmla="*/ 0 h 4"/>
                  <a:gd name="T2" fmla="*/ 7 w 27"/>
                  <a:gd name="T3" fmla="*/ 2 h 4"/>
                  <a:gd name="T4" fmla="*/ 9 w 27"/>
                  <a:gd name="T5" fmla="*/ 2 h 4"/>
                  <a:gd name="T6" fmla="*/ 11 w 27"/>
                  <a:gd name="T7" fmla="*/ 2 h 4"/>
                  <a:gd name="T8" fmla="*/ 13 w 27"/>
                  <a:gd name="T9" fmla="*/ 2 h 4"/>
                  <a:gd name="T10" fmla="*/ 13 w 27"/>
                  <a:gd name="T11" fmla="*/ 4 h 4"/>
                  <a:gd name="T12" fmla="*/ 15 w 27"/>
                  <a:gd name="T13" fmla="*/ 4 h 4"/>
                  <a:gd name="T14" fmla="*/ 16 w 27"/>
                  <a:gd name="T15" fmla="*/ 4 h 4"/>
                  <a:gd name="T16" fmla="*/ 18 w 27"/>
                  <a:gd name="T17" fmla="*/ 4 h 4"/>
                  <a:gd name="T18" fmla="*/ 18 w 27"/>
                  <a:gd name="T19" fmla="*/ 4 h 4"/>
                  <a:gd name="T20" fmla="*/ 20 w 27"/>
                  <a:gd name="T21" fmla="*/ 4 h 4"/>
                  <a:gd name="T22" fmla="*/ 22 w 27"/>
                  <a:gd name="T23" fmla="*/ 4 h 4"/>
                  <a:gd name="T24" fmla="*/ 24 w 27"/>
                  <a:gd name="T25" fmla="*/ 4 h 4"/>
                  <a:gd name="T26" fmla="*/ 22 w 27"/>
                  <a:gd name="T27" fmla="*/ 4 h 4"/>
                  <a:gd name="T28" fmla="*/ 24 w 27"/>
                  <a:gd name="T29" fmla="*/ 4 h 4"/>
                  <a:gd name="T30" fmla="*/ 24 w 27"/>
                  <a:gd name="T31" fmla="*/ 4 h 4"/>
                  <a:gd name="T32" fmla="*/ 24 w 27"/>
                  <a:gd name="T33" fmla="*/ 4 h 4"/>
                  <a:gd name="T34" fmla="*/ 26 w 27"/>
                  <a:gd name="T35" fmla="*/ 4 h 4"/>
                  <a:gd name="T36" fmla="*/ 26 w 27"/>
                  <a:gd name="T37" fmla="*/ 4 h 4"/>
                  <a:gd name="T38" fmla="*/ 27 w 27"/>
                  <a:gd name="T39" fmla="*/ 2 h 4"/>
                  <a:gd name="T40" fmla="*/ 27 w 27"/>
                  <a:gd name="T41" fmla="*/ 2 h 4"/>
                  <a:gd name="T42" fmla="*/ 26 w 27"/>
                  <a:gd name="T43" fmla="*/ 0 h 4"/>
                  <a:gd name="T44" fmla="*/ 26 w 27"/>
                  <a:gd name="T45" fmla="*/ 0 h 4"/>
                  <a:gd name="T46" fmla="*/ 22 w 27"/>
                  <a:gd name="T47" fmla="*/ 0 h 4"/>
                  <a:gd name="T48" fmla="*/ 20 w 27"/>
                  <a:gd name="T49" fmla="*/ 0 h 4"/>
                  <a:gd name="T50" fmla="*/ 20 w 27"/>
                  <a:gd name="T51" fmla="*/ 0 h 4"/>
                  <a:gd name="T52" fmla="*/ 18 w 27"/>
                  <a:gd name="T53" fmla="*/ 0 h 4"/>
                  <a:gd name="T54" fmla="*/ 16 w 27"/>
                  <a:gd name="T55" fmla="*/ 0 h 4"/>
                  <a:gd name="T56" fmla="*/ 16 w 27"/>
                  <a:gd name="T57" fmla="*/ 0 h 4"/>
                  <a:gd name="T58" fmla="*/ 15 w 27"/>
                  <a:gd name="T59" fmla="*/ 0 h 4"/>
                  <a:gd name="T60" fmla="*/ 15 w 27"/>
                  <a:gd name="T61" fmla="*/ 0 h 4"/>
                  <a:gd name="T62" fmla="*/ 13 w 27"/>
                  <a:gd name="T63" fmla="*/ 0 h 4"/>
                  <a:gd name="T64" fmla="*/ 11 w 27"/>
                  <a:gd name="T65" fmla="*/ 0 h 4"/>
                  <a:gd name="T66" fmla="*/ 11 w 27"/>
                  <a:gd name="T67" fmla="*/ 0 h 4"/>
                  <a:gd name="T68" fmla="*/ 11 w 27"/>
                  <a:gd name="T69" fmla="*/ 0 h 4"/>
                  <a:gd name="T70" fmla="*/ 7 w 27"/>
                  <a:gd name="T71" fmla="*/ 0 h 4"/>
                  <a:gd name="T72" fmla="*/ 6 w 27"/>
                  <a:gd name="T73" fmla="*/ 0 h 4"/>
                  <a:gd name="T74" fmla="*/ 6 w 27"/>
                  <a:gd name="T75" fmla="*/ 0 h 4"/>
                  <a:gd name="T76" fmla="*/ 4 w 27"/>
                  <a:gd name="T77" fmla="*/ 0 h 4"/>
                  <a:gd name="T78" fmla="*/ 4 w 27"/>
                  <a:gd name="T79" fmla="*/ 0 h 4"/>
                  <a:gd name="T80" fmla="*/ 2 w 27"/>
                  <a:gd name="T81" fmla="*/ 0 h 4"/>
                  <a:gd name="T82" fmla="*/ 2 w 27"/>
                  <a:gd name="T83" fmla="*/ 0 h 4"/>
                  <a:gd name="T84" fmla="*/ 0 w 27"/>
                  <a:gd name="T85" fmla="*/ 0 h 4"/>
                  <a:gd name="T86" fmla="*/ 4 w 27"/>
                  <a:gd name="T87" fmla="*/ 0 h 4"/>
                  <a:gd name="T88" fmla="*/ 6 w 27"/>
                  <a:gd name="T8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 h="4">
                    <a:moveTo>
                      <a:pt x="6" y="0"/>
                    </a:moveTo>
                    <a:lnTo>
                      <a:pt x="7" y="2"/>
                    </a:lnTo>
                    <a:lnTo>
                      <a:pt x="9" y="2"/>
                    </a:lnTo>
                    <a:lnTo>
                      <a:pt x="11" y="2"/>
                    </a:lnTo>
                    <a:lnTo>
                      <a:pt x="13" y="2"/>
                    </a:lnTo>
                    <a:lnTo>
                      <a:pt x="13" y="4"/>
                    </a:lnTo>
                    <a:lnTo>
                      <a:pt x="15" y="4"/>
                    </a:lnTo>
                    <a:lnTo>
                      <a:pt x="16" y="4"/>
                    </a:lnTo>
                    <a:lnTo>
                      <a:pt x="18" y="4"/>
                    </a:lnTo>
                    <a:lnTo>
                      <a:pt x="18" y="4"/>
                    </a:lnTo>
                    <a:lnTo>
                      <a:pt x="20" y="4"/>
                    </a:lnTo>
                    <a:lnTo>
                      <a:pt x="22" y="4"/>
                    </a:lnTo>
                    <a:lnTo>
                      <a:pt x="24" y="4"/>
                    </a:lnTo>
                    <a:lnTo>
                      <a:pt x="22" y="4"/>
                    </a:lnTo>
                    <a:lnTo>
                      <a:pt x="24" y="4"/>
                    </a:lnTo>
                    <a:lnTo>
                      <a:pt x="24" y="4"/>
                    </a:lnTo>
                    <a:lnTo>
                      <a:pt x="24" y="4"/>
                    </a:lnTo>
                    <a:lnTo>
                      <a:pt x="26" y="4"/>
                    </a:lnTo>
                    <a:lnTo>
                      <a:pt x="26" y="4"/>
                    </a:lnTo>
                    <a:lnTo>
                      <a:pt x="27" y="2"/>
                    </a:lnTo>
                    <a:lnTo>
                      <a:pt x="27" y="2"/>
                    </a:lnTo>
                    <a:lnTo>
                      <a:pt x="26" y="0"/>
                    </a:lnTo>
                    <a:lnTo>
                      <a:pt x="26" y="0"/>
                    </a:lnTo>
                    <a:lnTo>
                      <a:pt x="22" y="0"/>
                    </a:lnTo>
                    <a:lnTo>
                      <a:pt x="20" y="0"/>
                    </a:lnTo>
                    <a:lnTo>
                      <a:pt x="20" y="0"/>
                    </a:lnTo>
                    <a:lnTo>
                      <a:pt x="18" y="0"/>
                    </a:lnTo>
                    <a:lnTo>
                      <a:pt x="16" y="0"/>
                    </a:lnTo>
                    <a:lnTo>
                      <a:pt x="16" y="0"/>
                    </a:lnTo>
                    <a:lnTo>
                      <a:pt x="15" y="0"/>
                    </a:lnTo>
                    <a:lnTo>
                      <a:pt x="15" y="0"/>
                    </a:lnTo>
                    <a:lnTo>
                      <a:pt x="13" y="0"/>
                    </a:lnTo>
                    <a:lnTo>
                      <a:pt x="11" y="0"/>
                    </a:lnTo>
                    <a:lnTo>
                      <a:pt x="11" y="0"/>
                    </a:lnTo>
                    <a:lnTo>
                      <a:pt x="11" y="0"/>
                    </a:lnTo>
                    <a:lnTo>
                      <a:pt x="7" y="0"/>
                    </a:lnTo>
                    <a:lnTo>
                      <a:pt x="6" y="0"/>
                    </a:lnTo>
                    <a:lnTo>
                      <a:pt x="6" y="0"/>
                    </a:lnTo>
                    <a:lnTo>
                      <a:pt x="4" y="0"/>
                    </a:lnTo>
                    <a:lnTo>
                      <a:pt x="4" y="0"/>
                    </a:lnTo>
                    <a:lnTo>
                      <a:pt x="2" y="0"/>
                    </a:lnTo>
                    <a:lnTo>
                      <a:pt x="2" y="0"/>
                    </a:lnTo>
                    <a:lnTo>
                      <a:pt x="0" y="0"/>
                    </a:lnTo>
                    <a:lnTo>
                      <a:pt x="4"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4" name="Freeform 42"/>
              <p:cNvSpPr/>
              <p:nvPr/>
            </p:nvSpPr>
            <p:spPr bwMode="auto">
              <a:xfrm>
                <a:off x="2542" y="833"/>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5" name="Freeform 43"/>
              <p:cNvSpPr/>
              <p:nvPr/>
            </p:nvSpPr>
            <p:spPr bwMode="auto">
              <a:xfrm>
                <a:off x="2533" y="845"/>
                <a:ext cx="4" cy="4"/>
              </a:xfrm>
              <a:custGeom>
                <a:avLst/>
                <a:gdLst>
                  <a:gd name="T0" fmla="*/ 2 w 4"/>
                  <a:gd name="T1" fmla="*/ 2 h 4"/>
                  <a:gd name="T2" fmla="*/ 2 w 4"/>
                  <a:gd name="T3" fmla="*/ 2 h 4"/>
                  <a:gd name="T4" fmla="*/ 0 w 4"/>
                  <a:gd name="T5" fmla="*/ 0 h 4"/>
                  <a:gd name="T6" fmla="*/ 0 w 4"/>
                  <a:gd name="T7" fmla="*/ 2 h 4"/>
                  <a:gd name="T8" fmla="*/ 0 w 4"/>
                  <a:gd name="T9" fmla="*/ 2 h 4"/>
                  <a:gd name="T10" fmla="*/ 0 w 4"/>
                  <a:gd name="T11" fmla="*/ 2 h 4"/>
                  <a:gd name="T12" fmla="*/ 2 w 4"/>
                  <a:gd name="T13" fmla="*/ 4 h 4"/>
                  <a:gd name="T14" fmla="*/ 2 w 4"/>
                  <a:gd name="T15" fmla="*/ 4 h 4"/>
                  <a:gd name="T16" fmla="*/ 4 w 4"/>
                  <a:gd name="T17" fmla="*/ 4 h 4"/>
                  <a:gd name="T18" fmla="*/ 4 w 4"/>
                  <a:gd name="T19" fmla="*/ 4 h 4"/>
                  <a:gd name="T20" fmla="*/ 4 w 4"/>
                  <a:gd name="T21" fmla="*/ 4 h 4"/>
                  <a:gd name="T22" fmla="*/ 4 w 4"/>
                  <a:gd name="T23" fmla="*/ 4 h 4"/>
                  <a:gd name="T24" fmla="*/ 4 w 4"/>
                  <a:gd name="T25" fmla="*/ 4 h 4"/>
                  <a:gd name="T26" fmla="*/ 4 w 4"/>
                  <a:gd name="T27" fmla="*/ 2 h 4"/>
                  <a:gd name="T28" fmla="*/ 4 w 4"/>
                  <a:gd name="T29" fmla="*/ 2 h 4"/>
                  <a:gd name="T30" fmla="*/ 4 w 4"/>
                  <a:gd name="T31" fmla="*/ 2 h 4"/>
                  <a:gd name="T32" fmla="*/ 2 w 4"/>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2" y="2"/>
                    </a:moveTo>
                    <a:lnTo>
                      <a:pt x="2" y="2"/>
                    </a:lnTo>
                    <a:lnTo>
                      <a:pt x="0" y="0"/>
                    </a:lnTo>
                    <a:lnTo>
                      <a:pt x="0" y="2"/>
                    </a:lnTo>
                    <a:lnTo>
                      <a:pt x="0" y="2"/>
                    </a:lnTo>
                    <a:lnTo>
                      <a:pt x="0" y="2"/>
                    </a:lnTo>
                    <a:lnTo>
                      <a:pt x="2" y="4"/>
                    </a:lnTo>
                    <a:lnTo>
                      <a:pt x="2" y="4"/>
                    </a:lnTo>
                    <a:lnTo>
                      <a:pt x="4" y="4"/>
                    </a:lnTo>
                    <a:lnTo>
                      <a:pt x="4" y="4"/>
                    </a:lnTo>
                    <a:lnTo>
                      <a:pt x="4" y="4"/>
                    </a:lnTo>
                    <a:lnTo>
                      <a:pt x="4" y="4"/>
                    </a:lnTo>
                    <a:lnTo>
                      <a:pt x="4" y="4"/>
                    </a:lnTo>
                    <a:lnTo>
                      <a:pt x="4" y="2"/>
                    </a:lnTo>
                    <a:lnTo>
                      <a:pt x="4" y="2"/>
                    </a:lnTo>
                    <a:lnTo>
                      <a:pt x="4"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6" name="Freeform 44"/>
              <p:cNvSpPr/>
              <p:nvPr/>
            </p:nvSpPr>
            <p:spPr bwMode="auto">
              <a:xfrm>
                <a:off x="2540" y="849"/>
                <a:ext cx="18" cy="5"/>
              </a:xfrm>
              <a:custGeom>
                <a:avLst/>
                <a:gdLst>
                  <a:gd name="T0" fmla="*/ 0 w 18"/>
                  <a:gd name="T1" fmla="*/ 0 h 5"/>
                  <a:gd name="T2" fmla="*/ 0 w 18"/>
                  <a:gd name="T3" fmla="*/ 2 h 5"/>
                  <a:gd name="T4" fmla="*/ 2 w 18"/>
                  <a:gd name="T5" fmla="*/ 4 h 5"/>
                  <a:gd name="T6" fmla="*/ 2 w 18"/>
                  <a:gd name="T7" fmla="*/ 4 h 5"/>
                  <a:gd name="T8" fmla="*/ 2 w 18"/>
                  <a:gd name="T9" fmla="*/ 4 h 5"/>
                  <a:gd name="T10" fmla="*/ 0 w 18"/>
                  <a:gd name="T11" fmla="*/ 4 h 5"/>
                  <a:gd name="T12" fmla="*/ 0 w 18"/>
                  <a:gd name="T13" fmla="*/ 4 h 5"/>
                  <a:gd name="T14" fmla="*/ 2 w 18"/>
                  <a:gd name="T15" fmla="*/ 5 h 5"/>
                  <a:gd name="T16" fmla="*/ 2 w 18"/>
                  <a:gd name="T17" fmla="*/ 5 h 5"/>
                  <a:gd name="T18" fmla="*/ 4 w 18"/>
                  <a:gd name="T19" fmla="*/ 4 h 5"/>
                  <a:gd name="T20" fmla="*/ 6 w 18"/>
                  <a:gd name="T21" fmla="*/ 4 h 5"/>
                  <a:gd name="T22" fmla="*/ 8 w 18"/>
                  <a:gd name="T23" fmla="*/ 4 h 5"/>
                  <a:gd name="T24" fmla="*/ 9 w 18"/>
                  <a:gd name="T25" fmla="*/ 4 h 5"/>
                  <a:gd name="T26" fmla="*/ 9 w 18"/>
                  <a:gd name="T27" fmla="*/ 4 h 5"/>
                  <a:gd name="T28" fmla="*/ 11 w 18"/>
                  <a:gd name="T29" fmla="*/ 4 h 5"/>
                  <a:gd name="T30" fmla="*/ 13 w 18"/>
                  <a:gd name="T31" fmla="*/ 4 h 5"/>
                  <a:gd name="T32" fmla="*/ 15 w 18"/>
                  <a:gd name="T33" fmla="*/ 4 h 5"/>
                  <a:gd name="T34" fmla="*/ 17 w 18"/>
                  <a:gd name="T35" fmla="*/ 4 h 5"/>
                  <a:gd name="T36" fmla="*/ 17 w 18"/>
                  <a:gd name="T37" fmla="*/ 4 h 5"/>
                  <a:gd name="T38" fmla="*/ 18 w 18"/>
                  <a:gd name="T39" fmla="*/ 4 h 5"/>
                  <a:gd name="T40" fmla="*/ 18 w 18"/>
                  <a:gd name="T41" fmla="*/ 4 h 5"/>
                  <a:gd name="T42" fmla="*/ 17 w 18"/>
                  <a:gd name="T43" fmla="*/ 4 h 5"/>
                  <a:gd name="T44" fmla="*/ 15 w 18"/>
                  <a:gd name="T45" fmla="*/ 2 h 5"/>
                  <a:gd name="T46" fmla="*/ 15 w 18"/>
                  <a:gd name="T47" fmla="*/ 2 h 5"/>
                  <a:gd name="T48" fmla="*/ 11 w 18"/>
                  <a:gd name="T49" fmla="*/ 0 h 5"/>
                  <a:gd name="T50" fmla="*/ 9 w 18"/>
                  <a:gd name="T51" fmla="*/ 0 h 5"/>
                  <a:gd name="T52" fmla="*/ 8 w 18"/>
                  <a:gd name="T53" fmla="*/ 0 h 5"/>
                  <a:gd name="T54" fmla="*/ 6 w 18"/>
                  <a:gd name="T55" fmla="*/ 0 h 5"/>
                  <a:gd name="T56" fmla="*/ 6 w 18"/>
                  <a:gd name="T57" fmla="*/ 0 h 5"/>
                  <a:gd name="T58" fmla="*/ 4 w 18"/>
                  <a:gd name="T59" fmla="*/ 0 h 5"/>
                  <a:gd name="T60" fmla="*/ 2 w 18"/>
                  <a:gd name="T61" fmla="*/ 0 h 5"/>
                  <a:gd name="T62" fmla="*/ 2 w 18"/>
                  <a:gd name="T63" fmla="*/ 0 h 5"/>
                  <a:gd name="T64" fmla="*/ 0 w 18"/>
                  <a:gd name="T65" fmla="*/ 0 h 5"/>
                  <a:gd name="T66" fmla="*/ 0 w 18"/>
                  <a:gd name="T6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5">
                    <a:moveTo>
                      <a:pt x="0" y="0"/>
                    </a:moveTo>
                    <a:lnTo>
                      <a:pt x="0" y="2"/>
                    </a:lnTo>
                    <a:lnTo>
                      <a:pt x="2" y="4"/>
                    </a:lnTo>
                    <a:lnTo>
                      <a:pt x="2" y="4"/>
                    </a:lnTo>
                    <a:lnTo>
                      <a:pt x="2" y="4"/>
                    </a:lnTo>
                    <a:lnTo>
                      <a:pt x="0" y="4"/>
                    </a:lnTo>
                    <a:lnTo>
                      <a:pt x="0" y="4"/>
                    </a:lnTo>
                    <a:lnTo>
                      <a:pt x="2" y="5"/>
                    </a:lnTo>
                    <a:lnTo>
                      <a:pt x="2" y="5"/>
                    </a:lnTo>
                    <a:lnTo>
                      <a:pt x="4" y="4"/>
                    </a:lnTo>
                    <a:lnTo>
                      <a:pt x="6" y="4"/>
                    </a:lnTo>
                    <a:lnTo>
                      <a:pt x="8" y="4"/>
                    </a:lnTo>
                    <a:lnTo>
                      <a:pt x="9" y="4"/>
                    </a:lnTo>
                    <a:lnTo>
                      <a:pt x="9" y="4"/>
                    </a:lnTo>
                    <a:lnTo>
                      <a:pt x="11" y="4"/>
                    </a:lnTo>
                    <a:lnTo>
                      <a:pt x="13" y="4"/>
                    </a:lnTo>
                    <a:lnTo>
                      <a:pt x="15" y="4"/>
                    </a:lnTo>
                    <a:lnTo>
                      <a:pt x="17" y="4"/>
                    </a:lnTo>
                    <a:lnTo>
                      <a:pt x="17" y="4"/>
                    </a:lnTo>
                    <a:lnTo>
                      <a:pt x="18" y="4"/>
                    </a:lnTo>
                    <a:lnTo>
                      <a:pt x="18" y="4"/>
                    </a:lnTo>
                    <a:lnTo>
                      <a:pt x="17" y="4"/>
                    </a:lnTo>
                    <a:lnTo>
                      <a:pt x="15" y="2"/>
                    </a:lnTo>
                    <a:lnTo>
                      <a:pt x="15" y="2"/>
                    </a:lnTo>
                    <a:lnTo>
                      <a:pt x="11" y="0"/>
                    </a:lnTo>
                    <a:lnTo>
                      <a:pt x="9" y="0"/>
                    </a:lnTo>
                    <a:lnTo>
                      <a:pt x="8" y="0"/>
                    </a:lnTo>
                    <a:lnTo>
                      <a:pt x="6" y="0"/>
                    </a:lnTo>
                    <a:lnTo>
                      <a:pt x="6" y="0"/>
                    </a:lnTo>
                    <a:lnTo>
                      <a:pt x="4" y="0"/>
                    </a:lnTo>
                    <a:lnTo>
                      <a:pt x="2"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7" name="Freeform 45"/>
              <p:cNvSpPr/>
              <p:nvPr/>
            </p:nvSpPr>
            <p:spPr bwMode="auto">
              <a:xfrm>
                <a:off x="2044" y="816"/>
                <a:ext cx="33" cy="9"/>
              </a:xfrm>
              <a:custGeom>
                <a:avLst/>
                <a:gdLst>
                  <a:gd name="T0" fmla="*/ 2 w 33"/>
                  <a:gd name="T1" fmla="*/ 4 h 9"/>
                  <a:gd name="T2" fmla="*/ 6 w 33"/>
                  <a:gd name="T3" fmla="*/ 4 h 9"/>
                  <a:gd name="T4" fmla="*/ 7 w 33"/>
                  <a:gd name="T5" fmla="*/ 4 h 9"/>
                  <a:gd name="T6" fmla="*/ 9 w 33"/>
                  <a:gd name="T7" fmla="*/ 4 h 9"/>
                  <a:gd name="T8" fmla="*/ 9 w 33"/>
                  <a:gd name="T9" fmla="*/ 4 h 9"/>
                  <a:gd name="T10" fmla="*/ 7 w 33"/>
                  <a:gd name="T11" fmla="*/ 4 h 9"/>
                  <a:gd name="T12" fmla="*/ 9 w 33"/>
                  <a:gd name="T13" fmla="*/ 2 h 9"/>
                  <a:gd name="T14" fmla="*/ 15 w 33"/>
                  <a:gd name="T15" fmla="*/ 2 h 9"/>
                  <a:gd name="T16" fmla="*/ 17 w 33"/>
                  <a:gd name="T17" fmla="*/ 4 h 9"/>
                  <a:gd name="T18" fmla="*/ 13 w 33"/>
                  <a:gd name="T19" fmla="*/ 2 h 9"/>
                  <a:gd name="T20" fmla="*/ 11 w 33"/>
                  <a:gd name="T21" fmla="*/ 4 h 9"/>
                  <a:gd name="T22" fmla="*/ 13 w 33"/>
                  <a:gd name="T23" fmla="*/ 4 h 9"/>
                  <a:gd name="T24" fmla="*/ 15 w 33"/>
                  <a:gd name="T25" fmla="*/ 4 h 9"/>
                  <a:gd name="T26" fmla="*/ 17 w 33"/>
                  <a:gd name="T27" fmla="*/ 6 h 9"/>
                  <a:gd name="T28" fmla="*/ 15 w 33"/>
                  <a:gd name="T29" fmla="*/ 6 h 9"/>
                  <a:gd name="T30" fmla="*/ 13 w 33"/>
                  <a:gd name="T31" fmla="*/ 6 h 9"/>
                  <a:gd name="T32" fmla="*/ 15 w 33"/>
                  <a:gd name="T33" fmla="*/ 8 h 9"/>
                  <a:gd name="T34" fmla="*/ 15 w 33"/>
                  <a:gd name="T35" fmla="*/ 8 h 9"/>
                  <a:gd name="T36" fmla="*/ 17 w 33"/>
                  <a:gd name="T37" fmla="*/ 8 h 9"/>
                  <a:gd name="T38" fmla="*/ 18 w 33"/>
                  <a:gd name="T39" fmla="*/ 8 h 9"/>
                  <a:gd name="T40" fmla="*/ 20 w 33"/>
                  <a:gd name="T41" fmla="*/ 8 h 9"/>
                  <a:gd name="T42" fmla="*/ 20 w 33"/>
                  <a:gd name="T43" fmla="*/ 9 h 9"/>
                  <a:gd name="T44" fmla="*/ 20 w 33"/>
                  <a:gd name="T45" fmla="*/ 8 h 9"/>
                  <a:gd name="T46" fmla="*/ 22 w 33"/>
                  <a:gd name="T47" fmla="*/ 8 h 9"/>
                  <a:gd name="T48" fmla="*/ 22 w 33"/>
                  <a:gd name="T49" fmla="*/ 8 h 9"/>
                  <a:gd name="T50" fmla="*/ 24 w 33"/>
                  <a:gd name="T51" fmla="*/ 8 h 9"/>
                  <a:gd name="T52" fmla="*/ 24 w 33"/>
                  <a:gd name="T53" fmla="*/ 8 h 9"/>
                  <a:gd name="T54" fmla="*/ 22 w 33"/>
                  <a:gd name="T55" fmla="*/ 6 h 9"/>
                  <a:gd name="T56" fmla="*/ 24 w 33"/>
                  <a:gd name="T57" fmla="*/ 6 h 9"/>
                  <a:gd name="T58" fmla="*/ 26 w 33"/>
                  <a:gd name="T59" fmla="*/ 6 h 9"/>
                  <a:gd name="T60" fmla="*/ 27 w 33"/>
                  <a:gd name="T61" fmla="*/ 6 h 9"/>
                  <a:gd name="T62" fmla="*/ 29 w 33"/>
                  <a:gd name="T63" fmla="*/ 4 h 9"/>
                  <a:gd name="T64" fmla="*/ 27 w 33"/>
                  <a:gd name="T65" fmla="*/ 4 h 9"/>
                  <a:gd name="T66" fmla="*/ 33 w 33"/>
                  <a:gd name="T67" fmla="*/ 4 h 9"/>
                  <a:gd name="T68" fmla="*/ 33 w 33"/>
                  <a:gd name="T69" fmla="*/ 2 h 9"/>
                  <a:gd name="T70" fmla="*/ 27 w 33"/>
                  <a:gd name="T71" fmla="*/ 2 h 9"/>
                  <a:gd name="T72" fmla="*/ 29 w 33"/>
                  <a:gd name="T73" fmla="*/ 0 h 9"/>
                  <a:gd name="T74" fmla="*/ 29 w 33"/>
                  <a:gd name="T75" fmla="*/ 0 h 9"/>
                  <a:gd name="T76" fmla="*/ 27 w 33"/>
                  <a:gd name="T77" fmla="*/ 0 h 9"/>
                  <a:gd name="T78" fmla="*/ 26 w 33"/>
                  <a:gd name="T79" fmla="*/ 0 h 9"/>
                  <a:gd name="T80" fmla="*/ 24 w 33"/>
                  <a:gd name="T81" fmla="*/ 0 h 9"/>
                  <a:gd name="T82" fmla="*/ 26 w 33"/>
                  <a:gd name="T83" fmla="*/ 2 h 9"/>
                  <a:gd name="T84" fmla="*/ 24 w 33"/>
                  <a:gd name="T85" fmla="*/ 2 h 9"/>
                  <a:gd name="T86" fmla="*/ 22 w 33"/>
                  <a:gd name="T87" fmla="*/ 2 h 9"/>
                  <a:gd name="T88" fmla="*/ 22 w 33"/>
                  <a:gd name="T89" fmla="*/ 2 h 9"/>
                  <a:gd name="T90" fmla="*/ 18 w 33"/>
                  <a:gd name="T91" fmla="*/ 4 h 9"/>
                  <a:gd name="T92" fmla="*/ 22 w 33"/>
                  <a:gd name="T93" fmla="*/ 2 h 9"/>
                  <a:gd name="T94" fmla="*/ 17 w 33"/>
                  <a:gd name="T95" fmla="*/ 0 h 9"/>
                  <a:gd name="T96" fmla="*/ 11 w 33"/>
                  <a:gd name="T97" fmla="*/ 0 h 9"/>
                  <a:gd name="T98" fmla="*/ 6 w 33"/>
                  <a:gd name="T99" fmla="*/ 2 h 9"/>
                  <a:gd name="T100" fmla="*/ 4 w 33"/>
                  <a:gd name="T101" fmla="*/ 2 h 9"/>
                  <a:gd name="T102" fmla="*/ 2 w 33"/>
                  <a:gd name="T103" fmla="*/ 2 h 9"/>
                  <a:gd name="T104" fmla="*/ 0 w 33"/>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9">
                    <a:moveTo>
                      <a:pt x="0" y="4"/>
                    </a:moveTo>
                    <a:lnTo>
                      <a:pt x="2" y="4"/>
                    </a:lnTo>
                    <a:lnTo>
                      <a:pt x="2" y="4"/>
                    </a:lnTo>
                    <a:lnTo>
                      <a:pt x="4" y="4"/>
                    </a:lnTo>
                    <a:lnTo>
                      <a:pt x="6" y="4"/>
                    </a:lnTo>
                    <a:lnTo>
                      <a:pt x="6" y="4"/>
                    </a:lnTo>
                    <a:lnTo>
                      <a:pt x="6" y="4"/>
                    </a:lnTo>
                    <a:lnTo>
                      <a:pt x="6" y="4"/>
                    </a:lnTo>
                    <a:lnTo>
                      <a:pt x="7" y="4"/>
                    </a:lnTo>
                    <a:lnTo>
                      <a:pt x="7" y="4"/>
                    </a:lnTo>
                    <a:lnTo>
                      <a:pt x="9" y="4"/>
                    </a:lnTo>
                    <a:lnTo>
                      <a:pt x="9" y="4"/>
                    </a:lnTo>
                    <a:lnTo>
                      <a:pt x="9" y="4"/>
                    </a:lnTo>
                    <a:lnTo>
                      <a:pt x="11" y="4"/>
                    </a:lnTo>
                    <a:lnTo>
                      <a:pt x="9" y="4"/>
                    </a:lnTo>
                    <a:lnTo>
                      <a:pt x="9" y="4"/>
                    </a:lnTo>
                    <a:lnTo>
                      <a:pt x="9" y="4"/>
                    </a:lnTo>
                    <a:lnTo>
                      <a:pt x="7" y="4"/>
                    </a:lnTo>
                    <a:lnTo>
                      <a:pt x="9" y="4"/>
                    </a:lnTo>
                    <a:lnTo>
                      <a:pt x="7" y="2"/>
                    </a:lnTo>
                    <a:lnTo>
                      <a:pt x="9" y="2"/>
                    </a:lnTo>
                    <a:lnTo>
                      <a:pt x="9" y="2"/>
                    </a:lnTo>
                    <a:lnTo>
                      <a:pt x="9" y="2"/>
                    </a:lnTo>
                    <a:lnTo>
                      <a:pt x="15" y="2"/>
                    </a:lnTo>
                    <a:lnTo>
                      <a:pt x="17" y="2"/>
                    </a:lnTo>
                    <a:lnTo>
                      <a:pt x="17" y="2"/>
                    </a:lnTo>
                    <a:lnTo>
                      <a:pt x="17" y="4"/>
                    </a:lnTo>
                    <a:lnTo>
                      <a:pt x="15" y="4"/>
                    </a:lnTo>
                    <a:lnTo>
                      <a:pt x="13" y="2"/>
                    </a:lnTo>
                    <a:lnTo>
                      <a:pt x="13" y="2"/>
                    </a:lnTo>
                    <a:lnTo>
                      <a:pt x="13" y="2"/>
                    </a:lnTo>
                    <a:lnTo>
                      <a:pt x="11" y="4"/>
                    </a:lnTo>
                    <a:lnTo>
                      <a:pt x="11" y="4"/>
                    </a:lnTo>
                    <a:lnTo>
                      <a:pt x="11" y="4"/>
                    </a:lnTo>
                    <a:lnTo>
                      <a:pt x="13" y="4"/>
                    </a:lnTo>
                    <a:lnTo>
                      <a:pt x="13" y="4"/>
                    </a:lnTo>
                    <a:lnTo>
                      <a:pt x="15" y="4"/>
                    </a:lnTo>
                    <a:lnTo>
                      <a:pt x="15" y="4"/>
                    </a:lnTo>
                    <a:lnTo>
                      <a:pt x="15" y="4"/>
                    </a:lnTo>
                    <a:lnTo>
                      <a:pt x="17" y="4"/>
                    </a:lnTo>
                    <a:lnTo>
                      <a:pt x="17" y="4"/>
                    </a:lnTo>
                    <a:lnTo>
                      <a:pt x="17" y="6"/>
                    </a:lnTo>
                    <a:lnTo>
                      <a:pt x="17" y="6"/>
                    </a:lnTo>
                    <a:lnTo>
                      <a:pt x="15" y="4"/>
                    </a:lnTo>
                    <a:lnTo>
                      <a:pt x="15" y="6"/>
                    </a:lnTo>
                    <a:lnTo>
                      <a:pt x="15" y="6"/>
                    </a:lnTo>
                    <a:lnTo>
                      <a:pt x="13" y="6"/>
                    </a:lnTo>
                    <a:lnTo>
                      <a:pt x="13" y="6"/>
                    </a:lnTo>
                    <a:lnTo>
                      <a:pt x="13" y="6"/>
                    </a:lnTo>
                    <a:lnTo>
                      <a:pt x="13" y="8"/>
                    </a:lnTo>
                    <a:lnTo>
                      <a:pt x="15" y="8"/>
                    </a:lnTo>
                    <a:lnTo>
                      <a:pt x="15" y="8"/>
                    </a:lnTo>
                    <a:lnTo>
                      <a:pt x="15" y="8"/>
                    </a:lnTo>
                    <a:lnTo>
                      <a:pt x="15" y="8"/>
                    </a:lnTo>
                    <a:lnTo>
                      <a:pt x="15" y="8"/>
                    </a:lnTo>
                    <a:lnTo>
                      <a:pt x="15" y="8"/>
                    </a:lnTo>
                    <a:lnTo>
                      <a:pt x="17" y="8"/>
                    </a:lnTo>
                    <a:lnTo>
                      <a:pt x="18" y="8"/>
                    </a:lnTo>
                    <a:lnTo>
                      <a:pt x="18" y="8"/>
                    </a:lnTo>
                    <a:lnTo>
                      <a:pt x="18" y="8"/>
                    </a:lnTo>
                    <a:lnTo>
                      <a:pt x="18" y="8"/>
                    </a:lnTo>
                    <a:lnTo>
                      <a:pt x="18" y="8"/>
                    </a:lnTo>
                    <a:lnTo>
                      <a:pt x="20" y="8"/>
                    </a:lnTo>
                    <a:lnTo>
                      <a:pt x="18" y="8"/>
                    </a:lnTo>
                    <a:lnTo>
                      <a:pt x="18" y="9"/>
                    </a:lnTo>
                    <a:lnTo>
                      <a:pt x="20" y="9"/>
                    </a:lnTo>
                    <a:lnTo>
                      <a:pt x="20" y="9"/>
                    </a:lnTo>
                    <a:lnTo>
                      <a:pt x="20" y="8"/>
                    </a:lnTo>
                    <a:lnTo>
                      <a:pt x="20" y="8"/>
                    </a:lnTo>
                    <a:lnTo>
                      <a:pt x="22" y="9"/>
                    </a:lnTo>
                    <a:lnTo>
                      <a:pt x="22" y="9"/>
                    </a:lnTo>
                    <a:lnTo>
                      <a:pt x="22" y="8"/>
                    </a:lnTo>
                    <a:lnTo>
                      <a:pt x="22" y="8"/>
                    </a:lnTo>
                    <a:lnTo>
                      <a:pt x="22" y="8"/>
                    </a:lnTo>
                    <a:lnTo>
                      <a:pt x="22" y="8"/>
                    </a:lnTo>
                    <a:lnTo>
                      <a:pt x="22" y="8"/>
                    </a:lnTo>
                    <a:lnTo>
                      <a:pt x="22" y="8"/>
                    </a:lnTo>
                    <a:lnTo>
                      <a:pt x="24" y="8"/>
                    </a:lnTo>
                    <a:lnTo>
                      <a:pt x="24" y="8"/>
                    </a:lnTo>
                    <a:lnTo>
                      <a:pt x="24" y="8"/>
                    </a:lnTo>
                    <a:lnTo>
                      <a:pt x="24" y="8"/>
                    </a:lnTo>
                    <a:lnTo>
                      <a:pt x="24" y="6"/>
                    </a:lnTo>
                    <a:lnTo>
                      <a:pt x="24" y="6"/>
                    </a:lnTo>
                    <a:lnTo>
                      <a:pt x="22" y="6"/>
                    </a:lnTo>
                    <a:lnTo>
                      <a:pt x="22" y="6"/>
                    </a:lnTo>
                    <a:lnTo>
                      <a:pt x="22" y="6"/>
                    </a:lnTo>
                    <a:lnTo>
                      <a:pt x="24" y="6"/>
                    </a:lnTo>
                    <a:lnTo>
                      <a:pt x="24" y="6"/>
                    </a:lnTo>
                    <a:lnTo>
                      <a:pt x="26" y="6"/>
                    </a:lnTo>
                    <a:lnTo>
                      <a:pt x="26" y="6"/>
                    </a:lnTo>
                    <a:lnTo>
                      <a:pt x="27" y="6"/>
                    </a:lnTo>
                    <a:lnTo>
                      <a:pt x="27" y="6"/>
                    </a:lnTo>
                    <a:lnTo>
                      <a:pt x="27" y="6"/>
                    </a:lnTo>
                    <a:lnTo>
                      <a:pt x="29" y="6"/>
                    </a:lnTo>
                    <a:lnTo>
                      <a:pt x="29" y="4"/>
                    </a:lnTo>
                    <a:lnTo>
                      <a:pt x="29" y="4"/>
                    </a:lnTo>
                    <a:lnTo>
                      <a:pt x="27" y="4"/>
                    </a:lnTo>
                    <a:lnTo>
                      <a:pt x="27" y="4"/>
                    </a:lnTo>
                    <a:lnTo>
                      <a:pt x="27" y="4"/>
                    </a:lnTo>
                    <a:lnTo>
                      <a:pt x="31" y="4"/>
                    </a:lnTo>
                    <a:lnTo>
                      <a:pt x="33" y="4"/>
                    </a:lnTo>
                    <a:lnTo>
                      <a:pt x="33" y="4"/>
                    </a:lnTo>
                    <a:lnTo>
                      <a:pt x="33" y="2"/>
                    </a:lnTo>
                    <a:lnTo>
                      <a:pt x="33" y="2"/>
                    </a:lnTo>
                    <a:lnTo>
                      <a:pt x="33" y="2"/>
                    </a:lnTo>
                    <a:lnTo>
                      <a:pt x="31" y="2"/>
                    </a:lnTo>
                    <a:lnTo>
                      <a:pt x="31" y="2"/>
                    </a:lnTo>
                    <a:lnTo>
                      <a:pt x="27" y="2"/>
                    </a:lnTo>
                    <a:lnTo>
                      <a:pt x="27" y="2"/>
                    </a:lnTo>
                    <a:lnTo>
                      <a:pt x="27" y="2"/>
                    </a:lnTo>
                    <a:lnTo>
                      <a:pt x="29" y="0"/>
                    </a:lnTo>
                    <a:lnTo>
                      <a:pt x="29" y="0"/>
                    </a:lnTo>
                    <a:lnTo>
                      <a:pt x="29" y="0"/>
                    </a:lnTo>
                    <a:lnTo>
                      <a:pt x="29" y="0"/>
                    </a:lnTo>
                    <a:lnTo>
                      <a:pt x="27" y="0"/>
                    </a:lnTo>
                    <a:lnTo>
                      <a:pt x="26" y="0"/>
                    </a:lnTo>
                    <a:lnTo>
                      <a:pt x="27" y="0"/>
                    </a:lnTo>
                    <a:lnTo>
                      <a:pt x="27" y="0"/>
                    </a:lnTo>
                    <a:lnTo>
                      <a:pt x="26" y="0"/>
                    </a:lnTo>
                    <a:lnTo>
                      <a:pt x="26" y="0"/>
                    </a:lnTo>
                    <a:lnTo>
                      <a:pt x="26" y="0"/>
                    </a:lnTo>
                    <a:lnTo>
                      <a:pt x="24" y="0"/>
                    </a:lnTo>
                    <a:lnTo>
                      <a:pt x="24" y="0"/>
                    </a:lnTo>
                    <a:lnTo>
                      <a:pt x="24" y="0"/>
                    </a:lnTo>
                    <a:lnTo>
                      <a:pt x="26" y="0"/>
                    </a:lnTo>
                    <a:lnTo>
                      <a:pt x="26" y="2"/>
                    </a:lnTo>
                    <a:lnTo>
                      <a:pt x="26" y="2"/>
                    </a:lnTo>
                    <a:lnTo>
                      <a:pt x="24" y="2"/>
                    </a:lnTo>
                    <a:lnTo>
                      <a:pt x="24" y="2"/>
                    </a:lnTo>
                    <a:lnTo>
                      <a:pt x="24" y="2"/>
                    </a:lnTo>
                    <a:lnTo>
                      <a:pt x="22" y="2"/>
                    </a:lnTo>
                    <a:lnTo>
                      <a:pt x="22" y="2"/>
                    </a:lnTo>
                    <a:lnTo>
                      <a:pt x="22" y="2"/>
                    </a:lnTo>
                    <a:lnTo>
                      <a:pt x="22" y="2"/>
                    </a:lnTo>
                    <a:lnTo>
                      <a:pt x="22" y="2"/>
                    </a:lnTo>
                    <a:lnTo>
                      <a:pt x="22" y="2"/>
                    </a:lnTo>
                    <a:lnTo>
                      <a:pt x="20" y="2"/>
                    </a:lnTo>
                    <a:lnTo>
                      <a:pt x="18" y="4"/>
                    </a:lnTo>
                    <a:lnTo>
                      <a:pt x="18" y="2"/>
                    </a:lnTo>
                    <a:lnTo>
                      <a:pt x="18" y="2"/>
                    </a:lnTo>
                    <a:lnTo>
                      <a:pt x="22" y="2"/>
                    </a:lnTo>
                    <a:lnTo>
                      <a:pt x="20" y="2"/>
                    </a:lnTo>
                    <a:lnTo>
                      <a:pt x="17" y="2"/>
                    </a:lnTo>
                    <a:lnTo>
                      <a:pt x="17" y="0"/>
                    </a:lnTo>
                    <a:lnTo>
                      <a:pt x="15" y="0"/>
                    </a:lnTo>
                    <a:lnTo>
                      <a:pt x="13" y="0"/>
                    </a:lnTo>
                    <a:lnTo>
                      <a:pt x="11" y="0"/>
                    </a:lnTo>
                    <a:lnTo>
                      <a:pt x="9" y="0"/>
                    </a:lnTo>
                    <a:lnTo>
                      <a:pt x="7" y="0"/>
                    </a:lnTo>
                    <a:lnTo>
                      <a:pt x="6" y="2"/>
                    </a:lnTo>
                    <a:lnTo>
                      <a:pt x="4" y="2"/>
                    </a:lnTo>
                    <a:lnTo>
                      <a:pt x="4" y="2"/>
                    </a:lnTo>
                    <a:lnTo>
                      <a:pt x="4" y="2"/>
                    </a:lnTo>
                    <a:lnTo>
                      <a:pt x="2" y="2"/>
                    </a:lnTo>
                    <a:lnTo>
                      <a:pt x="2" y="2"/>
                    </a:lnTo>
                    <a:lnTo>
                      <a:pt x="2" y="2"/>
                    </a:lnTo>
                    <a:lnTo>
                      <a:pt x="0" y="2"/>
                    </a:lnTo>
                    <a:lnTo>
                      <a:pt x="0" y="4"/>
                    </a:lnTo>
                    <a:lnTo>
                      <a:pt x="0" y="4"/>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8" name="Freeform 46"/>
              <p:cNvSpPr/>
              <p:nvPr/>
            </p:nvSpPr>
            <p:spPr bwMode="auto">
              <a:xfrm>
                <a:off x="2082" y="820"/>
                <a:ext cx="8" cy="4"/>
              </a:xfrm>
              <a:custGeom>
                <a:avLst/>
                <a:gdLst>
                  <a:gd name="T0" fmla="*/ 0 w 8"/>
                  <a:gd name="T1" fmla="*/ 2 h 4"/>
                  <a:gd name="T2" fmla="*/ 2 w 8"/>
                  <a:gd name="T3" fmla="*/ 4 h 4"/>
                  <a:gd name="T4" fmla="*/ 2 w 8"/>
                  <a:gd name="T5" fmla="*/ 4 h 4"/>
                  <a:gd name="T6" fmla="*/ 4 w 8"/>
                  <a:gd name="T7" fmla="*/ 4 h 4"/>
                  <a:gd name="T8" fmla="*/ 4 w 8"/>
                  <a:gd name="T9" fmla="*/ 4 h 4"/>
                  <a:gd name="T10" fmla="*/ 6 w 8"/>
                  <a:gd name="T11" fmla="*/ 4 h 4"/>
                  <a:gd name="T12" fmla="*/ 6 w 8"/>
                  <a:gd name="T13" fmla="*/ 4 h 4"/>
                  <a:gd name="T14" fmla="*/ 6 w 8"/>
                  <a:gd name="T15" fmla="*/ 2 h 4"/>
                  <a:gd name="T16" fmla="*/ 8 w 8"/>
                  <a:gd name="T17" fmla="*/ 2 h 4"/>
                  <a:gd name="T18" fmla="*/ 8 w 8"/>
                  <a:gd name="T19" fmla="*/ 2 h 4"/>
                  <a:gd name="T20" fmla="*/ 6 w 8"/>
                  <a:gd name="T21" fmla="*/ 2 h 4"/>
                  <a:gd name="T22" fmla="*/ 6 w 8"/>
                  <a:gd name="T23" fmla="*/ 0 h 4"/>
                  <a:gd name="T24" fmla="*/ 4 w 8"/>
                  <a:gd name="T25" fmla="*/ 0 h 4"/>
                  <a:gd name="T26" fmla="*/ 2 w 8"/>
                  <a:gd name="T27" fmla="*/ 0 h 4"/>
                  <a:gd name="T28" fmla="*/ 2 w 8"/>
                  <a:gd name="T29" fmla="*/ 0 h 4"/>
                  <a:gd name="T30" fmla="*/ 2 w 8"/>
                  <a:gd name="T31" fmla="*/ 2 h 4"/>
                  <a:gd name="T32" fmla="*/ 2 w 8"/>
                  <a:gd name="T33" fmla="*/ 2 h 4"/>
                  <a:gd name="T34" fmla="*/ 2 w 8"/>
                  <a:gd name="T35" fmla="*/ 2 h 4"/>
                  <a:gd name="T36" fmla="*/ 0 w 8"/>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4">
                    <a:moveTo>
                      <a:pt x="0" y="2"/>
                    </a:moveTo>
                    <a:lnTo>
                      <a:pt x="2" y="4"/>
                    </a:lnTo>
                    <a:lnTo>
                      <a:pt x="2" y="4"/>
                    </a:lnTo>
                    <a:lnTo>
                      <a:pt x="4" y="4"/>
                    </a:lnTo>
                    <a:lnTo>
                      <a:pt x="4" y="4"/>
                    </a:lnTo>
                    <a:lnTo>
                      <a:pt x="6" y="4"/>
                    </a:lnTo>
                    <a:lnTo>
                      <a:pt x="6" y="4"/>
                    </a:lnTo>
                    <a:lnTo>
                      <a:pt x="6" y="2"/>
                    </a:lnTo>
                    <a:lnTo>
                      <a:pt x="8" y="2"/>
                    </a:lnTo>
                    <a:lnTo>
                      <a:pt x="8" y="2"/>
                    </a:lnTo>
                    <a:lnTo>
                      <a:pt x="6" y="2"/>
                    </a:lnTo>
                    <a:lnTo>
                      <a:pt x="6" y="0"/>
                    </a:lnTo>
                    <a:lnTo>
                      <a:pt x="4" y="0"/>
                    </a:lnTo>
                    <a:lnTo>
                      <a:pt x="2" y="0"/>
                    </a:lnTo>
                    <a:lnTo>
                      <a:pt x="2" y="0"/>
                    </a:lnTo>
                    <a:lnTo>
                      <a:pt x="2" y="2"/>
                    </a:lnTo>
                    <a:lnTo>
                      <a:pt x="2" y="2"/>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9" name="Freeform 47"/>
              <p:cNvSpPr/>
              <p:nvPr/>
            </p:nvSpPr>
            <p:spPr bwMode="auto">
              <a:xfrm>
                <a:off x="2099" y="820"/>
                <a:ext cx="5" cy="4"/>
              </a:xfrm>
              <a:custGeom>
                <a:avLst/>
                <a:gdLst>
                  <a:gd name="T0" fmla="*/ 5 w 5"/>
                  <a:gd name="T1" fmla="*/ 0 h 4"/>
                  <a:gd name="T2" fmla="*/ 3 w 5"/>
                  <a:gd name="T3" fmla="*/ 0 h 4"/>
                  <a:gd name="T4" fmla="*/ 3 w 5"/>
                  <a:gd name="T5" fmla="*/ 0 h 4"/>
                  <a:gd name="T6" fmla="*/ 1 w 5"/>
                  <a:gd name="T7" fmla="*/ 0 h 4"/>
                  <a:gd name="T8" fmla="*/ 3 w 5"/>
                  <a:gd name="T9" fmla="*/ 0 h 4"/>
                  <a:gd name="T10" fmla="*/ 1 w 5"/>
                  <a:gd name="T11" fmla="*/ 0 h 4"/>
                  <a:gd name="T12" fmla="*/ 1 w 5"/>
                  <a:gd name="T13" fmla="*/ 0 h 4"/>
                  <a:gd name="T14" fmla="*/ 0 w 5"/>
                  <a:gd name="T15" fmla="*/ 0 h 4"/>
                  <a:gd name="T16" fmla="*/ 0 w 5"/>
                  <a:gd name="T17" fmla="*/ 2 h 4"/>
                  <a:gd name="T18" fmla="*/ 0 w 5"/>
                  <a:gd name="T19" fmla="*/ 2 h 4"/>
                  <a:gd name="T20" fmla="*/ 0 w 5"/>
                  <a:gd name="T21" fmla="*/ 2 h 4"/>
                  <a:gd name="T22" fmla="*/ 0 w 5"/>
                  <a:gd name="T23" fmla="*/ 2 h 4"/>
                  <a:gd name="T24" fmla="*/ 0 w 5"/>
                  <a:gd name="T25" fmla="*/ 2 h 4"/>
                  <a:gd name="T26" fmla="*/ 0 w 5"/>
                  <a:gd name="T27" fmla="*/ 4 h 4"/>
                  <a:gd name="T28" fmla="*/ 0 w 5"/>
                  <a:gd name="T29" fmla="*/ 4 h 4"/>
                  <a:gd name="T30" fmla="*/ 1 w 5"/>
                  <a:gd name="T31" fmla="*/ 4 h 4"/>
                  <a:gd name="T32" fmla="*/ 1 w 5"/>
                  <a:gd name="T33" fmla="*/ 4 h 4"/>
                  <a:gd name="T34" fmla="*/ 3 w 5"/>
                  <a:gd name="T35" fmla="*/ 4 h 4"/>
                  <a:gd name="T36" fmla="*/ 3 w 5"/>
                  <a:gd name="T37" fmla="*/ 4 h 4"/>
                  <a:gd name="T38" fmla="*/ 5 w 5"/>
                  <a:gd name="T39" fmla="*/ 4 h 4"/>
                  <a:gd name="T40" fmla="*/ 5 w 5"/>
                  <a:gd name="T41" fmla="*/ 4 h 4"/>
                  <a:gd name="T42" fmla="*/ 5 w 5"/>
                  <a:gd name="T43" fmla="*/ 2 h 4"/>
                  <a:gd name="T44" fmla="*/ 5 w 5"/>
                  <a:gd name="T45" fmla="*/ 2 h 4"/>
                  <a:gd name="T46" fmla="*/ 5 w 5"/>
                  <a:gd name="T4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 h="4">
                    <a:moveTo>
                      <a:pt x="5" y="0"/>
                    </a:moveTo>
                    <a:lnTo>
                      <a:pt x="3" y="0"/>
                    </a:lnTo>
                    <a:lnTo>
                      <a:pt x="3" y="0"/>
                    </a:lnTo>
                    <a:lnTo>
                      <a:pt x="1" y="0"/>
                    </a:lnTo>
                    <a:lnTo>
                      <a:pt x="3" y="0"/>
                    </a:lnTo>
                    <a:lnTo>
                      <a:pt x="1" y="0"/>
                    </a:lnTo>
                    <a:lnTo>
                      <a:pt x="1" y="0"/>
                    </a:lnTo>
                    <a:lnTo>
                      <a:pt x="0" y="0"/>
                    </a:lnTo>
                    <a:lnTo>
                      <a:pt x="0" y="2"/>
                    </a:lnTo>
                    <a:lnTo>
                      <a:pt x="0" y="2"/>
                    </a:lnTo>
                    <a:lnTo>
                      <a:pt x="0" y="2"/>
                    </a:lnTo>
                    <a:lnTo>
                      <a:pt x="0" y="2"/>
                    </a:lnTo>
                    <a:lnTo>
                      <a:pt x="0" y="2"/>
                    </a:lnTo>
                    <a:lnTo>
                      <a:pt x="0" y="4"/>
                    </a:lnTo>
                    <a:lnTo>
                      <a:pt x="0" y="4"/>
                    </a:lnTo>
                    <a:lnTo>
                      <a:pt x="1" y="4"/>
                    </a:lnTo>
                    <a:lnTo>
                      <a:pt x="1" y="4"/>
                    </a:lnTo>
                    <a:lnTo>
                      <a:pt x="3" y="4"/>
                    </a:lnTo>
                    <a:lnTo>
                      <a:pt x="3" y="4"/>
                    </a:lnTo>
                    <a:lnTo>
                      <a:pt x="5" y="4"/>
                    </a:lnTo>
                    <a:lnTo>
                      <a:pt x="5" y="4"/>
                    </a:lnTo>
                    <a:lnTo>
                      <a:pt x="5" y="2"/>
                    </a:lnTo>
                    <a:lnTo>
                      <a:pt x="5" y="2"/>
                    </a:lnTo>
                    <a:lnTo>
                      <a:pt x="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0" name="Freeform 48"/>
              <p:cNvSpPr/>
              <p:nvPr/>
            </p:nvSpPr>
            <p:spPr bwMode="auto">
              <a:xfrm>
                <a:off x="2104" y="818"/>
                <a:ext cx="9" cy="6"/>
              </a:xfrm>
              <a:custGeom>
                <a:avLst/>
                <a:gdLst>
                  <a:gd name="T0" fmla="*/ 5 w 9"/>
                  <a:gd name="T1" fmla="*/ 2 h 6"/>
                  <a:gd name="T2" fmla="*/ 7 w 9"/>
                  <a:gd name="T3" fmla="*/ 2 h 6"/>
                  <a:gd name="T4" fmla="*/ 9 w 9"/>
                  <a:gd name="T5" fmla="*/ 2 h 6"/>
                  <a:gd name="T6" fmla="*/ 9 w 9"/>
                  <a:gd name="T7" fmla="*/ 2 h 6"/>
                  <a:gd name="T8" fmla="*/ 9 w 9"/>
                  <a:gd name="T9" fmla="*/ 2 h 6"/>
                  <a:gd name="T10" fmla="*/ 4 w 9"/>
                  <a:gd name="T11" fmla="*/ 2 h 6"/>
                  <a:gd name="T12" fmla="*/ 4 w 9"/>
                  <a:gd name="T13" fmla="*/ 0 h 6"/>
                  <a:gd name="T14" fmla="*/ 4 w 9"/>
                  <a:gd name="T15" fmla="*/ 2 h 6"/>
                  <a:gd name="T16" fmla="*/ 2 w 9"/>
                  <a:gd name="T17" fmla="*/ 2 h 6"/>
                  <a:gd name="T18" fmla="*/ 2 w 9"/>
                  <a:gd name="T19" fmla="*/ 2 h 6"/>
                  <a:gd name="T20" fmla="*/ 0 w 9"/>
                  <a:gd name="T21" fmla="*/ 2 h 6"/>
                  <a:gd name="T22" fmla="*/ 0 w 9"/>
                  <a:gd name="T23" fmla="*/ 2 h 6"/>
                  <a:gd name="T24" fmla="*/ 0 w 9"/>
                  <a:gd name="T25" fmla="*/ 2 h 6"/>
                  <a:gd name="T26" fmla="*/ 0 w 9"/>
                  <a:gd name="T27" fmla="*/ 2 h 6"/>
                  <a:gd name="T28" fmla="*/ 0 w 9"/>
                  <a:gd name="T29" fmla="*/ 2 h 6"/>
                  <a:gd name="T30" fmla="*/ 0 w 9"/>
                  <a:gd name="T31" fmla="*/ 2 h 6"/>
                  <a:gd name="T32" fmla="*/ 0 w 9"/>
                  <a:gd name="T33" fmla="*/ 2 h 6"/>
                  <a:gd name="T34" fmla="*/ 0 w 9"/>
                  <a:gd name="T35" fmla="*/ 2 h 6"/>
                  <a:gd name="T36" fmla="*/ 0 w 9"/>
                  <a:gd name="T37" fmla="*/ 4 h 6"/>
                  <a:gd name="T38" fmla="*/ 2 w 9"/>
                  <a:gd name="T39" fmla="*/ 4 h 6"/>
                  <a:gd name="T40" fmla="*/ 0 w 9"/>
                  <a:gd name="T41" fmla="*/ 4 h 6"/>
                  <a:gd name="T42" fmla="*/ 0 w 9"/>
                  <a:gd name="T43" fmla="*/ 4 h 6"/>
                  <a:gd name="T44" fmla="*/ 2 w 9"/>
                  <a:gd name="T45" fmla="*/ 4 h 6"/>
                  <a:gd name="T46" fmla="*/ 2 w 9"/>
                  <a:gd name="T47" fmla="*/ 6 h 6"/>
                  <a:gd name="T48" fmla="*/ 4 w 9"/>
                  <a:gd name="T49" fmla="*/ 6 h 6"/>
                  <a:gd name="T50" fmla="*/ 4 w 9"/>
                  <a:gd name="T51" fmla="*/ 6 h 6"/>
                  <a:gd name="T52" fmla="*/ 4 w 9"/>
                  <a:gd name="T53" fmla="*/ 4 h 6"/>
                  <a:gd name="T54" fmla="*/ 4 w 9"/>
                  <a:gd name="T55" fmla="*/ 4 h 6"/>
                  <a:gd name="T56" fmla="*/ 4 w 9"/>
                  <a:gd name="T57" fmla="*/ 4 h 6"/>
                  <a:gd name="T58" fmla="*/ 5 w 9"/>
                  <a:gd name="T5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6">
                    <a:moveTo>
                      <a:pt x="5" y="2"/>
                    </a:moveTo>
                    <a:lnTo>
                      <a:pt x="7" y="2"/>
                    </a:lnTo>
                    <a:lnTo>
                      <a:pt x="9" y="2"/>
                    </a:lnTo>
                    <a:lnTo>
                      <a:pt x="9" y="2"/>
                    </a:lnTo>
                    <a:lnTo>
                      <a:pt x="9" y="2"/>
                    </a:lnTo>
                    <a:lnTo>
                      <a:pt x="4" y="2"/>
                    </a:lnTo>
                    <a:lnTo>
                      <a:pt x="4" y="0"/>
                    </a:lnTo>
                    <a:lnTo>
                      <a:pt x="4" y="2"/>
                    </a:lnTo>
                    <a:lnTo>
                      <a:pt x="2" y="2"/>
                    </a:lnTo>
                    <a:lnTo>
                      <a:pt x="2" y="2"/>
                    </a:lnTo>
                    <a:lnTo>
                      <a:pt x="0" y="2"/>
                    </a:lnTo>
                    <a:lnTo>
                      <a:pt x="0" y="2"/>
                    </a:lnTo>
                    <a:lnTo>
                      <a:pt x="0" y="2"/>
                    </a:lnTo>
                    <a:lnTo>
                      <a:pt x="0" y="2"/>
                    </a:lnTo>
                    <a:lnTo>
                      <a:pt x="0" y="2"/>
                    </a:lnTo>
                    <a:lnTo>
                      <a:pt x="0" y="2"/>
                    </a:lnTo>
                    <a:lnTo>
                      <a:pt x="0" y="2"/>
                    </a:lnTo>
                    <a:lnTo>
                      <a:pt x="0" y="2"/>
                    </a:lnTo>
                    <a:lnTo>
                      <a:pt x="0" y="4"/>
                    </a:lnTo>
                    <a:lnTo>
                      <a:pt x="2" y="4"/>
                    </a:lnTo>
                    <a:lnTo>
                      <a:pt x="0" y="4"/>
                    </a:lnTo>
                    <a:lnTo>
                      <a:pt x="0" y="4"/>
                    </a:lnTo>
                    <a:lnTo>
                      <a:pt x="2" y="4"/>
                    </a:lnTo>
                    <a:lnTo>
                      <a:pt x="2" y="6"/>
                    </a:lnTo>
                    <a:lnTo>
                      <a:pt x="4" y="6"/>
                    </a:lnTo>
                    <a:lnTo>
                      <a:pt x="4" y="6"/>
                    </a:lnTo>
                    <a:lnTo>
                      <a:pt x="4" y="4"/>
                    </a:lnTo>
                    <a:lnTo>
                      <a:pt x="4" y="4"/>
                    </a:lnTo>
                    <a:lnTo>
                      <a:pt x="4" y="4"/>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1" name="Freeform 49"/>
              <p:cNvSpPr/>
              <p:nvPr/>
            </p:nvSpPr>
            <p:spPr bwMode="auto">
              <a:xfrm>
                <a:off x="2113" y="824"/>
                <a:ext cx="5" cy="1"/>
              </a:xfrm>
              <a:custGeom>
                <a:avLst/>
                <a:gdLst>
                  <a:gd name="T0" fmla="*/ 0 w 5"/>
                  <a:gd name="T1" fmla="*/ 0 h 1"/>
                  <a:gd name="T2" fmla="*/ 2 w 5"/>
                  <a:gd name="T3" fmla="*/ 0 h 1"/>
                  <a:gd name="T4" fmla="*/ 2 w 5"/>
                  <a:gd name="T5" fmla="*/ 0 h 1"/>
                  <a:gd name="T6" fmla="*/ 2 w 5"/>
                  <a:gd name="T7" fmla="*/ 0 h 1"/>
                  <a:gd name="T8" fmla="*/ 2 w 5"/>
                  <a:gd name="T9" fmla="*/ 1 h 1"/>
                  <a:gd name="T10" fmla="*/ 4 w 5"/>
                  <a:gd name="T11" fmla="*/ 0 h 1"/>
                  <a:gd name="T12" fmla="*/ 5 w 5"/>
                  <a:gd name="T13" fmla="*/ 0 h 1"/>
                  <a:gd name="T14" fmla="*/ 5 w 5"/>
                  <a:gd name="T15" fmla="*/ 0 h 1"/>
                  <a:gd name="T16" fmla="*/ 4 w 5"/>
                  <a:gd name="T17" fmla="*/ 0 h 1"/>
                  <a:gd name="T18" fmla="*/ 4 w 5"/>
                  <a:gd name="T19" fmla="*/ 0 h 1"/>
                  <a:gd name="T20" fmla="*/ 2 w 5"/>
                  <a:gd name="T21" fmla="*/ 0 h 1"/>
                  <a:gd name="T22" fmla="*/ 2 w 5"/>
                  <a:gd name="T23" fmla="*/ 0 h 1"/>
                  <a:gd name="T24" fmla="*/ 0 w 5"/>
                  <a:gd name="T25" fmla="*/ 0 h 1"/>
                  <a:gd name="T26" fmla="*/ 0 w 5"/>
                  <a:gd name="T27" fmla="*/ 0 h 1"/>
                  <a:gd name="T28" fmla="*/ 0 w 5"/>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
                    <a:moveTo>
                      <a:pt x="0" y="0"/>
                    </a:moveTo>
                    <a:lnTo>
                      <a:pt x="2" y="0"/>
                    </a:lnTo>
                    <a:lnTo>
                      <a:pt x="2" y="0"/>
                    </a:lnTo>
                    <a:lnTo>
                      <a:pt x="2" y="0"/>
                    </a:lnTo>
                    <a:lnTo>
                      <a:pt x="2" y="1"/>
                    </a:lnTo>
                    <a:lnTo>
                      <a:pt x="4" y="0"/>
                    </a:lnTo>
                    <a:lnTo>
                      <a:pt x="5" y="0"/>
                    </a:lnTo>
                    <a:lnTo>
                      <a:pt x="5" y="0"/>
                    </a:lnTo>
                    <a:lnTo>
                      <a:pt x="4" y="0"/>
                    </a:lnTo>
                    <a:lnTo>
                      <a:pt x="4" y="0"/>
                    </a:lnTo>
                    <a:lnTo>
                      <a:pt x="2" y="0"/>
                    </a:lnTo>
                    <a:lnTo>
                      <a:pt x="2" y="0"/>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2" name="Freeform 50"/>
              <p:cNvSpPr/>
              <p:nvPr/>
            </p:nvSpPr>
            <p:spPr bwMode="auto">
              <a:xfrm>
                <a:off x="2111" y="815"/>
                <a:ext cx="13" cy="5"/>
              </a:xfrm>
              <a:custGeom>
                <a:avLst/>
                <a:gdLst>
                  <a:gd name="T0" fmla="*/ 2 w 13"/>
                  <a:gd name="T1" fmla="*/ 5 h 5"/>
                  <a:gd name="T2" fmla="*/ 2 w 13"/>
                  <a:gd name="T3" fmla="*/ 5 h 5"/>
                  <a:gd name="T4" fmla="*/ 2 w 13"/>
                  <a:gd name="T5" fmla="*/ 5 h 5"/>
                  <a:gd name="T6" fmla="*/ 4 w 13"/>
                  <a:gd name="T7" fmla="*/ 5 h 5"/>
                  <a:gd name="T8" fmla="*/ 6 w 13"/>
                  <a:gd name="T9" fmla="*/ 5 h 5"/>
                  <a:gd name="T10" fmla="*/ 6 w 13"/>
                  <a:gd name="T11" fmla="*/ 5 h 5"/>
                  <a:gd name="T12" fmla="*/ 7 w 13"/>
                  <a:gd name="T13" fmla="*/ 5 h 5"/>
                  <a:gd name="T14" fmla="*/ 7 w 13"/>
                  <a:gd name="T15" fmla="*/ 5 h 5"/>
                  <a:gd name="T16" fmla="*/ 9 w 13"/>
                  <a:gd name="T17" fmla="*/ 5 h 5"/>
                  <a:gd name="T18" fmla="*/ 11 w 13"/>
                  <a:gd name="T19" fmla="*/ 5 h 5"/>
                  <a:gd name="T20" fmla="*/ 11 w 13"/>
                  <a:gd name="T21" fmla="*/ 5 h 5"/>
                  <a:gd name="T22" fmla="*/ 11 w 13"/>
                  <a:gd name="T23" fmla="*/ 3 h 5"/>
                  <a:gd name="T24" fmla="*/ 11 w 13"/>
                  <a:gd name="T25" fmla="*/ 3 h 5"/>
                  <a:gd name="T26" fmla="*/ 11 w 13"/>
                  <a:gd name="T27" fmla="*/ 3 h 5"/>
                  <a:gd name="T28" fmla="*/ 11 w 13"/>
                  <a:gd name="T29" fmla="*/ 3 h 5"/>
                  <a:gd name="T30" fmla="*/ 9 w 13"/>
                  <a:gd name="T31" fmla="*/ 3 h 5"/>
                  <a:gd name="T32" fmla="*/ 9 w 13"/>
                  <a:gd name="T33" fmla="*/ 1 h 5"/>
                  <a:gd name="T34" fmla="*/ 9 w 13"/>
                  <a:gd name="T35" fmla="*/ 1 h 5"/>
                  <a:gd name="T36" fmla="*/ 11 w 13"/>
                  <a:gd name="T37" fmla="*/ 1 h 5"/>
                  <a:gd name="T38" fmla="*/ 11 w 13"/>
                  <a:gd name="T39" fmla="*/ 1 h 5"/>
                  <a:gd name="T40" fmla="*/ 13 w 13"/>
                  <a:gd name="T41" fmla="*/ 1 h 5"/>
                  <a:gd name="T42" fmla="*/ 13 w 13"/>
                  <a:gd name="T43" fmla="*/ 1 h 5"/>
                  <a:gd name="T44" fmla="*/ 13 w 13"/>
                  <a:gd name="T45" fmla="*/ 1 h 5"/>
                  <a:gd name="T46" fmla="*/ 11 w 13"/>
                  <a:gd name="T47" fmla="*/ 0 h 5"/>
                  <a:gd name="T48" fmla="*/ 11 w 13"/>
                  <a:gd name="T49" fmla="*/ 0 h 5"/>
                  <a:gd name="T50" fmla="*/ 11 w 13"/>
                  <a:gd name="T51" fmla="*/ 0 h 5"/>
                  <a:gd name="T52" fmla="*/ 9 w 13"/>
                  <a:gd name="T53" fmla="*/ 0 h 5"/>
                  <a:gd name="T54" fmla="*/ 9 w 13"/>
                  <a:gd name="T55" fmla="*/ 0 h 5"/>
                  <a:gd name="T56" fmla="*/ 7 w 13"/>
                  <a:gd name="T57" fmla="*/ 1 h 5"/>
                  <a:gd name="T58" fmla="*/ 6 w 13"/>
                  <a:gd name="T59" fmla="*/ 1 h 5"/>
                  <a:gd name="T60" fmla="*/ 6 w 13"/>
                  <a:gd name="T61" fmla="*/ 1 h 5"/>
                  <a:gd name="T62" fmla="*/ 6 w 13"/>
                  <a:gd name="T63" fmla="*/ 1 h 5"/>
                  <a:gd name="T64" fmla="*/ 2 w 13"/>
                  <a:gd name="T65" fmla="*/ 1 h 5"/>
                  <a:gd name="T66" fmla="*/ 2 w 13"/>
                  <a:gd name="T67" fmla="*/ 1 h 5"/>
                  <a:gd name="T68" fmla="*/ 2 w 13"/>
                  <a:gd name="T69" fmla="*/ 1 h 5"/>
                  <a:gd name="T70" fmla="*/ 0 w 13"/>
                  <a:gd name="T71" fmla="*/ 3 h 5"/>
                  <a:gd name="T72" fmla="*/ 0 w 13"/>
                  <a:gd name="T73" fmla="*/ 3 h 5"/>
                  <a:gd name="T74" fmla="*/ 2 w 13"/>
                  <a:gd name="T75" fmla="*/ 3 h 5"/>
                  <a:gd name="T76" fmla="*/ 2 w 13"/>
                  <a:gd name="T7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5">
                    <a:moveTo>
                      <a:pt x="2" y="5"/>
                    </a:moveTo>
                    <a:lnTo>
                      <a:pt x="2" y="5"/>
                    </a:lnTo>
                    <a:lnTo>
                      <a:pt x="2" y="5"/>
                    </a:lnTo>
                    <a:lnTo>
                      <a:pt x="4" y="5"/>
                    </a:lnTo>
                    <a:lnTo>
                      <a:pt x="6" y="5"/>
                    </a:lnTo>
                    <a:lnTo>
                      <a:pt x="6" y="5"/>
                    </a:lnTo>
                    <a:lnTo>
                      <a:pt x="7" y="5"/>
                    </a:lnTo>
                    <a:lnTo>
                      <a:pt x="7" y="5"/>
                    </a:lnTo>
                    <a:lnTo>
                      <a:pt x="9" y="5"/>
                    </a:lnTo>
                    <a:lnTo>
                      <a:pt x="11" y="5"/>
                    </a:lnTo>
                    <a:lnTo>
                      <a:pt x="11" y="5"/>
                    </a:lnTo>
                    <a:lnTo>
                      <a:pt x="11" y="3"/>
                    </a:lnTo>
                    <a:lnTo>
                      <a:pt x="11" y="3"/>
                    </a:lnTo>
                    <a:lnTo>
                      <a:pt x="11" y="3"/>
                    </a:lnTo>
                    <a:lnTo>
                      <a:pt x="11" y="3"/>
                    </a:lnTo>
                    <a:lnTo>
                      <a:pt x="9" y="3"/>
                    </a:lnTo>
                    <a:lnTo>
                      <a:pt x="9" y="1"/>
                    </a:lnTo>
                    <a:lnTo>
                      <a:pt x="9" y="1"/>
                    </a:lnTo>
                    <a:lnTo>
                      <a:pt x="11" y="1"/>
                    </a:lnTo>
                    <a:lnTo>
                      <a:pt x="11" y="1"/>
                    </a:lnTo>
                    <a:lnTo>
                      <a:pt x="13" y="1"/>
                    </a:lnTo>
                    <a:lnTo>
                      <a:pt x="13" y="1"/>
                    </a:lnTo>
                    <a:lnTo>
                      <a:pt x="13" y="1"/>
                    </a:lnTo>
                    <a:lnTo>
                      <a:pt x="11" y="0"/>
                    </a:lnTo>
                    <a:lnTo>
                      <a:pt x="11" y="0"/>
                    </a:lnTo>
                    <a:lnTo>
                      <a:pt x="11" y="0"/>
                    </a:lnTo>
                    <a:lnTo>
                      <a:pt x="9" y="0"/>
                    </a:lnTo>
                    <a:lnTo>
                      <a:pt x="9" y="0"/>
                    </a:lnTo>
                    <a:lnTo>
                      <a:pt x="7" y="1"/>
                    </a:lnTo>
                    <a:lnTo>
                      <a:pt x="6" y="1"/>
                    </a:lnTo>
                    <a:lnTo>
                      <a:pt x="6" y="1"/>
                    </a:lnTo>
                    <a:lnTo>
                      <a:pt x="6" y="1"/>
                    </a:lnTo>
                    <a:lnTo>
                      <a:pt x="2" y="1"/>
                    </a:lnTo>
                    <a:lnTo>
                      <a:pt x="2" y="1"/>
                    </a:lnTo>
                    <a:lnTo>
                      <a:pt x="2" y="1"/>
                    </a:lnTo>
                    <a:lnTo>
                      <a:pt x="0" y="3"/>
                    </a:lnTo>
                    <a:lnTo>
                      <a:pt x="0" y="3"/>
                    </a:lnTo>
                    <a:lnTo>
                      <a:pt x="2" y="3"/>
                    </a:lnTo>
                    <a:lnTo>
                      <a:pt x="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3" name="Freeform 51"/>
              <p:cNvSpPr/>
              <p:nvPr/>
            </p:nvSpPr>
            <p:spPr bwMode="auto">
              <a:xfrm>
                <a:off x="2113" y="813"/>
                <a:ext cx="5" cy="2"/>
              </a:xfrm>
              <a:custGeom>
                <a:avLst/>
                <a:gdLst>
                  <a:gd name="T0" fmla="*/ 4 w 5"/>
                  <a:gd name="T1" fmla="*/ 2 h 2"/>
                  <a:gd name="T2" fmla="*/ 4 w 5"/>
                  <a:gd name="T3" fmla="*/ 2 h 2"/>
                  <a:gd name="T4" fmla="*/ 5 w 5"/>
                  <a:gd name="T5" fmla="*/ 2 h 2"/>
                  <a:gd name="T6" fmla="*/ 5 w 5"/>
                  <a:gd name="T7" fmla="*/ 2 h 2"/>
                  <a:gd name="T8" fmla="*/ 5 w 5"/>
                  <a:gd name="T9" fmla="*/ 2 h 2"/>
                  <a:gd name="T10" fmla="*/ 5 w 5"/>
                  <a:gd name="T11" fmla="*/ 0 h 2"/>
                  <a:gd name="T12" fmla="*/ 5 w 5"/>
                  <a:gd name="T13" fmla="*/ 0 h 2"/>
                  <a:gd name="T14" fmla="*/ 4 w 5"/>
                  <a:gd name="T15" fmla="*/ 0 h 2"/>
                  <a:gd name="T16" fmla="*/ 4 w 5"/>
                  <a:gd name="T17" fmla="*/ 0 h 2"/>
                  <a:gd name="T18" fmla="*/ 2 w 5"/>
                  <a:gd name="T19" fmla="*/ 0 h 2"/>
                  <a:gd name="T20" fmla="*/ 0 w 5"/>
                  <a:gd name="T21" fmla="*/ 2 h 2"/>
                  <a:gd name="T22" fmla="*/ 0 w 5"/>
                  <a:gd name="T23" fmla="*/ 2 h 2"/>
                  <a:gd name="T24" fmla="*/ 2 w 5"/>
                  <a:gd name="T25" fmla="*/ 2 h 2"/>
                  <a:gd name="T26" fmla="*/ 4 w 5"/>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4" y="2"/>
                    </a:moveTo>
                    <a:lnTo>
                      <a:pt x="4" y="2"/>
                    </a:lnTo>
                    <a:lnTo>
                      <a:pt x="5" y="2"/>
                    </a:lnTo>
                    <a:lnTo>
                      <a:pt x="5" y="2"/>
                    </a:lnTo>
                    <a:lnTo>
                      <a:pt x="5" y="2"/>
                    </a:lnTo>
                    <a:lnTo>
                      <a:pt x="5" y="0"/>
                    </a:lnTo>
                    <a:lnTo>
                      <a:pt x="5" y="0"/>
                    </a:lnTo>
                    <a:lnTo>
                      <a:pt x="4" y="0"/>
                    </a:lnTo>
                    <a:lnTo>
                      <a:pt x="4" y="0"/>
                    </a:lnTo>
                    <a:lnTo>
                      <a:pt x="2" y="0"/>
                    </a:lnTo>
                    <a:lnTo>
                      <a:pt x="0" y="2"/>
                    </a:lnTo>
                    <a:lnTo>
                      <a:pt x="0" y="2"/>
                    </a:lnTo>
                    <a:lnTo>
                      <a:pt x="2"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4" name="Freeform 52"/>
              <p:cNvSpPr/>
              <p:nvPr/>
            </p:nvSpPr>
            <p:spPr bwMode="auto">
              <a:xfrm>
                <a:off x="2124" y="809"/>
                <a:ext cx="13" cy="7"/>
              </a:xfrm>
              <a:custGeom>
                <a:avLst/>
                <a:gdLst>
                  <a:gd name="T0" fmla="*/ 0 w 13"/>
                  <a:gd name="T1" fmla="*/ 4 h 7"/>
                  <a:gd name="T2" fmla="*/ 0 w 13"/>
                  <a:gd name="T3" fmla="*/ 4 h 7"/>
                  <a:gd name="T4" fmla="*/ 0 w 13"/>
                  <a:gd name="T5" fmla="*/ 4 h 7"/>
                  <a:gd name="T6" fmla="*/ 0 w 13"/>
                  <a:gd name="T7" fmla="*/ 4 h 7"/>
                  <a:gd name="T8" fmla="*/ 0 w 13"/>
                  <a:gd name="T9" fmla="*/ 6 h 7"/>
                  <a:gd name="T10" fmla="*/ 2 w 13"/>
                  <a:gd name="T11" fmla="*/ 6 h 7"/>
                  <a:gd name="T12" fmla="*/ 4 w 13"/>
                  <a:gd name="T13" fmla="*/ 6 h 7"/>
                  <a:gd name="T14" fmla="*/ 4 w 13"/>
                  <a:gd name="T15" fmla="*/ 7 h 7"/>
                  <a:gd name="T16" fmla="*/ 5 w 13"/>
                  <a:gd name="T17" fmla="*/ 7 h 7"/>
                  <a:gd name="T18" fmla="*/ 5 w 13"/>
                  <a:gd name="T19" fmla="*/ 6 h 7"/>
                  <a:gd name="T20" fmla="*/ 5 w 13"/>
                  <a:gd name="T21" fmla="*/ 6 h 7"/>
                  <a:gd name="T22" fmla="*/ 5 w 13"/>
                  <a:gd name="T23" fmla="*/ 6 h 7"/>
                  <a:gd name="T24" fmla="*/ 7 w 13"/>
                  <a:gd name="T25" fmla="*/ 4 h 7"/>
                  <a:gd name="T26" fmla="*/ 9 w 13"/>
                  <a:gd name="T27" fmla="*/ 4 h 7"/>
                  <a:gd name="T28" fmla="*/ 11 w 13"/>
                  <a:gd name="T29" fmla="*/ 4 h 7"/>
                  <a:gd name="T30" fmla="*/ 11 w 13"/>
                  <a:gd name="T31" fmla="*/ 4 h 7"/>
                  <a:gd name="T32" fmla="*/ 13 w 13"/>
                  <a:gd name="T33" fmla="*/ 4 h 7"/>
                  <a:gd name="T34" fmla="*/ 11 w 13"/>
                  <a:gd name="T35" fmla="*/ 4 h 7"/>
                  <a:gd name="T36" fmla="*/ 11 w 13"/>
                  <a:gd name="T37" fmla="*/ 4 h 7"/>
                  <a:gd name="T38" fmla="*/ 9 w 13"/>
                  <a:gd name="T39" fmla="*/ 4 h 7"/>
                  <a:gd name="T40" fmla="*/ 9 w 13"/>
                  <a:gd name="T41" fmla="*/ 2 h 7"/>
                  <a:gd name="T42" fmla="*/ 7 w 13"/>
                  <a:gd name="T43" fmla="*/ 2 h 7"/>
                  <a:gd name="T44" fmla="*/ 7 w 13"/>
                  <a:gd name="T45" fmla="*/ 2 h 7"/>
                  <a:gd name="T46" fmla="*/ 7 w 13"/>
                  <a:gd name="T47" fmla="*/ 2 h 7"/>
                  <a:gd name="T48" fmla="*/ 7 w 13"/>
                  <a:gd name="T49" fmla="*/ 0 h 7"/>
                  <a:gd name="T50" fmla="*/ 7 w 13"/>
                  <a:gd name="T51" fmla="*/ 0 h 7"/>
                  <a:gd name="T52" fmla="*/ 7 w 13"/>
                  <a:gd name="T53" fmla="*/ 0 h 7"/>
                  <a:gd name="T54" fmla="*/ 5 w 13"/>
                  <a:gd name="T55" fmla="*/ 0 h 7"/>
                  <a:gd name="T56" fmla="*/ 4 w 13"/>
                  <a:gd name="T57" fmla="*/ 0 h 7"/>
                  <a:gd name="T58" fmla="*/ 2 w 13"/>
                  <a:gd name="T59" fmla="*/ 2 h 7"/>
                  <a:gd name="T60" fmla="*/ 2 w 13"/>
                  <a:gd name="T61" fmla="*/ 2 h 7"/>
                  <a:gd name="T62" fmla="*/ 0 w 13"/>
                  <a:gd name="T63" fmla="*/ 2 h 7"/>
                  <a:gd name="T64" fmla="*/ 0 w 13"/>
                  <a:gd name="T65" fmla="*/ 4 h 7"/>
                  <a:gd name="T66" fmla="*/ 0 w 13"/>
                  <a:gd name="T6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 h="7">
                    <a:moveTo>
                      <a:pt x="0" y="4"/>
                    </a:moveTo>
                    <a:lnTo>
                      <a:pt x="0" y="4"/>
                    </a:lnTo>
                    <a:lnTo>
                      <a:pt x="0" y="4"/>
                    </a:lnTo>
                    <a:lnTo>
                      <a:pt x="0" y="4"/>
                    </a:lnTo>
                    <a:lnTo>
                      <a:pt x="0" y="6"/>
                    </a:lnTo>
                    <a:lnTo>
                      <a:pt x="2" y="6"/>
                    </a:lnTo>
                    <a:lnTo>
                      <a:pt x="4" y="6"/>
                    </a:lnTo>
                    <a:lnTo>
                      <a:pt x="4" y="7"/>
                    </a:lnTo>
                    <a:lnTo>
                      <a:pt x="5" y="7"/>
                    </a:lnTo>
                    <a:lnTo>
                      <a:pt x="5" y="6"/>
                    </a:lnTo>
                    <a:lnTo>
                      <a:pt x="5" y="6"/>
                    </a:lnTo>
                    <a:lnTo>
                      <a:pt x="5" y="6"/>
                    </a:lnTo>
                    <a:lnTo>
                      <a:pt x="7" y="4"/>
                    </a:lnTo>
                    <a:lnTo>
                      <a:pt x="9" y="4"/>
                    </a:lnTo>
                    <a:lnTo>
                      <a:pt x="11" y="4"/>
                    </a:lnTo>
                    <a:lnTo>
                      <a:pt x="11" y="4"/>
                    </a:lnTo>
                    <a:lnTo>
                      <a:pt x="13" y="4"/>
                    </a:lnTo>
                    <a:lnTo>
                      <a:pt x="11" y="4"/>
                    </a:lnTo>
                    <a:lnTo>
                      <a:pt x="11" y="4"/>
                    </a:lnTo>
                    <a:lnTo>
                      <a:pt x="9" y="4"/>
                    </a:lnTo>
                    <a:lnTo>
                      <a:pt x="9" y="2"/>
                    </a:lnTo>
                    <a:lnTo>
                      <a:pt x="7" y="2"/>
                    </a:lnTo>
                    <a:lnTo>
                      <a:pt x="7" y="2"/>
                    </a:lnTo>
                    <a:lnTo>
                      <a:pt x="7" y="2"/>
                    </a:lnTo>
                    <a:lnTo>
                      <a:pt x="7" y="0"/>
                    </a:lnTo>
                    <a:lnTo>
                      <a:pt x="7" y="0"/>
                    </a:lnTo>
                    <a:lnTo>
                      <a:pt x="7" y="0"/>
                    </a:lnTo>
                    <a:lnTo>
                      <a:pt x="5" y="0"/>
                    </a:lnTo>
                    <a:lnTo>
                      <a:pt x="4" y="0"/>
                    </a:lnTo>
                    <a:lnTo>
                      <a:pt x="2" y="2"/>
                    </a:lnTo>
                    <a:lnTo>
                      <a:pt x="2" y="2"/>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5" name="Freeform 53"/>
              <p:cNvSpPr/>
              <p:nvPr/>
            </p:nvSpPr>
            <p:spPr bwMode="auto">
              <a:xfrm>
                <a:off x="2118" y="807"/>
                <a:ext cx="6" cy="0"/>
              </a:xfrm>
              <a:custGeom>
                <a:avLst/>
                <a:gdLst>
                  <a:gd name="T0" fmla="*/ 2 w 6"/>
                  <a:gd name="T1" fmla="*/ 2 w 6"/>
                  <a:gd name="T2" fmla="*/ 4 w 6"/>
                  <a:gd name="T3" fmla="*/ 6 w 6"/>
                  <a:gd name="T4" fmla="*/ 6 w 6"/>
                  <a:gd name="T5" fmla="*/ 6 w 6"/>
                  <a:gd name="T6" fmla="*/ 6 w 6"/>
                  <a:gd name="T7" fmla="*/ 4 w 6"/>
                  <a:gd name="T8" fmla="*/ 4 w 6"/>
                  <a:gd name="T9" fmla="*/ 4 w 6"/>
                  <a:gd name="T10" fmla="*/ 2 w 6"/>
                  <a:gd name="T11" fmla="*/ 2 w 6"/>
                  <a:gd name="T12" fmla="*/ 2 w 6"/>
                  <a:gd name="T13" fmla="*/ 0 w 6"/>
                  <a:gd name="T14" fmla="*/ 0 w 6"/>
                  <a:gd name="T15" fmla="*/ 0 w 6"/>
                  <a:gd name="T16" fmla="*/ 2 w 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Lst>
                <a:rect l="0" t="0" r="r" b="b"/>
                <a:pathLst>
                  <a:path w="6">
                    <a:moveTo>
                      <a:pt x="2" y="0"/>
                    </a:moveTo>
                    <a:lnTo>
                      <a:pt x="2" y="0"/>
                    </a:lnTo>
                    <a:lnTo>
                      <a:pt x="4" y="0"/>
                    </a:lnTo>
                    <a:lnTo>
                      <a:pt x="6" y="0"/>
                    </a:lnTo>
                    <a:lnTo>
                      <a:pt x="6" y="0"/>
                    </a:lnTo>
                    <a:lnTo>
                      <a:pt x="6" y="0"/>
                    </a:lnTo>
                    <a:lnTo>
                      <a:pt x="6" y="0"/>
                    </a:lnTo>
                    <a:lnTo>
                      <a:pt x="4" y="0"/>
                    </a:lnTo>
                    <a:lnTo>
                      <a:pt x="4" y="0"/>
                    </a:lnTo>
                    <a:lnTo>
                      <a:pt x="4" y="0"/>
                    </a:lnTo>
                    <a:lnTo>
                      <a:pt x="2" y="0"/>
                    </a:lnTo>
                    <a:lnTo>
                      <a:pt x="2" y="0"/>
                    </a:lnTo>
                    <a:lnTo>
                      <a:pt x="2" y="0"/>
                    </a:lnTo>
                    <a:lnTo>
                      <a:pt x="0" y="0"/>
                    </a:lnTo>
                    <a:lnTo>
                      <a:pt x="0" y="0"/>
                    </a:lnTo>
                    <a:lnTo>
                      <a:pt x="0"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6" name="Freeform 54"/>
              <p:cNvSpPr/>
              <p:nvPr/>
            </p:nvSpPr>
            <p:spPr bwMode="auto">
              <a:xfrm>
                <a:off x="2099" y="807"/>
                <a:ext cx="5" cy="0"/>
              </a:xfrm>
              <a:custGeom>
                <a:avLst/>
                <a:gdLst>
                  <a:gd name="T0" fmla="*/ 1 w 5"/>
                  <a:gd name="T1" fmla="*/ 5 w 5"/>
                  <a:gd name="T2" fmla="*/ 5 w 5"/>
                  <a:gd name="T3" fmla="*/ 5 w 5"/>
                  <a:gd name="T4" fmla="*/ 3 w 5"/>
                  <a:gd name="T5" fmla="*/ 1 w 5"/>
                  <a:gd name="T6" fmla="*/ 0 w 5"/>
                  <a:gd name="T7" fmla="*/ 0 w 5"/>
                  <a:gd name="T8" fmla="*/ 0 w 5"/>
                  <a:gd name="T9" fmla="*/ 0 w 5"/>
                  <a:gd name="T10" fmla="*/ 1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
                    <a:moveTo>
                      <a:pt x="1" y="0"/>
                    </a:moveTo>
                    <a:lnTo>
                      <a:pt x="5" y="0"/>
                    </a:lnTo>
                    <a:lnTo>
                      <a:pt x="5" y="0"/>
                    </a:lnTo>
                    <a:lnTo>
                      <a:pt x="5" y="0"/>
                    </a:lnTo>
                    <a:lnTo>
                      <a:pt x="3" y="0"/>
                    </a:lnTo>
                    <a:lnTo>
                      <a:pt x="1" y="0"/>
                    </a:lnTo>
                    <a:lnTo>
                      <a:pt x="0" y="0"/>
                    </a:lnTo>
                    <a:lnTo>
                      <a:pt x="0" y="0"/>
                    </a:lnTo>
                    <a:lnTo>
                      <a:pt x="0" y="0"/>
                    </a:lnTo>
                    <a:lnTo>
                      <a:pt x="0"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7" name="Freeform 55"/>
              <p:cNvSpPr/>
              <p:nvPr/>
            </p:nvSpPr>
            <p:spPr bwMode="auto">
              <a:xfrm>
                <a:off x="2095" y="809"/>
                <a:ext cx="7" cy="2"/>
              </a:xfrm>
              <a:custGeom>
                <a:avLst/>
                <a:gdLst>
                  <a:gd name="T0" fmla="*/ 5 w 7"/>
                  <a:gd name="T1" fmla="*/ 2 h 2"/>
                  <a:gd name="T2" fmla="*/ 5 w 7"/>
                  <a:gd name="T3" fmla="*/ 2 h 2"/>
                  <a:gd name="T4" fmla="*/ 7 w 7"/>
                  <a:gd name="T5" fmla="*/ 2 h 2"/>
                  <a:gd name="T6" fmla="*/ 7 w 7"/>
                  <a:gd name="T7" fmla="*/ 2 h 2"/>
                  <a:gd name="T8" fmla="*/ 7 w 7"/>
                  <a:gd name="T9" fmla="*/ 2 h 2"/>
                  <a:gd name="T10" fmla="*/ 4 w 7"/>
                  <a:gd name="T11" fmla="*/ 0 h 2"/>
                  <a:gd name="T12" fmla="*/ 4 w 7"/>
                  <a:gd name="T13" fmla="*/ 0 h 2"/>
                  <a:gd name="T14" fmla="*/ 0 w 7"/>
                  <a:gd name="T15" fmla="*/ 0 h 2"/>
                  <a:gd name="T16" fmla="*/ 0 w 7"/>
                  <a:gd name="T17" fmla="*/ 2 h 2"/>
                  <a:gd name="T18" fmla="*/ 4 w 7"/>
                  <a:gd name="T19" fmla="*/ 2 h 2"/>
                  <a:gd name="T20" fmla="*/ 5 w 7"/>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
                    <a:moveTo>
                      <a:pt x="5" y="2"/>
                    </a:moveTo>
                    <a:lnTo>
                      <a:pt x="5" y="2"/>
                    </a:lnTo>
                    <a:lnTo>
                      <a:pt x="7" y="2"/>
                    </a:lnTo>
                    <a:lnTo>
                      <a:pt x="7" y="2"/>
                    </a:lnTo>
                    <a:lnTo>
                      <a:pt x="7" y="2"/>
                    </a:lnTo>
                    <a:lnTo>
                      <a:pt x="4" y="0"/>
                    </a:lnTo>
                    <a:lnTo>
                      <a:pt x="4" y="0"/>
                    </a:lnTo>
                    <a:lnTo>
                      <a:pt x="0" y="0"/>
                    </a:lnTo>
                    <a:lnTo>
                      <a:pt x="0" y="2"/>
                    </a:lnTo>
                    <a:lnTo>
                      <a:pt x="4" y="2"/>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8" name="Freeform 56"/>
              <p:cNvSpPr/>
              <p:nvPr/>
            </p:nvSpPr>
            <p:spPr bwMode="auto">
              <a:xfrm>
                <a:off x="2090" y="811"/>
                <a:ext cx="10" cy="2"/>
              </a:xfrm>
              <a:custGeom>
                <a:avLst/>
                <a:gdLst>
                  <a:gd name="T0" fmla="*/ 3 w 10"/>
                  <a:gd name="T1" fmla="*/ 2 h 2"/>
                  <a:gd name="T2" fmla="*/ 5 w 10"/>
                  <a:gd name="T3" fmla="*/ 2 h 2"/>
                  <a:gd name="T4" fmla="*/ 5 w 10"/>
                  <a:gd name="T5" fmla="*/ 2 h 2"/>
                  <a:gd name="T6" fmla="*/ 5 w 10"/>
                  <a:gd name="T7" fmla="*/ 2 h 2"/>
                  <a:gd name="T8" fmla="*/ 5 w 10"/>
                  <a:gd name="T9" fmla="*/ 2 h 2"/>
                  <a:gd name="T10" fmla="*/ 9 w 10"/>
                  <a:gd name="T11" fmla="*/ 2 h 2"/>
                  <a:gd name="T12" fmla="*/ 9 w 10"/>
                  <a:gd name="T13" fmla="*/ 2 h 2"/>
                  <a:gd name="T14" fmla="*/ 10 w 10"/>
                  <a:gd name="T15" fmla="*/ 0 h 2"/>
                  <a:gd name="T16" fmla="*/ 10 w 10"/>
                  <a:gd name="T17" fmla="*/ 0 h 2"/>
                  <a:gd name="T18" fmla="*/ 9 w 10"/>
                  <a:gd name="T19" fmla="*/ 0 h 2"/>
                  <a:gd name="T20" fmla="*/ 9 w 10"/>
                  <a:gd name="T21" fmla="*/ 0 h 2"/>
                  <a:gd name="T22" fmla="*/ 9 w 10"/>
                  <a:gd name="T23" fmla="*/ 0 h 2"/>
                  <a:gd name="T24" fmla="*/ 7 w 10"/>
                  <a:gd name="T25" fmla="*/ 0 h 2"/>
                  <a:gd name="T26" fmla="*/ 5 w 10"/>
                  <a:gd name="T27" fmla="*/ 0 h 2"/>
                  <a:gd name="T28" fmla="*/ 5 w 10"/>
                  <a:gd name="T29" fmla="*/ 0 h 2"/>
                  <a:gd name="T30" fmla="*/ 3 w 10"/>
                  <a:gd name="T31" fmla="*/ 0 h 2"/>
                  <a:gd name="T32" fmla="*/ 5 w 10"/>
                  <a:gd name="T33" fmla="*/ 0 h 2"/>
                  <a:gd name="T34" fmla="*/ 5 w 10"/>
                  <a:gd name="T35" fmla="*/ 0 h 2"/>
                  <a:gd name="T36" fmla="*/ 5 w 10"/>
                  <a:gd name="T37" fmla="*/ 2 h 2"/>
                  <a:gd name="T38" fmla="*/ 5 w 10"/>
                  <a:gd name="T39" fmla="*/ 2 h 2"/>
                  <a:gd name="T40" fmla="*/ 3 w 10"/>
                  <a:gd name="T41" fmla="*/ 2 h 2"/>
                  <a:gd name="T42" fmla="*/ 3 w 10"/>
                  <a:gd name="T43" fmla="*/ 2 h 2"/>
                  <a:gd name="T44" fmla="*/ 1 w 10"/>
                  <a:gd name="T45" fmla="*/ 0 h 2"/>
                  <a:gd name="T46" fmla="*/ 0 w 10"/>
                  <a:gd name="T47" fmla="*/ 0 h 2"/>
                  <a:gd name="T48" fmla="*/ 0 w 10"/>
                  <a:gd name="T49" fmla="*/ 2 h 2"/>
                  <a:gd name="T50" fmla="*/ 1 w 10"/>
                  <a:gd name="T51" fmla="*/ 2 h 2"/>
                  <a:gd name="T52" fmla="*/ 3 w 10"/>
                  <a:gd name="T5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 h="2">
                    <a:moveTo>
                      <a:pt x="3" y="2"/>
                    </a:moveTo>
                    <a:lnTo>
                      <a:pt x="5" y="2"/>
                    </a:lnTo>
                    <a:lnTo>
                      <a:pt x="5" y="2"/>
                    </a:lnTo>
                    <a:lnTo>
                      <a:pt x="5" y="2"/>
                    </a:lnTo>
                    <a:lnTo>
                      <a:pt x="5" y="2"/>
                    </a:lnTo>
                    <a:lnTo>
                      <a:pt x="9" y="2"/>
                    </a:lnTo>
                    <a:lnTo>
                      <a:pt x="9" y="2"/>
                    </a:lnTo>
                    <a:lnTo>
                      <a:pt x="10" y="0"/>
                    </a:lnTo>
                    <a:lnTo>
                      <a:pt x="10" y="0"/>
                    </a:lnTo>
                    <a:lnTo>
                      <a:pt x="9" y="0"/>
                    </a:lnTo>
                    <a:lnTo>
                      <a:pt x="9" y="0"/>
                    </a:lnTo>
                    <a:lnTo>
                      <a:pt x="9" y="0"/>
                    </a:lnTo>
                    <a:lnTo>
                      <a:pt x="7" y="0"/>
                    </a:lnTo>
                    <a:lnTo>
                      <a:pt x="5" y="0"/>
                    </a:lnTo>
                    <a:lnTo>
                      <a:pt x="5" y="0"/>
                    </a:lnTo>
                    <a:lnTo>
                      <a:pt x="3" y="0"/>
                    </a:lnTo>
                    <a:lnTo>
                      <a:pt x="5" y="0"/>
                    </a:lnTo>
                    <a:lnTo>
                      <a:pt x="5" y="0"/>
                    </a:lnTo>
                    <a:lnTo>
                      <a:pt x="5" y="2"/>
                    </a:lnTo>
                    <a:lnTo>
                      <a:pt x="5" y="2"/>
                    </a:lnTo>
                    <a:lnTo>
                      <a:pt x="3" y="2"/>
                    </a:lnTo>
                    <a:lnTo>
                      <a:pt x="3" y="2"/>
                    </a:lnTo>
                    <a:lnTo>
                      <a:pt x="1" y="0"/>
                    </a:lnTo>
                    <a:lnTo>
                      <a:pt x="0" y="0"/>
                    </a:lnTo>
                    <a:lnTo>
                      <a:pt x="0" y="2"/>
                    </a:lnTo>
                    <a:lnTo>
                      <a:pt x="1" y="2"/>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9" name="Freeform 57"/>
              <p:cNvSpPr/>
              <p:nvPr/>
            </p:nvSpPr>
            <p:spPr bwMode="auto">
              <a:xfrm>
                <a:off x="2104" y="815"/>
                <a:ext cx="4" cy="1"/>
              </a:xfrm>
              <a:custGeom>
                <a:avLst/>
                <a:gdLst>
                  <a:gd name="T0" fmla="*/ 4 w 4"/>
                  <a:gd name="T1" fmla="*/ 1 h 1"/>
                  <a:gd name="T2" fmla="*/ 4 w 4"/>
                  <a:gd name="T3" fmla="*/ 1 h 1"/>
                  <a:gd name="T4" fmla="*/ 4 w 4"/>
                  <a:gd name="T5" fmla="*/ 1 h 1"/>
                  <a:gd name="T6" fmla="*/ 4 w 4"/>
                  <a:gd name="T7" fmla="*/ 0 h 1"/>
                  <a:gd name="T8" fmla="*/ 4 w 4"/>
                  <a:gd name="T9" fmla="*/ 1 h 1"/>
                  <a:gd name="T10" fmla="*/ 2 w 4"/>
                  <a:gd name="T11" fmla="*/ 1 h 1"/>
                  <a:gd name="T12" fmla="*/ 2 w 4"/>
                  <a:gd name="T13" fmla="*/ 1 h 1"/>
                  <a:gd name="T14" fmla="*/ 0 w 4"/>
                  <a:gd name="T15" fmla="*/ 1 h 1"/>
                  <a:gd name="T16" fmla="*/ 2 w 4"/>
                  <a:gd name="T17" fmla="*/ 1 h 1"/>
                  <a:gd name="T18" fmla="*/ 4 w 4"/>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
                    <a:moveTo>
                      <a:pt x="4" y="1"/>
                    </a:moveTo>
                    <a:lnTo>
                      <a:pt x="4" y="1"/>
                    </a:lnTo>
                    <a:lnTo>
                      <a:pt x="4" y="1"/>
                    </a:lnTo>
                    <a:lnTo>
                      <a:pt x="4" y="0"/>
                    </a:lnTo>
                    <a:lnTo>
                      <a:pt x="4" y="1"/>
                    </a:lnTo>
                    <a:lnTo>
                      <a:pt x="2" y="1"/>
                    </a:lnTo>
                    <a:lnTo>
                      <a:pt x="2" y="1"/>
                    </a:lnTo>
                    <a:lnTo>
                      <a:pt x="0" y="1"/>
                    </a:lnTo>
                    <a:lnTo>
                      <a:pt x="2" y="1"/>
                    </a:lnTo>
                    <a:lnTo>
                      <a:pt x="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0" name="Freeform 58"/>
              <p:cNvSpPr/>
              <p:nvPr/>
            </p:nvSpPr>
            <p:spPr bwMode="auto">
              <a:xfrm>
                <a:off x="2088" y="813"/>
                <a:ext cx="16" cy="5"/>
              </a:xfrm>
              <a:custGeom>
                <a:avLst/>
                <a:gdLst>
                  <a:gd name="T0" fmla="*/ 7 w 16"/>
                  <a:gd name="T1" fmla="*/ 5 h 5"/>
                  <a:gd name="T2" fmla="*/ 7 w 16"/>
                  <a:gd name="T3" fmla="*/ 5 h 5"/>
                  <a:gd name="T4" fmla="*/ 7 w 16"/>
                  <a:gd name="T5" fmla="*/ 5 h 5"/>
                  <a:gd name="T6" fmla="*/ 7 w 16"/>
                  <a:gd name="T7" fmla="*/ 5 h 5"/>
                  <a:gd name="T8" fmla="*/ 11 w 16"/>
                  <a:gd name="T9" fmla="*/ 5 h 5"/>
                  <a:gd name="T10" fmla="*/ 11 w 16"/>
                  <a:gd name="T11" fmla="*/ 5 h 5"/>
                  <a:gd name="T12" fmla="*/ 11 w 16"/>
                  <a:gd name="T13" fmla="*/ 5 h 5"/>
                  <a:gd name="T14" fmla="*/ 12 w 16"/>
                  <a:gd name="T15" fmla="*/ 5 h 5"/>
                  <a:gd name="T16" fmla="*/ 12 w 16"/>
                  <a:gd name="T17" fmla="*/ 3 h 5"/>
                  <a:gd name="T18" fmla="*/ 12 w 16"/>
                  <a:gd name="T19" fmla="*/ 3 h 5"/>
                  <a:gd name="T20" fmla="*/ 16 w 16"/>
                  <a:gd name="T21" fmla="*/ 3 h 5"/>
                  <a:gd name="T22" fmla="*/ 16 w 16"/>
                  <a:gd name="T23" fmla="*/ 3 h 5"/>
                  <a:gd name="T24" fmla="*/ 16 w 16"/>
                  <a:gd name="T25" fmla="*/ 3 h 5"/>
                  <a:gd name="T26" fmla="*/ 16 w 16"/>
                  <a:gd name="T27" fmla="*/ 3 h 5"/>
                  <a:gd name="T28" fmla="*/ 16 w 16"/>
                  <a:gd name="T29" fmla="*/ 3 h 5"/>
                  <a:gd name="T30" fmla="*/ 16 w 16"/>
                  <a:gd name="T31" fmla="*/ 2 h 5"/>
                  <a:gd name="T32" fmla="*/ 16 w 16"/>
                  <a:gd name="T33" fmla="*/ 2 h 5"/>
                  <a:gd name="T34" fmla="*/ 14 w 16"/>
                  <a:gd name="T35" fmla="*/ 2 h 5"/>
                  <a:gd name="T36" fmla="*/ 11 w 16"/>
                  <a:gd name="T37" fmla="*/ 2 h 5"/>
                  <a:gd name="T38" fmla="*/ 9 w 16"/>
                  <a:gd name="T39" fmla="*/ 2 h 5"/>
                  <a:gd name="T40" fmla="*/ 9 w 16"/>
                  <a:gd name="T41" fmla="*/ 0 h 5"/>
                  <a:gd name="T42" fmla="*/ 7 w 16"/>
                  <a:gd name="T43" fmla="*/ 0 h 5"/>
                  <a:gd name="T44" fmla="*/ 7 w 16"/>
                  <a:gd name="T45" fmla="*/ 0 h 5"/>
                  <a:gd name="T46" fmla="*/ 7 w 16"/>
                  <a:gd name="T47" fmla="*/ 0 h 5"/>
                  <a:gd name="T48" fmla="*/ 7 w 16"/>
                  <a:gd name="T49" fmla="*/ 2 h 5"/>
                  <a:gd name="T50" fmla="*/ 11 w 16"/>
                  <a:gd name="T51" fmla="*/ 2 h 5"/>
                  <a:gd name="T52" fmla="*/ 14 w 16"/>
                  <a:gd name="T53" fmla="*/ 3 h 5"/>
                  <a:gd name="T54" fmla="*/ 14 w 16"/>
                  <a:gd name="T55" fmla="*/ 3 h 5"/>
                  <a:gd name="T56" fmla="*/ 14 w 16"/>
                  <a:gd name="T57" fmla="*/ 3 h 5"/>
                  <a:gd name="T58" fmla="*/ 14 w 16"/>
                  <a:gd name="T59" fmla="*/ 3 h 5"/>
                  <a:gd name="T60" fmla="*/ 12 w 16"/>
                  <a:gd name="T61" fmla="*/ 3 h 5"/>
                  <a:gd name="T62" fmla="*/ 11 w 16"/>
                  <a:gd name="T63" fmla="*/ 2 h 5"/>
                  <a:gd name="T64" fmla="*/ 9 w 16"/>
                  <a:gd name="T65" fmla="*/ 2 h 5"/>
                  <a:gd name="T66" fmla="*/ 7 w 16"/>
                  <a:gd name="T67" fmla="*/ 2 h 5"/>
                  <a:gd name="T68" fmla="*/ 7 w 16"/>
                  <a:gd name="T69" fmla="*/ 2 h 5"/>
                  <a:gd name="T70" fmla="*/ 5 w 16"/>
                  <a:gd name="T71" fmla="*/ 2 h 5"/>
                  <a:gd name="T72" fmla="*/ 3 w 16"/>
                  <a:gd name="T73" fmla="*/ 2 h 5"/>
                  <a:gd name="T74" fmla="*/ 2 w 16"/>
                  <a:gd name="T75" fmla="*/ 2 h 5"/>
                  <a:gd name="T76" fmla="*/ 0 w 16"/>
                  <a:gd name="T77" fmla="*/ 2 h 5"/>
                  <a:gd name="T78" fmla="*/ 0 w 16"/>
                  <a:gd name="T79" fmla="*/ 2 h 5"/>
                  <a:gd name="T80" fmla="*/ 2 w 16"/>
                  <a:gd name="T81" fmla="*/ 2 h 5"/>
                  <a:gd name="T82" fmla="*/ 2 w 16"/>
                  <a:gd name="T83" fmla="*/ 3 h 5"/>
                  <a:gd name="T84" fmla="*/ 5 w 16"/>
                  <a:gd name="T85" fmla="*/ 2 h 5"/>
                  <a:gd name="T86" fmla="*/ 5 w 16"/>
                  <a:gd name="T87" fmla="*/ 3 h 5"/>
                  <a:gd name="T88" fmla="*/ 5 w 16"/>
                  <a:gd name="T89" fmla="*/ 3 h 5"/>
                  <a:gd name="T90" fmla="*/ 5 w 16"/>
                  <a:gd name="T91" fmla="*/ 3 h 5"/>
                  <a:gd name="T92" fmla="*/ 7 w 16"/>
                  <a:gd name="T93" fmla="*/ 3 h 5"/>
                  <a:gd name="T94" fmla="*/ 7 w 16"/>
                  <a:gd name="T95" fmla="*/ 3 h 5"/>
                  <a:gd name="T96" fmla="*/ 11 w 16"/>
                  <a:gd name="T97" fmla="*/ 3 h 5"/>
                  <a:gd name="T98" fmla="*/ 11 w 16"/>
                  <a:gd name="T99" fmla="*/ 3 h 5"/>
                  <a:gd name="T100" fmla="*/ 11 w 16"/>
                  <a:gd name="T101" fmla="*/ 3 h 5"/>
                  <a:gd name="T102" fmla="*/ 11 w 16"/>
                  <a:gd name="T103" fmla="*/ 3 h 5"/>
                  <a:gd name="T104" fmla="*/ 11 w 16"/>
                  <a:gd name="T105" fmla="*/ 3 h 5"/>
                  <a:gd name="T106" fmla="*/ 11 w 16"/>
                  <a:gd name="T107" fmla="*/ 3 h 5"/>
                  <a:gd name="T108" fmla="*/ 9 w 16"/>
                  <a:gd name="T109" fmla="*/ 3 h 5"/>
                  <a:gd name="T110" fmla="*/ 9 w 16"/>
                  <a:gd name="T111" fmla="*/ 3 h 5"/>
                  <a:gd name="T112" fmla="*/ 7 w 16"/>
                  <a:gd name="T113" fmla="*/ 3 h 5"/>
                  <a:gd name="T114" fmla="*/ 7 w 16"/>
                  <a:gd name="T115" fmla="*/ 3 h 5"/>
                  <a:gd name="T116" fmla="*/ 5 w 16"/>
                  <a:gd name="T117" fmla="*/ 5 h 5"/>
                  <a:gd name="T118" fmla="*/ 7 w 16"/>
                  <a:gd name="T1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 h="5">
                    <a:moveTo>
                      <a:pt x="7" y="5"/>
                    </a:moveTo>
                    <a:lnTo>
                      <a:pt x="7" y="5"/>
                    </a:lnTo>
                    <a:lnTo>
                      <a:pt x="7" y="5"/>
                    </a:lnTo>
                    <a:lnTo>
                      <a:pt x="7" y="5"/>
                    </a:lnTo>
                    <a:lnTo>
                      <a:pt x="11" y="5"/>
                    </a:lnTo>
                    <a:lnTo>
                      <a:pt x="11" y="5"/>
                    </a:lnTo>
                    <a:lnTo>
                      <a:pt x="11" y="5"/>
                    </a:lnTo>
                    <a:lnTo>
                      <a:pt x="12" y="5"/>
                    </a:lnTo>
                    <a:lnTo>
                      <a:pt x="12" y="3"/>
                    </a:lnTo>
                    <a:lnTo>
                      <a:pt x="12" y="3"/>
                    </a:lnTo>
                    <a:lnTo>
                      <a:pt x="16" y="3"/>
                    </a:lnTo>
                    <a:lnTo>
                      <a:pt x="16" y="3"/>
                    </a:lnTo>
                    <a:lnTo>
                      <a:pt x="16" y="3"/>
                    </a:lnTo>
                    <a:lnTo>
                      <a:pt x="16" y="3"/>
                    </a:lnTo>
                    <a:lnTo>
                      <a:pt x="16" y="3"/>
                    </a:lnTo>
                    <a:lnTo>
                      <a:pt x="16" y="2"/>
                    </a:lnTo>
                    <a:lnTo>
                      <a:pt x="16" y="2"/>
                    </a:lnTo>
                    <a:lnTo>
                      <a:pt x="14" y="2"/>
                    </a:lnTo>
                    <a:lnTo>
                      <a:pt x="11" y="2"/>
                    </a:lnTo>
                    <a:lnTo>
                      <a:pt x="9" y="2"/>
                    </a:lnTo>
                    <a:lnTo>
                      <a:pt x="9" y="0"/>
                    </a:lnTo>
                    <a:lnTo>
                      <a:pt x="7" y="0"/>
                    </a:lnTo>
                    <a:lnTo>
                      <a:pt x="7" y="0"/>
                    </a:lnTo>
                    <a:lnTo>
                      <a:pt x="7" y="0"/>
                    </a:lnTo>
                    <a:lnTo>
                      <a:pt x="7" y="2"/>
                    </a:lnTo>
                    <a:lnTo>
                      <a:pt x="11" y="2"/>
                    </a:lnTo>
                    <a:lnTo>
                      <a:pt x="14" y="3"/>
                    </a:lnTo>
                    <a:lnTo>
                      <a:pt x="14" y="3"/>
                    </a:lnTo>
                    <a:lnTo>
                      <a:pt x="14" y="3"/>
                    </a:lnTo>
                    <a:lnTo>
                      <a:pt x="14" y="3"/>
                    </a:lnTo>
                    <a:lnTo>
                      <a:pt x="12" y="3"/>
                    </a:lnTo>
                    <a:lnTo>
                      <a:pt x="11" y="2"/>
                    </a:lnTo>
                    <a:lnTo>
                      <a:pt x="9" y="2"/>
                    </a:lnTo>
                    <a:lnTo>
                      <a:pt x="7" y="2"/>
                    </a:lnTo>
                    <a:lnTo>
                      <a:pt x="7" y="2"/>
                    </a:lnTo>
                    <a:lnTo>
                      <a:pt x="5" y="2"/>
                    </a:lnTo>
                    <a:lnTo>
                      <a:pt x="3" y="2"/>
                    </a:lnTo>
                    <a:lnTo>
                      <a:pt x="2" y="2"/>
                    </a:lnTo>
                    <a:lnTo>
                      <a:pt x="0" y="2"/>
                    </a:lnTo>
                    <a:lnTo>
                      <a:pt x="0" y="2"/>
                    </a:lnTo>
                    <a:lnTo>
                      <a:pt x="2" y="2"/>
                    </a:lnTo>
                    <a:lnTo>
                      <a:pt x="2" y="3"/>
                    </a:lnTo>
                    <a:lnTo>
                      <a:pt x="5" y="2"/>
                    </a:lnTo>
                    <a:lnTo>
                      <a:pt x="5" y="3"/>
                    </a:lnTo>
                    <a:lnTo>
                      <a:pt x="5" y="3"/>
                    </a:lnTo>
                    <a:lnTo>
                      <a:pt x="5" y="3"/>
                    </a:lnTo>
                    <a:lnTo>
                      <a:pt x="7" y="3"/>
                    </a:lnTo>
                    <a:lnTo>
                      <a:pt x="7" y="3"/>
                    </a:lnTo>
                    <a:lnTo>
                      <a:pt x="11" y="3"/>
                    </a:lnTo>
                    <a:lnTo>
                      <a:pt x="11" y="3"/>
                    </a:lnTo>
                    <a:lnTo>
                      <a:pt x="11" y="3"/>
                    </a:lnTo>
                    <a:lnTo>
                      <a:pt x="11" y="3"/>
                    </a:lnTo>
                    <a:lnTo>
                      <a:pt x="11" y="3"/>
                    </a:lnTo>
                    <a:lnTo>
                      <a:pt x="11" y="3"/>
                    </a:lnTo>
                    <a:lnTo>
                      <a:pt x="9" y="3"/>
                    </a:lnTo>
                    <a:lnTo>
                      <a:pt x="9" y="3"/>
                    </a:lnTo>
                    <a:lnTo>
                      <a:pt x="7" y="3"/>
                    </a:lnTo>
                    <a:lnTo>
                      <a:pt x="7" y="3"/>
                    </a:lnTo>
                    <a:lnTo>
                      <a:pt x="5" y="5"/>
                    </a:lnTo>
                    <a:lnTo>
                      <a:pt x="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1" name="Freeform 59"/>
              <p:cNvSpPr/>
              <p:nvPr/>
            </p:nvSpPr>
            <p:spPr bwMode="auto">
              <a:xfrm>
                <a:off x="2088" y="816"/>
                <a:ext cx="7" cy="2"/>
              </a:xfrm>
              <a:custGeom>
                <a:avLst/>
                <a:gdLst>
                  <a:gd name="T0" fmla="*/ 2 w 7"/>
                  <a:gd name="T1" fmla="*/ 0 h 2"/>
                  <a:gd name="T2" fmla="*/ 2 w 7"/>
                  <a:gd name="T3" fmla="*/ 0 h 2"/>
                  <a:gd name="T4" fmla="*/ 3 w 7"/>
                  <a:gd name="T5" fmla="*/ 2 h 2"/>
                  <a:gd name="T6" fmla="*/ 3 w 7"/>
                  <a:gd name="T7" fmla="*/ 0 h 2"/>
                  <a:gd name="T8" fmla="*/ 5 w 7"/>
                  <a:gd name="T9" fmla="*/ 0 h 2"/>
                  <a:gd name="T10" fmla="*/ 5 w 7"/>
                  <a:gd name="T11" fmla="*/ 0 h 2"/>
                  <a:gd name="T12" fmla="*/ 7 w 7"/>
                  <a:gd name="T13" fmla="*/ 0 h 2"/>
                  <a:gd name="T14" fmla="*/ 7 w 7"/>
                  <a:gd name="T15" fmla="*/ 0 h 2"/>
                  <a:gd name="T16" fmla="*/ 7 w 7"/>
                  <a:gd name="T17" fmla="*/ 0 h 2"/>
                  <a:gd name="T18" fmla="*/ 7 w 7"/>
                  <a:gd name="T19" fmla="*/ 0 h 2"/>
                  <a:gd name="T20" fmla="*/ 5 w 7"/>
                  <a:gd name="T21" fmla="*/ 0 h 2"/>
                  <a:gd name="T22" fmla="*/ 5 w 7"/>
                  <a:gd name="T23" fmla="*/ 0 h 2"/>
                  <a:gd name="T24" fmla="*/ 5 w 7"/>
                  <a:gd name="T25" fmla="*/ 0 h 2"/>
                  <a:gd name="T26" fmla="*/ 5 w 7"/>
                  <a:gd name="T27" fmla="*/ 0 h 2"/>
                  <a:gd name="T28" fmla="*/ 3 w 7"/>
                  <a:gd name="T29" fmla="*/ 0 h 2"/>
                  <a:gd name="T30" fmla="*/ 3 w 7"/>
                  <a:gd name="T31" fmla="*/ 0 h 2"/>
                  <a:gd name="T32" fmla="*/ 3 w 7"/>
                  <a:gd name="T33" fmla="*/ 0 h 2"/>
                  <a:gd name="T34" fmla="*/ 2 w 7"/>
                  <a:gd name="T35" fmla="*/ 0 h 2"/>
                  <a:gd name="T36" fmla="*/ 0 w 7"/>
                  <a:gd name="T37" fmla="*/ 0 h 2"/>
                  <a:gd name="T38" fmla="*/ 0 w 7"/>
                  <a:gd name="T39" fmla="*/ 0 h 2"/>
                  <a:gd name="T40" fmla="*/ 2 w 7"/>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2">
                    <a:moveTo>
                      <a:pt x="2" y="0"/>
                    </a:moveTo>
                    <a:lnTo>
                      <a:pt x="2" y="0"/>
                    </a:lnTo>
                    <a:lnTo>
                      <a:pt x="3" y="2"/>
                    </a:lnTo>
                    <a:lnTo>
                      <a:pt x="3" y="0"/>
                    </a:lnTo>
                    <a:lnTo>
                      <a:pt x="5" y="0"/>
                    </a:lnTo>
                    <a:lnTo>
                      <a:pt x="5" y="0"/>
                    </a:lnTo>
                    <a:lnTo>
                      <a:pt x="7" y="0"/>
                    </a:lnTo>
                    <a:lnTo>
                      <a:pt x="7" y="0"/>
                    </a:lnTo>
                    <a:lnTo>
                      <a:pt x="7" y="0"/>
                    </a:lnTo>
                    <a:lnTo>
                      <a:pt x="7" y="0"/>
                    </a:lnTo>
                    <a:lnTo>
                      <a:pt x="5" y="0"/>
                    </a:lnTo>
                    <a:lnTo>
                      <a:pt x="5" y="0"/>
                    </a:lnTo>
                    <a:lnTo>
                      <a:pt x="5" y="0"/>
                    </a:lnTo>
                    <a:lnTo>
                      <a:pt x="5" y="0"/>
                    </a:lnTo>
                    <a:lnTo>
                      <a:pt x="3" y="0"/>
                    </a:lnTo>
                    <a:lnTo>
                      <a:pt x="3" y="0"/>
                    </a:lnTo>
                    <a:lnTo>
                      <a:pt x="3" y="0"/>
                    </a:lnTo>
                    <a:lnTo>
                      <a:pt x="2" y="0"/>
                    </a:lnTo>
                    <a:lnTo>
                      <a:pt x="0" y="0"/>
                    </a:lnTo>
                    <a:lnTo>
                      <a:pt x="0"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2" name="Freeform 60"/>
              <p:cNvSpPr/>
              <p:nvPr/>
            </p:nvSpPr>
            <p:spPr bwMode="auto">
              <a:xfrm>
                <a:off x="2120" y="885"/>
                <a:ext cx="38" cy="27"/>
              </a:xfrm>
              <a:custGeom>
                <a:avLst/>
                <a:gdLst>
                  <a:gd name="T0" fmla="*/ 35 w 38"/>
                  <a:gd name="T1" fmla="*/ 24 h 27"/>
                  <a:gd name="T2" fmla="*/ 31 w 38"/>
                  <a:gd name="T3" fmla="*/ 24 h 27"/>
                  <a:gd name="T4" fmla="*/ 27 w 38"/>
                  <a:gd name="T5" fmla="*/ 20 h 27"/>
                  <a:gd name="T6" fmla="*/ 24 w 38"/>
                  <a:gd name="T7" fmla="*/ 18 h 27"/>
                  <a:gd name="T8" fmla="*/ 20 w 38"/>
                  <a:gd name="T9" fmla="*/ 15 h 27"/>
                  <a:gd name="T10" fmla="*/ 20 w 38"/>
                  <a:gd name="T11" fmla="*/ 13 h 27"/>
                  <a:gd name="T12" fmla="*/ 20 w 38"/>
                  <a:gd name="T13" fmla="*/ 9 h 27"/>
                  <a:gd name="T14" fmla="*/ 20 w 38"/>
                  <a:gd name="T15" fmla="*/ 9 h 27"/>
                  <a:gd name="T16" fmla="*/ 20 w 38"/>
                  <a:gd name="T17" fmla="*/ 9 h 27"/>
                  <a:gd name="T18" fmla="*/ 20 w 38"/>
                  <a:gd name="T19" fmla="*/ 7 h 27"/>
                  <a:gd name="T20" fmla="*/ 20 w 38"/>
                  <a:gd name="T21" fmla="*/ 6 h 27"/>
                  <a:gd name="T22" fmla="*/ 20 w 38"/>
                  <a:gd name="T23" fmla="*/ 6 h 27"/>
                  <a:gd name="T24" fmla="*/ 18 w 38"/>
                  <a:gd name="T25" fmla="*/ 6 h 27"/>
                  <a:gd name="T26" fmla="*/ 20 w 38"/>
                  <a:gd name="T27" fmla="*/ 4 h 27"/>
                  <a:gd name="T28" fmla="*/ 18 w 38"/>
                  <a:gd name="T29" fmla="*/ 2 h 27"/>
                  <a:gd name="T30" fmla="*/ 13 w 38"/>
                  <a:gd name="T31" fmla="*/ 2 h 27"/>
                  <a:gd name="T32" fmla="*/ 9 w 38"/>
                  <a:gd name="T33" fmla="*/ 2 h 27"/>
                  <a:gd name="T34" fmla="*/ 4 w 38"/>
                  <a:gd name="T35" fmla="*/ 4 h 27"/>
                  <a:gd name="T36" fmla="*/ 4 w 38"/>
                  <a:gd name="T37" fmla="*/ 6 h 27"/>
                  <a:gd name="T38" fmla="*/ 6 w 38"/>
                  <a:gd name="T39" fmla="*/ 6 h 27"/>
                  <a:gd name="T40" fmla="*/ 2 w 38"/>
                  <a:gd name="T41" fmla="*/ 6 h 27"/>
                  <a:gd name="T42" fmla="*/ 4 w 38"/>
                  <a:gd name="T43" fmla="*/ 9 h 27"/>
                  <a:gd name="T44" fmla="*/ 4 w 38"/>
                  <a:gd name="T45" fmla="*/ 9 h 27"/>
                  <a:gd name="T46" fmla="*/ 6 w 38"/>
                  <a:gd name="T47" fmla="*/ 9 h 27"/>
                  <a:gd name="T48" fmla="*/ 4 w 38"/>
                  <a:gd name="T49" fmla="*/ 11 h 27"/>
                  <a:gd name="T50" fmla="*/ 6 w 38"/>
                  <a:gd name="T51" fmla="*/ 13 h 27"/>
                  <a:gd name="T52" fmla="*/ 4 w 38"/>
                  <a:gd name="T53" fmla="*/ 15 h 27"/>
                  <a:gd name="T54" fmla="*/ 2 w 38"/>
                  <a:gd name="T55" fmla="*/ 15 h 27"/>
                  <a:gd name="T56" fmla="*/ 0 w 38"/>
                  <a:gd name="T57" fmla="*/ 15 h 27"/>
                  <a:gd name="T58" fmla="*/ 0 w 38"/>
                  <a:gd name="T59" fmla="*/ 16 h 27"/>
                  <a:gd name="T60" fmla="*/ 4 w 38"/>
                  <a:gd name="T61" fmla="*/ 18 h 27"/>
                  <a:gd name="T62" fmla="*/ 6 w 38"/>
                  <a:gd name="T63" fmla="*/ 20 h 27"/>
                  <a:gd name="T64" fmla="*/ 6 w 38"/>
                  <a:gd name="T65" fmla="*/ 18 h 27"/>
                  <a:gd name="T66" fmla="*/ 8 w 38"/>
                  <a:gd name="T67" fmla="*/ 18 h 27"/>
                  <a:gd name="T68" fmla="*/ 9 w 38"/>
                  <a:gd name="T69" fmla="*/ 18 h 27"/>
                  <a:gd name="T70" fmla="*/ 11 w 38"/>
                  <a:gd name="T71" fmla="*/ 20 h 27"/>
                  <a:gd name="T72" fmla="*/ 13 w 38"/>
                  <a:gd name="T73" fmla="*/ 18 h 27"/>
                  <a:gd name="T74" fmla="*/ 13 w 38"/>
                  <a:gd name="T75" fmla="*/ 20 h 27"/>
                  <a:gd name="T76" fmla="*/ 15 w 38"/>
                  <a:gd name="T77" fmla="*/ 20 h 27"/>
                  <a:gd name="T78" fmla="*/ 15 w 38"/>
                  <a:gd name="T79" fmla="*/ 22 h 27"/>
                  <a:gd name="T80" fmla="*/ 15 w 38"/>
                  <a:gd name="T81" fmla="*/ 22 h 27"/>
                  <a:gd name="T82" fmla="*/ 18 w 38"/>
                  <a:gd name="T83" fmla="*/ 24 h 27"/>
                  <a:gd name="T84" fmla="*/ 18 w 38"/>
                  <a:gd name="T85" fmla="*/ 24 h 27"/>
                  <a:gd name="T86" fmla="*/ 17 w 38"/>
                  <a:gd name="T87" fmla="*/ 24 h 27"/>
                  <a:gd name="T88" fmla="*/ 18 w 38"/>
                  <a:gd name="T89" fmla="*/ 25 h 27"/>
                  <a:gd name="T90" fmla="*/ 20 w 38"/>
                  <a:gd name="T91" fmla="*/ 25 h 27"/>
                  <a:gd name="T92" fmla="*/ 24 w 38"/>
                  <a:gd name="T93" fmla="*/ 25 h 27"/>
                  <a:gd name="T94" fmla="*/ 24 w 38"/>
                  <a:gd name="T95" fmla="*/ 27 h 27"/>
                  <a:gd name="T96" fmla="*/ 27 w 38"/>
                  <a:gd name="T97" fmla="*/ 27 h 27"/>
                  <a:gd name="T98" fmla="*/ 27 w 38"/>
                  <a:gd name="T99" fmla="*/ 25 h 27"/>
                  <a:gd name="T100" fmla="*/ 29 w 38"/>
                  <a:gd name="T101" fmla="*/ 27 h 27"/>
                  <a:gd name="T102" fmla="*/ 33 w 38"/>
                  <a:gd name="T103" fmla="*/ 27 h 27"/>
                  <a:gd name="T104" fmla="*/ 33 w 38"/>
                  <a:gd name="T105" fmla="*/ 27 h 27"/>
                  <a:gd name="T106" fmla="*/ 33 w 38"/>
                  <a:gd name="T107" fmla="*/ 25 h 27"/>
                  <a:gd name="T108" fmla="*/ 35 w 38"/>
                  <a:gd name="T109" fmla="*/ 27 h 27"/>
                  <a:gd name="T110" fmla="*/ 37 w 38"/>
                  <a:gd name="T111" fmla="*/ 27 h 27"/>
                  <a:gd name="T112" fmla="*/ 37 w 38"/>
                  <a:gd name="T113" fmla="*/ 27 h 27"/>
                  <a:gd name="T114" fmla="*/ 38 w 38"/>
                  <a:gd name="T11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27">
                    <a:moveTo>
                      <a:pt x="38" y="25"/>
                    </a:moveTo>
                    <a:lnTo>
                      <a:pt x="37" y="25"/>
                    </a:lnTo>
                    <a:lnTo>
                      <a:pt x="35" y="24"/>
                    </a:lnTo>
                    <a:lnTo>
                      <a:pt x="35" y="24"/>
                    </a:lnTo>
                    <a:lnTo>
                      <a:pt x="33" y="24"/>
                    </a:lnTo>
                    <a:lnTo>
                      <a:pt x="31" y="24"/>
                    </a:lnTo>
                    <a:lnTo>
                      <a:pt x="29" y="22"/>
                    </a:lnTo>
                    <a:lnTo>
                      <a:pt x="27" y="20"/>
                    </a:lnTo>
                    <a:lnTo>
                      <a:pt x="27" y="20"/>
                    </a:lnTo>
                    <a:lnTo>
                      <a:pt x="26" y="18"/>
                    </a:lnTo>
                    <a:lnTo>
                      <a:pt x="26" y="18"/>
                    </a:lnTo>
                    <a:lnTo>
                      <a:pt x="24" y="18"/>
                    </a:lnTo>
                    <a:lnTo>
                      <a:pt x="24" y="16"/>
                    </a:lnTo>
                    <a:lnTo>
                      <a:pt x="22" y="15"/>
                    </a:lnTo>
                    <a:lnTo>
                      <a:pt x="20" y="15"/>
                    </a:lnTo>
                    <a:lnTo>
                      <a:pt x="20" y="15"/>
                    </a:lnTo>
                    <a:lnTo>
                      <a:pt x="20" y="13"/>
                    </a:lnTo>
                    <a:lnTo>
                      <a:pt x="20" y="13"/>
                    </a:lnTo>
                    <a:lnTo>
                      <a:pt x="20" y="11"/>
                    </a:lnTo>
                    <a:lnTo>
                      <a:pt x="20" y="11"/>
                    </a:lnTo>
                    <a:lnTo>
                      <a:pt x="20" y="9"/>
                    </a:lnTo>
                    <a:lnTo>
                      <a:pt x="18" y="9"/>
                    </a:lnTo>
                    <a:lnTo>
                      <a:pt x="20" y="9"/>
                    </a:lnTo>
                    <a:lnTo>
                      <a:pt x="20" y="9"/>
                    </a:lnTo>
                    <a:lnTo>
                      <a:pt x="18" y="9"/>
                    </a:lnTo>
                    <a:lnTo>
                      <a:pt x="18" y="9"/>
                    </a:lnTo>
                    <a:lnTo>
                      <a:pt x="20" y="9"/>
                    </a:lnTo>
                    <a:lnTo>
                      <a:pt x="20" y="7"/>
                    </a:lnTo>
                    <a:lnTo>
                      <a:pt x="20" y="7"/>
                    </a:lnTo>
                    <a:lnTo>
                      <a:pt x="20" y="7"/>
                    </a:lnTo>
                    <a:lnTo>
                      <a:pt x="18" y="7"/>
                    </a:lnTo>
                    <a:lnTo>
                      <a:pt x="18" y="6"/>
                    </a:lnTo>
                    <a:lnTo>
                      <a:pt x="20" y="6"/>
                    </a:lnTo>
                    <a:lnTo>
                      <a:pt x="20" y="6"/>
                    </a:lnTo>
                    <a:lnTo>
                      <a:pt x="20" y="6"/>
                    </a:lnTo>
                    <a:lnTo>
                      <a:pt x="20" y="6"/>
                    </a:lnTo>
                    <a:lnTo>
                      <a:pt x="20" y="6"/>
                    </a:lnTo>
                    <a:lnTo>
                      <a:pt x="18" y="6"/>
                    </a:lnTo>
                    <a:lnTo>
                      <a:pt x="18" y="6"/>
                    </a:lnTo>
                    <a:lnTo>
                      <a:pt x="20" y="4"/>
                    </a:lnTo>
                    <a:lnTo>
                      <a:pt x="18" y="4"/>
                    </a:lnTo>
                    <a:lnTo>
                      <a:pt x="20" y="4"/>
                    </a:lnTo>
                    <a:lnTo>
                      <a:pt x="20" y="4"/>
                    </a:lnTo>
                    <a:lnTo>
                      <a:pt x="20" y="2"/>
                    </a:lnTo>
                    <a:lnTo>
                      <a:pt x="18" y="2"/>
                    </a:lnTo>
                    <a:lnTo>
                      <a:pt x="15" y="2"/>
                    </a:lnTo>
                    <a:lnTo>
                      <a:pt x="15" y="2"/>
                    </a:lnTo>
                    <a:lnTo>
                      <a:pt x="13" y="2"/>
                    </a:lnTo>
                    <a:lnTo>
                      <a:pt x="13" y="0"/>
                    </a:lnTo>
                    <a:lnTo>
                      <a:pt x="11" y="0"/>
                    </a:lnTo>
                    <a:lnTo>
                      <a:pt x="9" y="2"/>
                    </a:lnTo>
                    <a:lnTo>
                      <a:pt x="9" y="2"/>
                    </a:lnTo>
                    <a:lnTo>
                      <a:pt x="6" y="2"/>
                    </a:lnTo>
                    <a:lnTo>
                      <a:pt x="4" y="4"/>
                    </a:lnTo>
                    <a:lnTo>
                      <a:pt x="4" y="4"/>
                    </a:lnTo>
                    <a:lnTo>
                      <a:pt x="4" y="4"/>
                    </a:lnTo>
                    <a:lnTo>
                      <a:pt x="4" y="6"/>
                    </a:lnTo>
                    <a:lnTo>
                      <a:pt x="4" y="6"/>
                    </a:lnTo>
                    <a:lnTo>
                      <a:pt x="4" y="6"/>
                    </a:lnTo>
                    <a:lnTo>
                      <a:pt x="6" y="6"/>
                    </a:lnTo>
                    <a:lnTo>
                      <a:pt x="4" y="6"/>
                    </a:lnTo>
                    <a:lnTo>
                      <a:pt x="4" y="6"/>
                    </a:lnTo>
                    <a:lnTo>
                      <a:pt x="2" y="6"/>
                    </a:lnTo>
                    <a:lnTo>
                      <a:pt x="2" y="7"/>
                    </a:lnTo>
                    <a:lnTo>
                      <a:pt x="2" y="7"/>
                    </a:lnTo>
                    <a:lnTo>
                      <a:pt x="4" y="9"/>
                    </a:lnTo>
                    <a:lnTo>
                      <a:pt x="4" y="9"/>
                    </a:lnTo>
                    <a:lnTo>
                      <a:pt x="4" y="9"/>
                    </a:lnTo>
                    <a:lnTo>
                      <a:pt x="4" y="9"/>
                    </a:lnTo>
                    <a:lnTo>
                      <a:pt x="6" y="9"/>
                    </a:lnTo>
                    <a:lnTo>
                      <a:pt x="6" y="9"/>
                    </a:lnTo>
                    <a:lnTo>
                      <a:pt x="6" y="9"/>
                    </a:lnTo>
                    <a:lnTo>
                      <a:pt x="4" y="9"/>
                    </a:lnTo>
                    <a:lnTo>
                      <a:pt x="6" y="11"/>
                    </a:lnTo>
                    <a:lnTo>
                      <a:pt x="4" y="11"/>
                    </a:lnTo>
                    <a:lnTo>
                      <a:pt x="6" y="11"/>
                    </a:lnTo>
                    <a:lnTo>
                      <a:pt x="4" y="13"/>
                    </a:lnTo>
                    <a:lnTo>
                      <a:pt x="6" y="13"/>
                    </a:lnTo>
                    <a:lnTo>
                      <a:pt x="4" y="13"/>
                    </a:lnTo>
                    <a:lnTo>
                      <a:pt x="4" y="15"/>
                    </a:lnTo>
                    <a:lnTo>
                      <a:pt x="4" y="15"/>
                    </a:lnTo>
                    <a:lnTo>
                      <a:pt x="4" y="15"/>
                    </a:lnTo>
                    <a:lnTo>
                      <a:pt x="4" y="15"/>
                    </a:lnTo>
                    <a:lnTo>
                      <a:pt x="2" y="15"/>
                    </a:lnTo>
                    <a:lnTo>
                      <a:pt x="2" y="15"/>
                    </a:lnTo>
                    <a:lnTo>
                      <a:pt x="2" y="15"/>
                    </a:lnTo>
                    <a:lnTo>
                      <a:pt x="0" y="15"/>
                    </a:lnTo>
                    <a:lnTo>
                      <a:pt x="0" y="15"/>
                    </a:lnTo>
                    <a:lnTo>
                      <a:pt x="0" y="15"/>
                    </a:lnTo>
                    <a:lnTo>
                      <a:pt x="0" y="16"/>
                    </a:lnTo>
                    <a:lnTo>
                      <a:pt x="2" y="16"/>
                    </a:lnTo>
                    <a:lnTo>
                      <a:pt x="2" y="18"/>
                    </a:lnTo>
                    <a:lnTo>
                      <a:pt x="4" y="18"/>
                    </a:lnTo>
                    <a:lnTo>
                      <a:pt x="4" y="18"/>
                    </a:lnTo>
                    <a:lnTo>
                      <a:pt x="4" y="18"/>
                    </a:lnTo>
                    <a:lnTo>
                      <a:pt x="6" y="20"/>
                    </a:lnTo>
                    <a:lnTo>
                      <a:pt x="6" y="20"/>
                    </a:lnTo>
                    <a:lnTo>
                      <a:pt x="6" y="20"/>
                    </a:lnTo>
                    <a:lnTo>
                      <a:pt x="6" y="18"/>
                    </a:lnTo>
                    <a:lnTo>
                      <a:pt x="8" y="18"/>
                    </a:lnTo>
                    <a:lnTo>
                      <a:pt x="8" y="20"/>
                    </a:lnTo>
                    <a:lnTo>
                      <a:pt x="8" y="18"/>
                    </a:lnTo>
                    <a:lnTo>
                      <a:pt x="8" y="18"/>
                    </a:lnTo>
                    <a:lnTo>
                      <a:pt x="9" y="18"/>
                    </a:lnTo>
                    <a:lnTo>
                      <a:pt x="9" y="18"/>
                    </a:lnTo>
                    <a:lnTo>
                      <a:pt x="9" y="20"/>
                    </a:lnTo>
                    <a:lnTo>
                      <a:pt x="11" y="20"/>
                    </a:lnTo>
                    <a:lnTo>
                      <a:pt x="11" y="20"/>
                    </a:lnTo>
                    <a:lnTo>
                      <a:pt x="11" y="18"/>
                    </a:lnTo>
                    <a:lnTo>
                      <a:pt x="11" y="20"/>
                    </a:lnTo>
                    <a:lnTo>
                      <a:pt x="13" y="18"/>
                    </a:lnTo>
                    <a:lnTo>
                      <a:pt x="13" y="18"/>
                    </a:lnTo>
                    <a:lnTo>
                      <a:pt x="13" y="20"/>
                    </a:lnTo>
                    <a:lnTo>
                      <a:pt x="13" y="20"/>
                    </a:lnTo>
                    <a:lnTo>
                      <a:pt x="15" y="22"/>
                    </a:lnTo>
                    <a:lnTo>
                      <a:pt x="15" y="20"/>
                    </a:lnTo>
                    <a:lnTo>
                      <a:pt x="15" y="20"/>
                    </a:lnTo>
                    <a:lnTo>
                      <a:pt x="15" y="18"/>
                    </a:lnTo>
                    <a:lnTo>
                      <a:pt x="15" y="20"/>
                    </a:lnTo>
                    <a:lnTo>
                      <a:pt x="15" y="22"/>
                    </a:lnTo>
                    <a:lnTo>
                      <a:pt x="15" y="22"/>
                    </a:lnTo>
                    <a:lnTo>
                      <a:pt x="15" y="22"/>
                    </a:lnTo>
                    <a:lnTo>
                      <a:pt x="15" y="22"/>
                    </a:lnTo>
                    <a:lnTo>
                      <a:pt x="18" y="22"/>
                    </a:lnTo>
                    <a:lnTo>
                      <a:pt x="18" y="22"/>
                    </a:lnTo>
                    <a:lnTo>
                      <a:pt x="18" y="24"/>
                    </a:lnTo>
                    <a:lnTo>
                      <a:pt x="17" y="24"/>
                    </a:lnTo>
                    <a:lnTo>
                      <a:pt x="18" y="24"/>
                    </a:lnTo>
                    <a:lnTo>
                      <a:pt x="18" y="24"/>
                    </a:lnTo>
                    <a:lnTo>
                      <a:pt x="17" y="24"/>
                    </a:lnTo>
                    <a:lnTo>
                      <a:pt x="17" y="24"/>
                    </a:lnTo>
                    <a:lnTo>
                      <a:pt x="17" y="24"/>
                    </a:lnTo>
                    <a:lnTo>
                      <a:pt x="17" y="24"/>
                    </a:lnTo>
                    <a:lnTo>
                      <a:pt x="17" y="25"/>
                    </a:lnTo>
                    <a:lnTo>
                      <a:pt x="18" y="25"/>
                    </a:lnTo>
                    <a:lnTo>
                      <a:pt x="18" y="25"/>
                    </a:lnTo>
                    <a:lnTo>
                      <a:pt x="20" y="25"/>
                    </a:lnTo>
                    <a:lnTo>
                      <a:pt x="20" y="25"/>
                    </a:lnTo>
                    <a:lnTo>
                      <a:pt x="20" y="25"/>
                    </a:lnTo>
                    <a:lnTo>
                      <a:pt x="22" y="25"/>
                    </a:lnTo>
                    <a:lnTo>
                      <a:pt x="24" y="25"/>
                    </a:lnTo>
                    <a:lnTo>
                      <a:pt x="24" y="25"/>
                    </a:lnTo>
                    <a:lnTo>
                      <a:pt x="24" y="25"/>
                    </a:lnTo>
                    <a:lnTo>
                      <a:pt x="24" y="27"/>
                    </a:lnTo>
                    <a:lnTo>
                      <a:pt x="27" y="27"/>
                    </a:lnTo>
                    <a:lnTo>
                      <a:pt x="27" y="27"/>
                    </a:lnTo>
                    <a:lnTo>
                      <a:pt x="27" y="27"/>
                    </a:lnTo>
                    <a:lnTo>
                      <a:pt x="27" y="27"/>
                    </a:lnTo>
                    <a:lnTo>
                      <a:pt x="27" y="27"/>
                    </a:lnTo>
                    <a:lnTo>
                      <a:pt x="27" y="25"/>
                    </a:lnTo>
                    <a:lnTo>
                      <a:pt x="29" y="27"/>
                    </a:lnTo>
                    <a:lnTo>
                      <a:pt x="29" y="27"/>
                    </a:lnTo>
                    <a:lnTo>
                      <a:pt x="29" y="27"/>
                    </a:lnTo>
                    <a:lnTo>
                      <a:pt x="31" y="27"/>
                    </a:lnTo>
                    <a:lnTo>
                      <a:pt x="31" y="27"/>
                    </a:lnTo>
                    <a:lnTo>
                      <a:pt x="33" y="27"/>
                    </a:lnTo>
                    <a:lnTo>
                      <a:pt x="33" y="27"/>
                    </a:lnTo>
                    <a:lnTo>
                      <a:pt x="33" y="27"/>
                    </a:lnTo>
                    <a:lnTo>
                      <a:pt x="33" y="27"/>
                    </a:lnTo>
                    <a:lnTo>
                      <a:pt x="31" y="27"/>
                    </a:lnTo>
                    <a:lnTo>
                      <a:pt x="33" y="25"/>
                    </a:lnTo>
                    <a:lnTo>
                      <a:pt x="33" y="25"/>
                    </a:lnTo>
                    <a:lnTo>
                      <a:pt x="33" y="25"/>
                    </a:lnTo>
                    <a:lnTo>
                      <a:pt x="35" y="25"/>
                    </a:lnTo>
                    <a:lnTo>
                      <a:pt x="35" y="27"/>
                    </a:lnTo>
                    <a:lnTo>
                      <a:pt x="37" y="27"/>
                    </a:lnTo>
                    <a:lnTo>
                      <a:pt x="37" y="27"/>
                    </a:lnTo>
                    <a:lnTo>
                      <a:pt x="37" y="27"/>
                    </a:lnTo>
                    <a:lnTo>
                      <a:pt x="38" y="27"/>
                    </a:lnTo>
                    <a:lnTo>
                      <a:pt x="35" y="27"/>
                    </a:lnTo>
                    <a:lnTo>
                      <a:pt x="37" y="27"/>
                    </a:lnTo>
                    <a:lnTo>
                      <a:pt x="38" y="27"/>
                    </a:lnTo>
                    <a:lnTo>
                      <a:pt x="38" y="25"/>
                    </a:lnTo>
                    <a:lnTo>
                      <a:pt x="38" y="25"/>
                    </a:lnTo>
                    <a:lnTo>
                      <a:pt x="38" y="25"/>
                    </a:lnTo>
                    <a:lnTo>
                      <a:pt x="38" y="2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3" name="Freeform 61"/>
              <p:cNvSpPr/>
              <p:nvPr/>
            </p:nvSpPr>
            <p:spPr bwMode="auto">
              <a:xfrm>
                <a:off x="2122" y="849"/>
                <a:ext cx="62" cy="38"/>
              </a:xfrm>
              <a:custGeom>
                <a:avLst/>
                <a:gdLst>
                  <a:gd name="T0" fmla="*/ 13 w 62"/>
                  <a:gd name="T1" fmla="*/ 16 h 38"/>
                  <a:gd name="T2" fmla="*/ 9 w 62"/>
                  <a:gd name="T3" fmla="*/ 18 h 38"/>
                  <a:gd name="T4" fmla="*/ 6 w 62"/>
                  <a:gd name="T5" fmla="*/ 20 h 38"/>
                  <a:gd name="T6" fmla="*/ 4 w 62"/>
                  <a:gd name="T7" fmla="*/ 22 h 38"/>
                  <a:gd name="T8" fmla="*/ 6 w 62"/>
                  <a:gd name="T9" fmla="*/ 23 h 38"/>
                  <a:gd name="T10" fmla="*/ 9 w 62"/>
                  <a:gd name="T11" fmla="*/ 23 h 38"/>
                  <a:gd name="T12" fmla="*/ 6 w 62"/>
                  <a:gd name="T13" fmla="*/ 25 h 38"/>
                  <a:gd name="T14" fmla="*/ 9 w 62"/>
                  <a:gd name="T15" fmla="*/ 27 h 38"/>
                  <a:gd name="T16" fmla="*/ 9 w 62"/>
                  <a:gd name="T17" fmla="*/ 29 h 38"/>
                  <a:gd name="T18" fmla="*/ 13 w 62"/>
                  <a:gd name="T19" fmla="*/ 31 h 38"/>
                  <a:gd name="T20" fmla="*/ 6 w 62"/>
                  <a:gd name="T21" fmla="*/ 31 h 38"/>
                  <a:gd name="T22" fmla="*/ 2 w 62"/>
                  <a:gd name="T23" fmla="*/ 34 h 38"/>
                  <a:gd name="T24" fmla="*/ 4 w 62"/>
                  <a:gd name="T25" fmla="*/ 34 h 38"/>
                  <a:gd name="T26" fmla="*/ 9 w 62"/>
                  <a:gd name="T27" fmla="*/ 34 h 38"/>
                  <a:gd name="T28" fmla="*/ 6 w 62"/>
                  <a:gd name="T29" fmla="*/ 36 h 38"/>
                  <a:gd name="T30" fmla="*/ 7 w 62"/>
                  <a:gd name="T31" fmla="*/ 38 h 38"/>
                  <a:gd name="T32" fmla="*/ 16 w 62"/>
                  <a:gd name="T33" fmla="*/ 38 h 38"/>
                  <a:gd name="T34" fmla="*/ 20 w 62"/>
                  <a:gd name="T35" fmla="*/ 36 h 38"/>
                  <a:gd name="T36" fmla="*/ 18 w 62"/>
                  <a:gd name="T37" fmla="*/ 34 h 38"/>
                  <a:gd name="T38" fmla="*/ 22 w 62"/>
                  <a:gd name="T39" fmla="*/ 34 h 38"/>
                  <a:gd name="T40" fmla="*/ 18 w 62"/>
                  <a:gd name="T41" fmla="*/ 32 h 38"/>
                  <a:gd name="T42" fmla="*/ 22 w 62"/>
                  <a:gd name="T43" fmla="*/ 32 h 38"/>
                  <a:gd name="T44" fmla="*/ 20 w 62"/>
                  <a:gd name="T45" fmla="*/ 31 h 38"/>
                  <a:gd name="T46" fmla="*/ 18 w 62"/>
                  <a:gd name="T47" fmla="*/ 29 h 38"/>
                  <a:gd name="T48" fmla="*/ 24 w 62"/>
                  <a:gd name="T49" fmla="*/ 31 h 38"/>
                  <a:gd name="T50" fmla="*/ 24 w 62"/>
                  <a:gd name="T51" fmla="*/ 29 h 38"/>
                  <a:gd name="T52" fmla="*/ 22 w 62"/>
                  <a:gd name="T53" fmla="*/ 27 h 38"/>
                  <a:gd name="T54" fmla="*/ 25 w 62"/>
                  <a:gd name="T55" fmla="*/ 27 h 38"/>
                  <a:gd name="T56" fmla="*/ 25 w 62"/>
                  <a:gd name="T57" fmla="*/ 25 h 38"/>
                  <a:gd name="T58" fmla="*/ 27 w 62"/>
                  <a:gd name="T59" fmla="*/ 23 h 38"/>
                  <a:gd name="T60" fmla="*/ 29 w 62"/>
                  <a:gd name="T61" fmla="*/ 23 h 38"/>
                  <a:gd name="T62" fmla="*/ 29 w 62"/>
                  <a:gd name="T63" fmla="*/ 22 h 38"/>
                  <a:gd name="T64" fmla="*/ 31 w 62"/>
                  <a:gd name="T65" fmla="*/ 20 h 38"/>
                  <a:gd name="T66" fmla="*/ 36 w 62"/>
                  <a:gd name="T67" fmla="*/ 16 h 38"/>
                  <a:gd name="T68" fmla="*/ 40 w 62"/>
                  <a:gd name="T69" fmla="*/ 13 h 38"/>
                  <a:gd name="T70" fmla="*/ 47 w 62"/>
                  <a:gd name="T71" fmla="*/ 13 h 38"/>
                  <a:gd name="T72" fmla="*/ 53 w 62"/>
                  <a:gd name="T73" fmla="*/ 11 h 38"/>
                  <a:gd name="T74" fmla="*/ 58 w 62"/>
                  <a:gd name="T75" fmla="*/ 7 h 38"/>
                  <a:gd name="T76" fmla="*/ 62 w 62"/>
                  <a:gd name="T77" fmla="*/ 5 h 38"/>
                  <a:gd name="T78" fmla="*/ 58 w 62"/>
                  <a:gd name="T79" fmla="*/ 2 h 38"/>
                  <a:gd name="T80" fmla="*/ 53 w 62"/>
                  <a:gd name="T81" fmla="*/ 0 h 38"/>
                  <a:gd name="T82" fmla="*/ 47 w 62"/>
                  <a:gd name="T83" fmla="*/ 4 h 38"/>
                  <a:gd name="T84" fmla="*/ 45 w 62"/>
                  <a:gd name="T85" fmla="*/ 5 h 38"/>
                  <a:gd name="T86" fmla="*/ 42 w 62"/>
                  <a:gd name="T87" fmla="*/ 5 h 38"/>
                  <a:gd name="T88" fmla="*/ 38 w 62"/>
                  <a:gd name="T89" fmla="*/ 9 h 38"/>
                  <a:gd name="T90" fmla="*/ 33 w 62"/>
                  <a:gd name="T91" fmla="*/ 9 h 38"/>
                  <a:gd name="T92" fmla="*/ 25 w 62"/>
                  <a:gd name="T93" fmla="*/ 9 h 38"/>
                  <a:gd name="T94" fmla="*/ 25 w 62"/>
                  <a:gd name="T95" fmla="*/ 9 h 38"/>
                  <a:gd name="T96" fmla="*/ 24 w 62"/>
                  <a:gd name="T97" fmla="*/ 11 h 38"/>
                  <a:gd name="T98" fmla="*/ 20 w 62"/>
                  <a:gd name="T99" fmla="*/ 11 h 38"/>
                  <a:gd name="T100" fmla="*/ 15 w 62"/>
                  <a:gd name="T101"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38">
                    <a:moveTo>
                      <a:pt x="15" y="14"/>
                    </a:moveTo>
                    <a:lnTo>
                      <a:pt x="13" y="14"/>
                    </a:lnTo>
                    <a:lnTo>
                      <a:pt x="13" y="16"/>
                    </a:lnTo>
                    <a:lnTo>
                      <a:pt x="13" y="16"/>
                    </a:lnTo>
                    <a:lnTo>
                      <a:pt x="13" y="16"/>
                    </a:lnTo>
                    <a:lnTo>
                      <a:pt x="13" y="18"/>
                    </a:lnTo>
                    <a:lnTo>
                      <a:pt x="13" y="18"/>
                    </a:lnTo>
                    <a:lnTo>
                      <a:pt x="13" y="18"/>
                    </a:lnTo>
                    <a:lnTo>
                      <a:pt x="9" y="18"/>
                    </a:lnTo>
                    <a:lnTo>
                      <a:pt x="9" y="18"/>
                    </a:lnTo>
                    <a:lnTo>
                      <a:pt x="9" y="20"/>
                    </a:lnTo>
                    <a:lnTo>
                      <a:pt x="9" y="20"/>
                    </a:lnTo>
                    <a:lnTo>
                      <a:pt x="7" y="22"/>
                    </a:lnTo>
                    <a:lnTo>
                      <a:pt x="6" y="22"/>
                    </a:lnTo>
                    <a:lnTo>
                      <a:pt x="6" y="20"/>
                    </a:lnTo>
                    <a:lnTo>
                      <a:pt x="4" y="20"/>
                    </a:lnTo>
                    <a:lnTo>
                      <a:pt x="4" y="20"/>
                    </a:lnTo>
                    <a:lnTo>
                      <a:pt x="4" y="22"/>
                    </a:lnTo>
                    <a:lnTo>
                      <a:pt x="4" y="22"/>
                    </a:lnTo>
                    <a:lnTo>
                      <a:pt x="4" y="22"/>
                    </a:lnTo>
                    <a:lnTo>
                      <a:pt x="4" y="22"/>
                    </a:lnTo>
                    <a:lnTo>
                      <a:pt x="6" y="22"/>
                    </a:lnTo>
                    <a:lnTo>
                      <a:pt x="6" y="22"/>
                    </a:lnTo>
                    <a:lnTo>
                      <a:pt x="6" y="22"/>
                    </a:lnTo>
                    <a:lnTo>
                      <a:pt x="6" y="23"/>
                    </a:lnTo>
                    <a:lnTo>
                      <a:pt x="6" y="23"/>
                    </a:lnTo>
                    <a:lnTo>
                      <a:pt x="6" y="23"/>
                    </a:lnTo>
                    <a:lnTo>
                      <a:pt x="7" y="23"/>
                    </a:lnTo>
                    <a:lnTo>
                      <a:pt x="9" y="23"/>
                    </a:lnTo>
                    <a:lnTo>
                      <a:pt x="9" y="23"/>
                    </a:lnTo>
                    <a:lnTo>
                      <a:pt x="11" y="25"/>
                    </a:lnTo>
                    <a:lnTo>
                      <a:pt x="9" y="25"/>
                    </a:lnTo>
                    <a:lnTo>
                      <a:pt x="7" y="25"/>
                    </a:lnTo>
                    <a:lnTo>
                      <a:pt x="6" y="25"/>
                    </a:lnTo>
                    <a:lnTo>
                      <a:pt x="6" y="25"/>
                    </a:lnTo>
                    <a:lnTo>
                      <a:pt x="6" y="25"/>
                    </a:lnTo>
                    <a:lnTo>
                      <a:pt x="7" y="27"/>
                    </a:lnTo>
                    <a:lnTo>
                      <a:pt x="7" y="27"/>
                    </a:lnTo>
                    <a:lnTo>
                      <a:pt x="9" y="27"/>
                    </a:lnTo>
                    <a:lnTo>
                      <a:pt x="9" y="27"/>
                    </a:lnTo>
                    <a:lnTo>
                      <a:pt x="9" y="27"/>
                    </a:lnTo>
                    <a:lnTo>
                      <a:pt x="6" y="27"/>
                    </a:lnTo>
                    <a:lnTo>
                      <a:pt x="6" y="27"/>
                    </a:lnTo>
                    <a:lnTo>
                      <a:pt x="9" y="29"/>
                    </a:lnTo>
                    <a:lnTo>
                      <a:pt x="9" y="29"/>
                    </a:lnTo>
                    <a:lnTo>
                      <a:pt x="7" y="29"/>
                    </a:lnTo>
                    <a:lnTo>
                      <a:pt x="6" y="29"/>
                    </a:lnTo>
                    <a:lnTo>
                      <a:pt x="7" y="29"/>
                    </a:lnTo>
                    <a:lnTo>
                      <a:pt x="11" y="31"/>
                    </a:lnTo>
                    <a:lnTo>
                      <a:pt x="13" y="31"/>
                    </a:lnTo>
                    <a:lnTo>
                      <a:pt x="11" y="31"/>
                    </a:lnTo>
                    <a:lnTo>
                      <a:pt x="9" y="31"/>
                    </a:lnTo>
                    <a:lnTo>
                      <a:pt x="7" y="31"/>
                    </a:lnTo>
                    <a:lnTo>
                      <a:pt x="6" y="29"/>
                    </a:lnTo>
                    <a:lnTo>
                      <a:pt x="6" y="31"/>
                    </a:lnTo>
                    <a:lnTo>
                      <a:pt x="6" y="32"/>
                    </a:lnTo>
                    <a:lnTo>
                      <a:pt x="6" y="32"/>
                    </a:lnTo>
                    <a:lnTo>
                      <a:pt x="4" y="32"/>
                    </a:lnTo>
                    <a:lnTo>
                      <a:pt x="2" y="32"/>
                    </a:lnTo>
                    <a:lnTo>
                      <a:pt x="2" y="34"/>
                    </a:lnTo>
                    <a:lnTo>
                      <a:pt x="0" y="32"/>
                    </a:lnTo>
                    <a:lnTo>
                      <a:pt x="0" y="34"/>
                    </a:lnTo>
                    <a:lnTo>
                      <a:pt x="2" y="34"/>
                    </a:lnTo>
                    <a:lnTo>
                      <a:pt x="4" y="34"/>
                    </a:lnTo>
                    <a:lnTo>
                      <a:pt x="4" y="34"/>
                    </a:lnTo>
                    <a:lnTo>
                      <a:pt x="6" y="34"/>
                    </a:lnTo>
                    <a:lnTo>
                      <a:pt x="7" y="34"/>
                    </a:lnTo>
                    <a:lnTo>
                      <a:pt x="7" y="34"/>
                    </a:lnTo>
                    <a:lnTo>
                      <a:pt x="7" y="34"/>
                    </a:lnTo>
                    <a:lnTo>
                      <a:pt x="9" y="34"/>
                    </a:lnTo>
                    <a:lnTo>
                      <a:pt x="9" y="34"/>
                    </a:lnTo>
                    <a:lnTo>
                      <a:pt x="7" y="34"/>
                    </a:lnTo>
                    <a:lnTo>
                      <a:pt x="7" y="34"/>
                    </a:lnTo>
                    <a:lnTo>
                      <a:pt x="6" y="36"/>
                    </a:lnTo>
                    <a:lnTo>
                      <a:pt x="6" y="36"/>
                    </a:lnTo>
                    <a:lnTo>
                      <a:pt x="6" y="36"/>
                    </a:lnTo>
                    <a:lnTo>
                      <a:pt x="7" y="36"/>
                    </a:lnTo>
                    <a:lnTo>
                      <a:pt x="6" y="36"/>
                    </a:lnTo>
                    <a:lnTo>
                      <a:pt x="6" y="38"/>
                    </a:lnTo>
                    <a:lnTo>
                      <a:pt x="7" y="38"/>
                    </a:lnTo>
                    <a:lnTo>
                      <a:pt x="9" y="36"/>
                    </a:lnTo>
                    <a:lnTo>
                      <a:pt x="11" y="36"/>
                    </a:lnTo>
                    <a:lnTo>
                      <a:pt x="13" y="36"/>
                    </a:lnTo>
                    <a:lnTo>
                      <a:pt x="13" y="36"/>
                    </a:lnTo>
                    <a:lnTo>
                      <a:pt x="16" y="38"/>
                    </a:lnTo>
                    <a:lnTo>
                      <a:pt x="18" y="38"/>
                    </a:lnTo>
                    <a:lnTo>
                      <a:pt x="18" y="38"/>
                    </a:lnTo>
                    <a:lnTo>
                      <a:pt x="18" y="38"/>
                    </a:lnTo>
                    <a:lnTo>
                      <a:pt x="20" y="36"/>
                    </a:lnTo>
                    <a:lnTo>
                      <a:pt x="20" y="36"/>
                    </a:lnTo>
                    <a:lnTo>
                      <a:pt x="20" y="36"/>
                    </a:lnTo>
                    <a:lnTo>
                      <a:pt x="20" y="36"/>
                    </a:lnTo>
                    <a:lnTo>
                      <a:pt x="20" y="36"/>
                    </a:lnTo>
                    <a:lnTo>
                      <a:pt x="18" y="36"/>
                    </a:lnTo>
                    <a:lnTo>
                      <a:pt x="18" y="34"/>
                    </a:lnTo>
                    <a:lnTo>
                      <a:pt x="18" y="34"/>
                    </a:lnTo>
                    <a:lnTo>
                      <a:pt x="18" y="34"/>
                    </a:lnTo>
                    <a:lnTo>
                      <a:pt x="20" y="34"/>
                    </a:lnTo>
                    <a:lnTo>
                      <a:pt x="20" y="34"/>
                    </a:lnTo>
                    <a:lnTo>
                      <a:pt x="22" y="34"/>
                    </a:lnTo>
                    <a:lnTo>
                      <a:pt x="20" y="34"/>
                    </a:lnTo>
                    <a:lnTo>
                      <a:pt x="18" y="32"/>
                    </a:lnTo>
                    <a:lnTo>
                      <a:pt x="18" y="32"/>
                    </a:lnTo>
                    <a:lnTo>
                      <a:pt x="16" y="32"/>
                    </a:lnTo>
                    <a:lnTo>
                      <a:pt x="18" y="32"/>
                    </a:lnTo>
                    <a:lnTo>
                      <a:pt x="20" y="32"/>
                    </a:lnTo>
                    <a:lnTo>
                      <a:pt x="20" y="32"/>
                    </a:lnTo>
                    <a:lnTo>
                      <a:pt x="22" y="32"/>
                    </a:lnTo>
                    <a:lnTo>
                      <a:pt x="22" y="32"/>
                    </a:lnTo>
                    <a:lnTo>
                      <a:pt x="22" y="32"/>
                    </a:lnTo>
                    <a:lnTo>
                      <a:pt x="22" y="32"/>
                    </a:lnTo>
                    <a:lnTo>
                      <a:pt x="22" y="32"/>
                    </a:lnTo>
                    <a:lnTo>
                      <a:pt x="22" y="32"/>
                    </a:lnTo>
                    <a:lnTo>
                      <a:pt x="20" y="31"/>
                    </a:lnTo>
                    <a:lnTo>
                      <a:pt x="20" y="31"/>
                    </a:lnTo>
                    <a:lnTo>
                      <a:pt x="20" y="31"/>
                    </a:lnTo>
                    <a:lnTo>
                      <a:pt x="18" y="31"/>
                    </a:lnTo>
                    <a:lnTo>
                      <a:pt x="18" y="31"/>
                    </a:lnTo>
                    <a:lnTo>
                      <a:pt x="18" y="29"/>
                    </a:lnTo>
                    <a:lnTo>
                      <a:pt x="18" y="29"/>
                    </a:lnTo>
                    <a:lnTo>
                      <a:pt x="20" y="29"/>
                    </a:lnTo>
                    <a:lnTo>
                      <a:pt x="22" y="31"/>
                    </a:lnTo>
                    <a:lnTo>
                      <a:pt x="22" y="31"/>
                    </a:lnTo>
                    <a:lnTo>
                      <a:pt x="24" y="31"/>
                    </a:lnTo>
                    <a:lnTo>
                      <a:pt x="24" y="31"/>
                    </a:lnTo>
                    <a:lnTo>
                      <a:pt x="24" y="31"/>
                    </a:lnTo>
                    <a:lnTo>
                      <a:pt x="24" y="29"/>
                    </a:lnTo>
                    <a:lnTo>
                      <a:pt x="24" y="29"/>
                    </a:lnTo>
                    <a:lnTo>
                      <a:pt x="24" y="29"/>
                    </a:lnTo>
                    <a:lnTo>
                      <a:pt x="24" y="29"/>
                    </a:lnTo>
                    <a:lnTo>
                      <a:pt x="24" y="29"/>
                    </a:lnTo>
                    <a:lnTo>
                      <a:pt x="24" y="29"/>
                    </a:lnTo>
                    <a:lnTo>
                      <a:pt x="24" y="27"/>
                    </a:lnTo>
                    <a:lnTo>
                      <a:pt x="24" y="27"/>
                    </a:lnTo>
                    <a:lnTo>
                      <a:pt x="22" y="27"/>
                    </a:lnTo>
                    <a:lnTo>
                      <a:pt x="20" y="25"/>
                    </a:lnTo>
                    <a:lnTo>
                      <a:pt x="20" y="25"/>
                    </a:lnTo>
                    <a:lnTo>
                      <a:pt x="24" y="27"/>
                    </a:lnTo>
                    <a:lnTo>
                      <a:pt x="24" y="27"/>
                    </a:lnTo>
                    <a:lnTo>
                      <a:pt x="25" y="27"/>
                    </a:lnTo>
                    <a:lnTo>
                      <a:pt x="25" y="27"/>
                    </a:lnTo>
                    <a:lnTo>
                      <a:pt x="24" y="25"/>
                    </a:lnTo>
                    <a:lnTo>
                      <a:pt x="24" y="25"/>
                    </a:lnTo>
                    <a:lnTo>
                      <a:pt x="25" y="25"/>
                    </a:lnTo>
                    <a:lnTo>
                      <a:pt x="25" y="25"/>
                    </a:lnTo>
                    <a:lnTo>
                      <a:pt x="24" y="25"/>
                    </a:lnTo>
                    <a:lnTo>
                      <a:pt x="24" y="23"/>
                    </a:lnTo>
                    <a:lnTo>
                      <a:pt x="24" y="23"/>
                    </a:lnTo>
                    <a:lnTo>
                      <a:pt x="29" y="25"/>
                    </a:lnTo>
                    <a:lnTo>
                      <a:pt x="27" y="23"/>
                    </a:lnTo>
                    <a:lnTo>
                      <a:pt x="25" y="23"/>
                    </a:lnTo>
                    <a:lnTo>
                      <a:pt x="25" y="23"/>
                    </a:lnTo>
                    <a:lnTo>
                      <a:pt x="27" y="23"/>
                    </a:lnTo>
                    <a:lnTo>
                      <a:pt x="27" y="23"/>
                    </a:lnTo>
                    <a:lnTo>
                      <a:pt x="29" y="23"/>
                    </a:lnTo>
                    <a:lnTo>
                      <a:pt x="29" y="23"/>
                    </a:lnTo>
                    <a:lnTo>
                      <a:pt x="29" y="23"/>
                    </a:lnTo>
                    <a:lnTo>
                      <a:pt x="31" y="22"/>
                    </a:lnTo>
                    <a:lnTo>
                      <a:pt x="29" y="22"/>
                    </a:lnTo>
                    <a:lnTo>
                      <a:pt x="29" y="22"/>
                    </a:lnTo>
                    <a:lnTo>
                      <a:pt x="27" y="22"/>
                    </a:lnTo>
                    <a:lnTo>
                      <a:pt x="29" y="20"/>
                    </a:lnTo>
                    <a:lnTo>
                      <a:pt x="31" y="20"/>
                    </a:lnTo>
                    <a:lnTo>
                      <a:pt x="31" y="20"/>
                    </a:lnTo>
                    <a:lnTo>
                      <a:pt x="31" y="20"/>
                    </a:lnTo>
                    <a:lnTo>
                      <a:pt x="33" y="20"/>
                    </a:lnTo>
                    <a:lnTo>
                      <a:pt x="35" y="18"/>
                    </a:lnTo>
                    <a:lnTo>
                      <a:pt x="35" y="16"/>
                    </a:lnTo>
                    <a:lnTo>
                      <a:pt x="36" y="16"/>
                    </a:lnTo>
                    <a:lnTo>
                      <a:pt x="36" y="16"/>
                    </a:lnTo>
                    <a:lnTo>
                      <a:pt x="38" y="16"/>
                    </a:lnTo>
                    <a:lnTo>
                      <a:pt x="40" y="14"/>
                    </a:lnTo>
                    <a:lnTo>
                      <a:pt x="40" y="14"/>
                    </a:lnTo>
                    <a:lnTo>
                      <a:pt x="40" y="13"/>
                    </a:lnTo>
                    <a:lnTo>
                      <a:pt x="40" y="13"/>
                    </a:lnTo>
                    <a:lnTo>
                      <a:pt x="42" y="14"/>
                    </a:lnTo>
                    <a:lnTo>
                      <a:pt x="42" y="14"/>
                    </a:lnTo>
                    <a:lnTo>
                      <a:pt x="45" y="13"/>
                    </a:lnTo>
                    <a:lnTo>
                      <a:pt x="45" y="11"/>
                    </a:lnTo>
                    <a:lnTo>
                      <a:pt x="47" y="13"/>
                    </a:lnTo>
                    <a:lnTo>
                      <a:pt x="47" y="11"/>
                    </a:lnTo>
                    <a:lnTo>
                      <a:pt x="47" y="11"/>
                    </a:lnTo>
                    <a:lnTo>
                      <a:pt x="49" y="11"/>
                    </a:lnTo>
                    <a:lnTo>
                      <a:pt x="51" y="11"/>
                    </a:lnTo>
                    <a:lnTo>
                      <a:pt x="53" y="11"/>
                    </a:lnTo>
                    <a:lnTo>
                      <a:pt x="53" y="11"/>
                    </a:lnTo>
                    <a:lnTo>
                      <a:pt x="54" y="9"/>
                    </a:lnTo>
                    <a:lnTo>
                      <a:pt x="56" y="9"/>
                    </a:lnTo>
                    <a:lnTo>
                      <a:pt x="58" y="7"/>
                    </a:lnTo>
                    <a:lnTo>
                      <a:pt x="58" y="7"/>
                    </a:lnTo>
                    <a:lnTo>
                      <a:pt x="60" y="9"/>
                    </a:lnTo>
                    <a:lnTo>
                      <a:pt x="60" y="7"/>
                    </a:lnTo>
                    <a:lnTo>
                      <a:pt x="60" y="5"/>
                    </a:lnTo>
                    <a:lnTo>
                      <a:pt x="60" y="5"/>
                    </a:lnTo>
                    <a:lnTo>
                      <a:pt x="62" y="5"/>
                    </a:lnTo>
                    <a:lnTo>
                      <a:pt x="60" y="5"/>
                    </a:lnTo>
                    <a:lnTo>
                      <a:pt x="60" y="4"/>
                    </a:lnTo>
                    <a:lnTo>
                      <a:pt x="60" y="4"/>
                    </a:lnTo>
                    <a:lnTo>
                      <a:pt x="60" y="4"/>
                    </a:lnTo>
                    <a:lnTo>
                      <a:pt x="58" y="2"/>
                    </a:lnTo>
                    <a:lnTo>
                      <a:pt x="58" y="2"/>
                    </a:lnTo>
                    <a:lnTo>
                      <a:pt x="58" y="2"/>
                    </a:lnTo>
                    <a:lnTo>
                      <a:pt x="56" y="2"/>
                    </a:lnTo>
                    <a:lnTo>
                      <a:pt x="54" y="0"/>
                    </a:lnTo>
                    <a:lnTo>
                      <a:pt x="53" y="0"/>
                    </a:lnTo>
                    <a:lnTo>
                      <a:pt x="51" y="0"/>
                    </a:lnTo>
                    <a:lnTo>
                      <a:pt x="49" y="2"/>
                    </a:lnTo>
                    <a:lnTo>
                      <a:pt x="47" y="2"/>
                    </a:lnTo>
                    <a:lnTo>
                      <a:pt x="47" y="2"/>
                    </a:lnTo>
                    <a:lnTo>
                      <a:pt x="47" y="4"/>
                    </a:lnTo>
                    <a:lnTo>
                      <a:pt x="45" y="4"/>
                    </a:lnTo>
                    <a:lnTo>
                      <a:pt x="45" y="4"/>
                    </a:lnTo>
                    <a:lnTo>
                      <a:pt x="45" y="4"/>
                    </a:lnTo>
                    <a:lnTo>
                      <a:pt x="44" y="4"/>
                    </a:lnTo>
                    <a:lnTo>
                      <a:pt x="45" y="5"/>
                    </a:lnTo>
                    <a:lnTo>
                      <a:pt x="45" y="5"/>
                    </a:lnTo>
                    <a:lnTo>
                      <a:pt x="45" y="5"/>
                    </a:lnTo>
                    <a:lnTo>
                      <a:pt x="44" y="5"/>
                    </a:lnTo>
                    <a:lnTo>
                      <a:pt x="44" y="5"/>
                    </a:lnTo>
                    <a:lnTo>
                      <a:pt x="42" y="5"/>
                    </a:lnTo>
                    <a:lnTo>
                      <a:pt x="40" y="7"/>
                    </a:lnTo>
                    <a:lnTo>
                      <a:pt x="40" y="7"/>
                    </a:lnTo>
                    <a:lnTo>
                      <a:pt x="40" y="7"/>
                    </a:lnTo>
                    <a:lnTo>
                      <a:pt x="38" y="7"/>
                    </a:lnTo>
                    <a:lnTo>
                      <a:pt x="38" y="9"/>
                    </a:lnTo>
                    <a:lnTo>
                      <a:pt x="38" y="9"/>
                    </a:lnTo>
                    <a:lnTo>
                      <a:pt x="36" y="7"/>
                    </a:lnTo>
                    <a:lnTo>
                      <a:pt x="36" y="7"/>
                    </a:lnTo>
                    <a:lnTo>
                      <a:pt x="33" y="9"/>
                    </a:lnTo>
                    <a:lnTo>
                      <a:pt x="33" y="9"/>
                    </a:lnTo>
                    <a:lnTo>
                      <a:pt x="31" y="9"/>
                    </a:lnTo>
                    <a:lnTo>
                      <a:pt x="31" y="9"/>
                    </a:lnTo>
                    <a:lnTo>
                      <a:pt x="31" y="9"/>
                    </a:lnTo>
                    <a:lnTo>
                      <a:pt x="25" y="9"/>
                    </a:lnTo>
                    <a:lnTo>
                      <a:pt x="25" y="9"/>
                    </a:lnTo>
                    <a:lnTo>
                      <a:pt x="24" y="9"/>
                    </a:lnTo>
                    <a:lnTo>
                      <a:pt x="24" y="9"/>
                    </a:lnTo>
                    <a:lnTo>
                      <a:pt x="24" y="9"/>
                    </a:lnTo>
                    <a:lnTo>
                      <a:pt x="24" y="9"/>
                    </a:lnTo>
                    <a:lnTo>
                      <a:pt x="25" y="9"/>
                    </a:lnTo>
                    <a:lnTo>
                      <a:pt x="25" y="11"/>
                    </a:lnTo>
                    <a:lnTo>
                      <a:pt x="25" y="11"/>
                    </a:lnTo>
                    <a:lnTo>
                      <a:pt x="24" y="11"/>
                    </a:lnTo>
                    <a:lnTo>
                      <a:pt x="24" y="11"/>
                    </a:lnTo>
                    <a:lnTo>
                      <a:pt x="24" y="11"/>
                    </a:lnTo>
                    <a:lnTo>
                      <a:pt x="24" y="11"/>
                    </a:lnTo>
                    <a:lnTo>
                      <a:pt x="24" y="11"/>
                    </a:lnTo>
                    <a:lnTo>
                      <a:pt x="22" y="11"/>
                    </a:lnTo>
                    <a:lnTo>
                      <a:pt x="20" y="11"/>
                    </a:lnTo>
                    <a:lnTo>
                      <a:pt x="20" y="11"/>
                    </a:lnTo>
                    <a:lnTo>
                      <a:pt x="20" y="13"/>
                    </a:lnTo>
                    <a:lnTo>
                      <a:pt x="18" y="13"/>
                    </a:lnTo>
                    <a:lnTo>
                      <a:pt x="16" y="13"/>
                    </a:lnTo>
                    <a:lnTo>
                      <a:pt x="15" y="14"/>
                    </a:lnTo>
                    <a:lnTo>
                      <a:pt x="15" y="14"/>
                    </a:lnTo>
                    <a:lnTo>
                      <a:pt x="16" y="14"/>
                    </a:lnTo>
                    <a:lnTo>
                      <a:pt x="15" y="1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4" name="Freeform 62"/>
              <p:cNvSpPr/>
              <p:nvPr/>
            </p:nvSpPr>
            <p:spPr bwMode="auto">
              <a:xfrm>
                <a:off x="2128" y="905"/>
                <a:ext cx="7" cy="5"/>
              </a:xfrm>
              <a:custGeom>
                <a:avLst/>
                <a:gdLst>
                  <a:gd name="T0" fmla="*/ 3 w 7"/>
                  <a:gd name="T1" fmla="*/ 2 h 5"/>
                  <a:gd name="T2" fmla="*/ 1 w 7"/>
                  <a:gd name="T3" fmla="*/ 0 h 5"/>
                  <a:gd name="T4" fmla="*/ 1 w 7"/>
                  <a:gd name="T5" fmla="*/ 0 h 5"/>
                  <a:gd name="T6" fmla="*/ 0 w 7"/>
                  <a:gd name="T7" fmla="*/ 2 h 5"/>
                  <a:gd name="T8" fmla="*/ 0 w 7"/>
                  <a:gd name="T9" fmla="*/ 2 h 5"/>
                  <a:gd name="T10" fmla="*/ 3 w 7"/>
                  <a:gd name="T11" fmla="*/ 2 h 5"/>
                  <a:gd name="T12" fmla="*/ 3 w 7"/>
                  <a:gd name="T13" fmla="*/ 4 h 5"/>
                  <a:gd name="T14" fmla="*/ 5 w 7"/>
                  <a:gd name="T15" fmla="*/ 4 h 5"/>
                  <a:gd name="T16" fmla="*/ 7 w 7"/>
                  <a:gd name="T17" fmla="*/ 5 h 5"/>
                  <a:gd name="T18" fmla="*/ 7 w 7"/>
                  <a:gd name="T19" fmla="*/ 4 h 5"/>
                  <a:gd name="T20" fmla="*/ 7 w 7"/>
                  <a:gd name="T21" fmla="*/ 4 h 5"/>
                  <a:gd name="T22" fmla="*/ 5 w 7"/>
                  <a:gd name="T23" fmla="*/ 4 h 5"/>
                  <a:gd name="T24" fmla="*/ 5 w 7"/>
                  <a:gd name="T25" fmla="*/ 4 h 5"/>
                  <a:gd name="T26" fmla="*/ 5 w 7"/>
                  <a:gd name="T27" fmla="*/ 2 h 5"/>
                  <a:gd name="T28" fmla="*/ 5 w 7"/>
                  <a:gd name="T29" fmla="*/ 2 h 5"/>
                  <a:gd name="T30" fmla="*/ 3 w 7"/>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5">
                    <a:moveTo>
                      <a:pt x="3" y="2"/>
                    </a:moveTo>
                    <a:lnTo>
                      <a:pt x="1" y="0"/>
                    </a:lnTo>
                    <a:lnTo>
                      <a:pt x="1" y="0"/>
                    </a:lnTo>
                    <a:lnTo>
                      <a:pt x="0" y="2"/>
                    </a:lnTo>
                    <a:lnTo>
                      <a:pt x="0" y="2"/>
                    </a:lnTo>
                    <a:lnTo>
                      <a:pt x="3" y="2"/>
                    </a:lnTo>
                    <a:lnTo>
                      <a:pt x="3" y="4"/>
                    </a:lnTo>
                    <a:lnTo>
                      <a:pt x="5" y="4"/>
                    </a:lnTo>
                    <a:lnTo>
                      <a:pt x="7" y="5"/>
                    </a:lnTo>
                    <a:lnTo>
                      <a:pt x="7" y="4"/>
                    </a:lnTo>
                    <a:lnTo>
                      <a:pt x="7" y="4"/>
                    </a:lnTo>
                    <a:lnTo>
                      <a:pt x="5" y="4"/>
                    </a:lnTo>
                    <a:lnTo>
                      <a:pt x="5" y="4"/>
                    </a:lnTo>
                    <a:lnTo>
                      <a:pt x="5" y="2"/>
                    </a:lnTo>
                    <a:lnTo>
                      <a:pt x="5" y="2"/>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5" name="Freeform 63"/>
              <p:cNvSpPr/>
              <p:nvPr/>
            </p:nvSpPr>
            <p:spPr bwMode="auto">
              <a:xfrm>
                <a:off x="2341" y="827"/>
                <a:ext cx="6" cy="2"/>
              </a:xfrm>
              <a:custGeom>
                <a:avLst/>
                <a:gdLst>
                  <a:gd name="T0" fmla="*/ 6 w 6"/>
                  <a:gd name="T1" fmla="*/ 2 h 2"/>
                  <a:gd name="T2" fmla="*/ 6 w 6"/>
                  <a:gd name="T3" fmla="*/ 2 h 2"/>
                  <a:gd name="T4" fmla="*/ 6 w 6"/>
                  <a:gd name="T5" fmla="*/ 0 h 2"/>
                  <a:gd name="T6" fmla="*/ 4 w 6"/>
                  <a:gd name="T7" fmla="*/ 0 h 2"/>
                  <a:gd name="T8" fmla="*/ 4 w 6"/>
                  <a:gd name="T9" fmla="*/ 0 h 2"/>
                  <a:gd name="T10" fmla="*/ 4 w 6"/>
                  <a:gd name="T11" fmla="*/ 0 h 2"/>
                  <a:gd name="T12" fmla="*/ 2 w 6"/>
                  <a:gd name="T13" fmla="*/ 2 h 2"/>
                  <a:gd name="T14" fmla="*/ 2 w 6"/>
                  <a:gd name="T15" fmla="*/ 0 h 2"/>
                  <a:gd name="T16" fmla="*/ 0 w 6"/>
                  <a:gd name="T17" fmla="*/ 2 h 2"/>
                  <a:gd name="T18" fmla="*/ 0 w 6"/>
                  <a:gd name="T19" fmla="*/ 2 h 2"/>
                  <a:gd name="T20" fmla="*/ 6 w 6"/>
                  <a:gd name="T21" fmla="*/ 2 h 2"/>
                  <a:gd name="T22" fmla="*/ 6 w 6"/>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6" y="2"/>
                    </a:moveTo>
                    <a:lnTo>
                      <a:pt x="6" y="2"/>
                    </a:lnTo>
                    <a:lnTo>
                      <a:pt x="6" y="0"/>
                    </a:lnTo>
                    <a:lnTo>
                      <a:pt x="4" y="0"/>
                    </a:lnTo>
                    <a:lnTo>
                      <a:pt x="4" y="0"/>
                    </a:lnTo>
                    <a:lnTo>
                      <a:pt x="4" y="0"/>
                    </a:lnTo>
                    <a:lnTo>
                      <a:pt x="2" y="2"/>
                    </a:lnTo>
                    <a:lnTo>
                      <a:pt x="2" y="0"/>
                    </a:lnTo>
                    <a:lnTo>
                      <a:pt x="0" y="2"/>
                    </a:lnTo>
                    <a:lnTo>
                      <a:pt x="0" y="2"/>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6" name="Freeform 64"/>
              <p:cNvSpPr/>
              <p:nvPr/>
            </p:nvSpPr>
            <p:spPr bwMode="auto">
              <a:xfrm>
                <a:off x="2271" y="842"/>
                <a:ext cx="3" cy="0"/>
              </a:xfrm>
              <a:custGeom>
                <a:avLst/>
                <a:gdLst>
                  <a:gd name="T0" fmla="*/ 1 w 3"/>
                  <a:gd name="T1" fmla="*/ 1 w 3"/>
                  <a:gd name="T2" fmla="*/ 0 w 3"/>
                  <a:gd name="T3" fmla="*/ 1 w 3"/>
                  <a:gd name="T4" fmla="*/ 1 w 3"/>
                  <a:gd name="T5" fmla="*/ 3 w 3"/>
                  <a:gd name="T6" fmla="*/ 3 w 3"/>
                  <a:gd name="T7" fmla="*/ 3 w 3"/>
                  <a:gd name="T8" fmla="*/ 1 w 3"/>
                  <a:gd name="T9" fmla="*/ 1 w 3"/>
                  <a:gd name="T10" fmla="*/ 1 w 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3">
                    <a:moveTo>
                      <a:pt x="1" y="0"/>
                    </a:moveTo>
                    <a:lnTo>
                      <a:pt x="1" y="0"/>
                    </a:lnTo>
                    <a:lnTo>
                      <a:pt x="0" y="0"/>
                    </a:lnTo>
                    <a:lnTo>
                      <a:pt x="1" y="0"/>
                    </a:lnTo>
                    <a:lnTo>
                      <a:pt x="1" y="0"/>
                    </a:lnTo>
                    <a:lnTo>
                      <a:pt x="3" y="0"/>
                    </a:lnTo>
                    <a:lnTo>
                      <a:pt x="3" y="0"/>
                    </a:lnTo>
                    <a:lnTo>
                      <a:pt x="3" y="0"/>
                    </a:lnTo>
                    <a:lnTo>
                      <a:pt x="1"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7" name="Freeform 65"/>
              <p:cNvSpPr/>
              <p:nvPr/>
            </p:nvSpPr>
            <p:spPr bwMode="auto">
              <a:xfrm>
                <a:off x="2309" y="847"/>
                <a:ext cx="5" cy="2"/>
              </a:xfrm>
              <a:custGeom>
                <a:avLst/>
                <a:gdLst>
                  <a:gd name="T0" fmla="*/ 5 w 5"/>
                  <a:gd name="T1" fmla="*/ 2 h 2"/>
                  <a:gd name="T2" fmla="*/ 3 w 5"/>
                  <a:gd name="T3" fmla="*/ 2 h 2"/>
                  <a:gd name="T4" fmla="*/ 3 w 5"/>
                  <a:gd name="T5" fmla="*/ 0 h 2"/>
                  <a:gd name="T6" fmla="*/ 3 w 5"/>
                  <a:gd name="T7" fmla="*/ 0 h 2"/>
                  <a:gd name="T8" fmla="*/ 3 w 5"/>
                  <a:gd name="T9" fmla="*/ 2 h 2"/>
                  <a:gd name="T10" fmla="*/ 1 w 5"/>
                  <a:gd name="T11" fmla="*/ 0 h 2"/>
                  <a:gd name="T12" fmla="*/ 1 w 5"/>
                  <a:gd name="T13" fmla="*/ 2 h 2"/>
                  <a:gd name="T14" fmla="*/ 0 w 5"/>
                  <a:gd name="T15" fmla="*/ 2 h 2"/>
                  <a:gd name="T16" fmla="*/ 0 w 5"/>
                  <a:gd name="T17" fmla="*/ 2 h 2"/>
                  <a:gd name="T18" fmla="*/ 1 w 5"/>
                  <a:gd name="T19" fmla="*/ 2 h 2"/>
                  <a:gd name="T20" fmla="*/ 3 w 5"/>
                  <a:gd name="T21" fmla="*/ 2 h 2"/>
                  <a:gd name="T22" fmla="*/ 5 w 5"/>
                  <a:gd name="T23" fmla="*/ 2 h 2"/>
                  <a:gd name="T24" fmla="*/ 5 w 5"/>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5" y="2"/>
                    </a:moveTo>
                    <a:lnTo>
                      <a:pt x="3" y="2"/>
                    </a:lnTo>
                    <a:lnTo>
                      <a:pt x="3" y="0"/>
                    </a:lnTo>
                    <a:lnTo>
                      <a:pt x="3" y="0"/>
                    </a:lnTo>
                    <a:lnTo>
                      <a:pt x="3" y="2"/>
                    </a:lnTo>
                    <a:lnTo>
                      <a:pt x="1" y="0"/>
                    </a:lnTo>
                    <a:lnTo>
                      <a:pt x="1" y="2"/>
                    </a:lnTo>
                    <a:lnTo>
                      <a:pt x="0" y="2"/>
                    </a:lnTo>
                    <a:lnTo>
                      <a:pt x="0" y="2"/>
                    </a:lnTo>
                    <a:lnTo>
                      <a:pt x="1" y="2"/>
                    </a:lnTo>
                    <a:lnTo>
                      <a:pt x="3" y="2"/>
                    </a:lnTo>
                    <a:lnTo>
                      <a:pt x="5" y="2"/>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8" name="Freeform 66"/>
              <p:cNvSpPr/>
              <p:nvPr/>
            </p:nvSpPr>
            <p:spPr bwMode="auto">
              <a:xfrm>
                <a:off x="2312" y="847"/>
                <a:ext cx="2" cy="2"/>
              </a:xfrm>
              <a:custGeom>
                <a:avLst/>
                <a:gdLst>
                  <a:gd name="T0" fmla="*/ 2 w 2"/>
                  <a:gd name="T1" fmla="*/ 2 h 2"/>
                  <a:gd name="T2" fmla="*/ 2 w 2"/>
                  <a:gd name="T3" fmla="*/ 2 h 2"/>
                  <a:gd name="T4" fmla="*/ 2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0"/>
                    </a:lnTo>
                    <a:lnTo>
                      <a:pt x="0" y="0"/>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9" name="Freeform 67"/>
              <p:cNvSpPr/>
              <p:nvPr/>
            </p:nvSpPr>
            <p:spPr bwMode="auto">
              <a:xfrm>
                <a:off x="2301" y="840"/>
                <a:ext cx="6" cy="3"/>
              </a:xfrm>
              <a:custGeom>
                <a:avLst/>
                <a:gdLst>
                  <a:gd name="T0" fmla="*/ 2 w 6"/>
                  <a:gd name="T1" fmla="*/ 2 h 3"/>
                  <a:gd name="T2" fmla="*/ 0 w 6"/>
                  <a:gd name="T3" fmla="*/ 3 h 3"/>
                  <a:gd name="T4" fmla="*/ 0 w 6"/>
                  <a:gd name="T5" fmla="*/ 3 h 3"/>
                  <a:gd name="T6" fmla="*/ 2 w 6"/>
                  <a:gd name="T7" fmla="*/ 2 h 3"/>
                  <a:gd name="T8" fmla="*/ 4 w 6"/>
                  <a:gd name="T9" fmla="*/ 2 h 3"/>
                  <a:gd name="T10" fmla="*/ 4 w 6"/>
                  <a:gd name="T11" fmla="*/ 3 h 3"/>
                  <a:gd name="T12" fmla="*/ 4 w 6"/>
                  <a:gd name="T13" fmla="*/ 3 h 3"/>
                  <a:gd name="T14" fmla="*/ 4 w 6"/>
                  <a:gd name="T15" fmla="*/ 2 h 3"/>
                  <a:gd name="T16" fmla="*/ 6 w 6"/>
                  <a:gd name="T17" fmla="*/ 2 h 3"/>
                  <a:gd name="T18" fmla="*/ 6 w 6"/>
                  <a:gd name="T19" fmla="*/ 2 h 3"/>
                  <a:gd name="T20" fmla="*/ 6 w 6"/>
                  <a:gd name="T21" fmla="*/ 2 h 3"/>
                  <a:gd name="T22" fmla="*/ 6 w 6"/>
                  <a:gd name="T23" fmla="*/ 0 h 3"/>
                  <a:gd name="T24" fmla="*/ 4 w 6"/>
                  <a:gd name="T25" fmla="*/ 0 h 3"/>
                  <a:gd name="T26" fmla="*/ 4 w 6"/>
                  <a:gd name="T27" fmla="*/ 2 h 3"/>
                  <a:gd name="T28" fmla="*/ 2 w 6"/>
                  <a:gd name="T29" fmla="*/ 2 h 3"/>
                  <a:gd name="T30" fmla="*/ 2 w 6"/>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3">
                    <a:moveTo>
                      <a:pt x="2" y="2"/>
                    </a:moveTo>
                    <a:lnTo>
                      <a:pt x="0" y="3"/>
                    </a:lnTo>
                    <a:lnTo>
                      <a:pt x="0" y="3"/>
                    </a:lnTo>
                    <a:lnTo>
                      <a:pt x="2" y="2"/>
                    </a:lnTo>
                    <a:lnTo>
                      <a:pt x="4" y="2"/>
                    </a:lnTo>
                    <a:lnTo>
                      <a:pt x="4" y="3"/>
                    </a:lnTo>
                    <a:lnTo>
                      <a:pt x="4" y="3"/>
                    </a:lnTo>
                    <a:lnTo>
                      <a:pt x="4" y="2"/>
                    </a:lnTo>
                    <a:lnTo>
                      <a:pt x="6" y="2"/>
                    </a:lnTo>
                    <a:lnTo>
                      <a:pt x="6" y="2"/>
                    </a:lnTo>
                    <a:lnTo>
                      <a:pt x="6" y="2"/>
                    </a:lnTo>
                    <a:lnTo>
                      <a:pt x="6" y="0"/>
                    </a:lnTo>
                    <a:lnTo>
                      <a:pt x="4" y="0"/>
                    </a:lnTo>
                    <a:lnTo>
                      <a:pt x="4"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0" name="Freeform 68"/>
              <p:cNvSpPr/>
              <p:nvPr/>
            </p:nvSpPr>
            <p:spPr bwMode="auto">
              <a:xfrm>
                <a:off x="2403" y="858"/>
                <a:ext cx="9" cy="4"/>
              </a:xfrm>
              <a:custGeom>
                <a:avLst/>
                <a:gdLst>
                  <a:gd name="T0" fmla="*/ 0 w 9"/>
                  <a:gd name="T1" fmla="*/ 0 h 4"/>
                  <a:gd name="T2" fmla="*/ 0 w 9"/>
                  <a:gd name="T3" fmla="*/ 0 h 4"/>
                  <a:gd name="T4" fmla="*/ 0 w 9"/>
                  <a:gd name="T5" fmla="*/ 0 h 4"/>
                  <a:gd name="T6" fmla="*/ 0 w 9"/>
                  <a:gd name="T7" fmla="*/ 0 h 4"/>
                  <a:gd name="T8" fmla="*/ 0 w 9"/>
                  <a:gd name="T9" fmla="*/ 2 h 4"/>
                  <a:gd name="T10" fmla="*/ 0 w 9"/>
                  <a:gd name="T11" fmla="*/ 2 h 4"/>
                  <a:gd name="T12" fmla="*/ 0 w 9"/>
                  <a:gd name="T13" fmla="*/ 2 h 4"/>
                  <a:gd name="T14" fmla="*/ 0 w 9"/>
                  <a:gd name="T15" fmla="*/ 2 h 4"/>
                  <a:gd name="T16" fmla="*/ 2 w 9"/>
                  <a:gd name="T17" fmla="*/ 2 h 4"/>
                  <a:gd name="T18" fmla="*/ 5 w 9"/>
                  <a:gd name="T19" fmla="*/ 2 h 4"/>
                  <a:gd name="T20" fmla="*/ 5 w 9"/>
                  <a:gd name="T21" fmla="*/ 2 h 4"/>
                  <a:gd name="T22" fmla="*/ 7 w 9"/>
                  <a:gd name="T23" fmla="*/ 4 h 4"/>
                  <a:gd name="T24" fmla="*/ 7 w 9"/>
                  <a:gd name="T25" fmla="*/ 2 h 4"/>
                  <a:gd name="T26" fmla="*/ 9 w 9"/>
                  <a:gd name="T27" fmla="*/ 2 h 4"/>
                  <a:gd name="T28" fmla="*/ 7 w 9"/>
                  <a:gd name="T29" fmla="*/ 0 h 4"/>
                  <a:gd name="T30" fmla="*/ 7 w 9"/>
                  <a:gd name="T31" fmla="*/ 0 h 4"/>
                  <a:gd name="T32" fmla="*/ 5 w 9"/>
                  <a:gd name="T33" fmla="*/ 0 h 4"/>
                  <a:gd name="T34" fmla="*/ 5 w 9"/>
                  <a:gd name="T35" fmla="*/ 0 h 4"/>
                  <a:gd name="T36" fmla="*/ 5 w 9"/>
                  <a:gd name="T37" fmla="*/ 0 h 4"/>
                  <a:gd name="T38" fmla="*/ 3 w 9"/>
                  <a:gd name="T39" fmla="*/ 0 h 4"/>
                  <a:gd name="T40" fmla="*/ 2 w 9"/>
                  <a:gd name="T41" fmla="*/ 0 h 4"/>
                  <a:gd name="T42" fmla="*/ 0 w 9"/>
                  <a:gd name="T43" fmla="*/ 0 h 4"/>
                  <a:gd name="T44" fmla="*/ 0 w 9"/>
                  <a:gd name="T4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4">
                    <a:moveTo>
                      <a:pt x="0" y="0"/>
                    </a:moveTo>
                    <a:lnTo>
                      <a:pt x="0" y="0"/>
                    </a:lnTo>
                    <a:lnTo>
                      <a:pt x="0" y="0"/>
                    </a:lnTo>
                    <a:lnTo>
                      <a:pt x="0" y="0"/>
                    </a:lnTo>
                    <a:lnTo>
                      <a:pt x="0" y="2"/>
                    </a:lnTo>
                    <a:lnTo>
                      <a:pt x="0" y="2"/>
                    </a:lnTo>
                    <a:lnTo>
                      <a:pt x="0" y="2"/>
                    </a:lnTo>
                    <a:lnTo>
                      <a:pt x="0" y="2"/>
                    </a:lnTo>
                    <a:lnTo>
                      <a:pt x="2" y="2"/>
                    </a:lnTo>
                    <a:lnTo>
                      <a:pt x="5" y="2"/>
                    </a:lnTo>
                    <a:lnTo>
                      <a:pt x="5" y="2"/>
                    </a:lnTo>
                    <a:lnTo>
                      <a:pt x="7" y="4"/>
                    </a:lnTo>
                    <a:lnTo>
                      <a:pt x="7" y="2"/>
                    </a:lnTo>
                    <a:lnTo>
                      <a:pt x="9" y="2"/>
                    </a:lnTo>
                    <a:lnTo>
                      <a:pt x="7" y="0"/>
                    </a:lnTo>
                    <a:lnTo>
                      <a:pt x="7" y="0"/>
                    </a:lnTo>
                    <a:lnTo>
                      <a:pt x="5" y="0"/>
                    </a:lnTo>
                    <a:lnTo>
                      <a:pt x="5" y="0"/>
                    </a:lnTo>
                    <a:lnTo>
                      <a:pt x="5" y="0"/>
                    </a:lnTo>
                    <a:lnTo>
                      <a:pt x="3"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1" name="Freeform 69"/>
              <p:cNvSpPr/>
              <p:nvPr/>
            </p:nvSpPr>
            <p:spPr bwMode="auto">
              <a:xfrm>
                <a:off x="2549" y="871"/>
                <a:ext cx="6" cy="0"/>
              </a:xfrm>
              <a:custGeom>
                <a:avLst/>
                <a:gdLst>
                  <a:gd name="T0" fmla="*/ 6 w 6"/>
                  <a:gd name="T1" fmla="*/ 2 w 6"/>
                  <a:gd name="T2" fmla="*/ 2 w 6"/>
                  <a:gd name="T3" fmla="*/ 2 w 6"/>
                  <a:gd name="T4" fmla="*/ 0 w 6"/>
                  <a:gd name="T5" fmla="*/ 0 w 6"/>
                  <a:gd name="T6" fmla="*/ 0 w 6"/>
                  <a:gd name="T7" fmla="*/ 0 w 6"/>
                  <a:gd name="T8" fmla="*/ 4 w 6"/>
                  <a:gd name="T9" fmla="*/ 6 w 6"/>
                  <a:gd name="T10" fmla="*/ 6 w 6"/>
                  <a:gd name="T11" fmla="*/ 6 w 6"/>
                  <a:gd name="T12" fmla="*/ 6 w 6"/>
                  <a:gd name="T13" fmla="*/ 6 w 6"/>
                  <a:gd name="T14" fmla="*/ 6 w 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6">
                    <a:moveTo>
                      <a:pt x="6" y="0"/>
                    </a:moveTo>
                    <a:lnTo>
                      <a:pt x="2" y="0"/>
                    </a:lnTo>
                    <a:lnTo>
                      <a:pt x="2" y="0"/>
                    </a:lnTo>
                    <a:lnTo>
                      <a:pt x="2" y="0"/>
                    </a:lnTo>
                    <a:lnTo>
                      <a:pt x="0" y="0"/>
                    </a:lnTo>
                    <a:lnTo>
                      <a:pt x="0" y="0"/>
                    </a:lnTo>
                    <a:lnTo>
                      <a:pt x="0" y="0"/>
                    </a:lnTo>
                    <a:lnTo>
                      <a:pt x="0" y="0"/>
                    </a:lnTo>
                    <a:lnTo>
                      <a:pt x="4" y="0"/>
                    </a:lnTo>
                    <a:lnTo>
                      <a:pt x="6" y="0"/>
                    </a:lnTo>
                    <a:lnTo>
                      <a:pt x="6" y="0"/>
                    </a:lnTo>
                    <a:lnTo>
                      <a:pt x="6" y="0"/>
                    </a:lnTo>
                    <a:lnTo>
                      <a:pt x="6"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2" name="Freeform 70"/>
              <p:cNvSpPr/>
              <p:nvPr/>
            </p:nvSpPr>
            <p:spPr bwMode="auto">
              <a:xfrm>
                <a:off x="2551" y="862"/>
                <a:ext cx="6" cy="1"/>
              </a:xfrm>
              <a:custGeom>
                <a:avLst/>
                <a:gdLst>
                  <a:gd name="T0" fmla="*/ 2 w 6"/>
                  <a:gd name="T1" fmla="*/ 0 h 1"/>
                  <a:gd name="T2" fmla="*/ 2 w 6"/>
                  <a:gd name="T3" fmla="*/ 0 h 1"/>
                  <a:gd name="T4" fmla="*/ 0 w 6"/>
                  <a:gd name="T5" fmla="*/ 0 h 1"/>
                  <a:gd name="T6" fmla="*/ 0 w 6"/>
                  <a:gd name="T7" fmla="*/ 0 h 1"/>
                  <a:gd name="T8" fmla="*/ 0 w 6"/>
                  <a:gd name="T9" fmla="*/ 0 h 1"/>
                  <a:gd name="T10" fmla="*/ 0 w 6"/>
                  <a:gd name="T11" fmla="*/ 0 h 1"/>
                  <a:gd name="T12" fmla="*/ 0 w 6"/>
                  <a:gd name="T13" fmla="*/ 0 h 1"/>
                  <a:gd name="T14" fmla="*/ 0 w 6"/>
                  <a:gd name="T15" fmla="*/ 0 h 1"/>
                  <a:gd name="T16" fmla="*/ 0 w 6"/>
                  <a:gd name="T17" fmla="*/ 1 h 1"/>
                  <a:gd name="T18" fmla="*/ 0 w 6"/>
                  <a:gd name="T19" fmla="*/ 1 h 1"/>
                  <a:gd name="T20" fmla="*/ 0 w 6"/>
                  <a:gd name="T21" fmla="*/ 1 h 1"/>
                  <a:gd name="T22" fmla="*/ 2 w 6"/>
                  <a:gd name="T23" fmla="*/ 1 h 1"/>
                  <a:gd name="T24" fmla="*/ 2 w 6"/>
                  <a:gd name="T25" fmla="*/ 1 h 1"/>
                  <a:gd name="T26" fmla="*/ 4 w 6"/>
                  <a:gd name="T27" fmla="*/ 1 h 1"/>
                  <a:gd name="T28" fmla="*/ 4 w 6"/>
                  <a:gd name="T29" fmla="*/ 1 h 1"/>
                  <a:gd name="T30" fmla="*/ 6 w 6"/>
                  <a:gd name="T31" fmla="*/ 1 h 1"/>
                  <a:gd name="T32" fmla="*/ 6 w 6"/>
                  <a:gd name="T33" fmla="*/ 1 h 1"/>
                  <a:gd name="T34" fmla="*/ 4 w 6"/>
                  <a:gd name="T35" fmla="*/ 0 h 1"/>
                  <a:gd name="T36" fmla="*/ 6 w 6"/>
                  <a:gd name="T37" fmla="*/ 0 h 1"/>
                  <a:gd name="T38" fmla="*/ 6 w 6"/>
                  <a:gd name="T39" fmla="*/ 0 h 1"/>
                  <a:gd name="T40" fmla="*/ 6 w 6"/>
                  <a:gd name="T41" fmla="*/ 0 h 1"/>
                  <a:gd name="T42" fmla="*/ 4 w 6"/>
                  <a:gd name="T43" fmla="*/ 0 h 1"/>
                  <a:gd name="T44" fmla="*/ 2 w 6"/>
                  <a:gd name="T4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
                    <a:moveTo>
                      <a:pt x="2" y="0"/>
                    </a:moveTo>
                    <a:lnTo>
                      <a:pt x="2" y="0"/>
                    </a:lnTo>
                    <a:lnTo>
                      <a:pt x="0" y="0"/>
                    </a:lnTo>
                    <a:lnTo>
                      <a:pt x="0" y="0"/>
                    </a:lnTo>
                    <a:lnTo>
                      <a:pt x="0" y="0"/>
                    </a:lnTo>
                    <a:lnTo>
                      <a:pt x="0" y="0"/>
                    </a:lnTo>
                    <a:lnTo>
                      <a:pt x="0" y="0"/>
                    </a:lnTo>
                    <a:lnTo>
                      <a:pt x="0" y="0"/>
                    </a:lnTo>
                    <a:lnTo>
                      <a:pt x="0" y="1"/>
                    </a:lnTo>
                    <a:lnTo>
                      <a:pt x="0" y="1"/>
                    </a:lnTo>
                    <a:lnTo>
                      <a:pt x="0" y="1"/>
                    </a:lnTo>
                    <a:lnTo>
                      <a:pt x="2" y="1"/>
                    </a:lnTo>
                    <a:lnTo>
                      <a:pt x="2" y="1"/>
                    </a:lnTo>
                    <a:lnTo>
                      <a:pt x="4" y="1"/>
                    </a:lnTo>
                    <a:lnTo>
                      <a:pt x="4" y="1"/>
                    </a:lnTo>
                    <a:lnTo>
                      <a:pt x="6" y="1"/>
                    </a:lnTo>
                    <a:lnTo>
                      <a:pt x="6" y="1"/>
                    </a:lnTo>
                    <a:lnTo>
                      <a:pt x="4" y="0"/>
                    </a:lnTo>
                    <a:lnTo>
                      <a:pt x="6" y="0"/>
                    </a:lnTo>
                    <a:lnTo>
                      <a:pt x="6" y="0"/>
                    </a:lnTo>
                    <a:lnTo>
                      <a:pt x="6" y="0"/>
                    </a:lnTo>
                    <a:lnTo>
                      <a:pt x="4"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3" name="Freeform 71"/>
              <p:cNvSpPr/>
              <p:nvPr/>
            </p:nvSpPr>
            <p:spPr bwMode="auto">
              <a:xfrm>
                <a:off x="2707" y="862"/>
                <a:ext cx="11" cy="3"/>
              </a:xfrm>
              <a:custGeom>
                <a:avLst/>
                <a:gdLst>
                  <a:gd name="T0" fmla="*/ 2 w 11"/>
                  <a:gd name="T1" fmla="*/ 3 h 3"/>
                  <a:gd name="T2" fmla="*/ 2 w 11"/>
                  <a:gd name="T3" fmla="*/ 3 h 3"/>
                  <a:gd name="T4" fmla="*/ 4 w 11"/>
                  <a:gd name="T5" fmla="*/ 3 h 3"/>
                  <a:gd name="T6" fmla="*/ 5 w 11"/>
                  <a:gd name="T7" fmla="*/ 3 h 3"/>
                  <a:gd name="T8" fmla="*/ 7 w 11"/>
                  <a:gd name="T9" fmla="*/ 3 h 3"/>
                  <a:gd name="T10" fmla="*/ 9 w 11"/>
                  <a:gd name="T11" fmla="*/ 3 h 3"/>
                  <a:gd name="T12" fmla="*/ 11 w 11"/>
                  <a:gd name="T13" fmla="*/ 3 h 3"/>
                  <a:gd name="T14" fmla="*/ 9 w 11"/>
                  <a:gd name="T15" fmla="*/ 3 h 3"/>
                  <a:gd name="T16" fmla="*/ 9 w 11"/>
                  <a:gd name="T17" fmla="*/ 3 h 3"/>
                  <a:gd name="T18" fmla="*/ 9 w 11"/>
                  <a:gd name="T19" fmla="*/ 1 h 3"/>
                  <a:gd name="T20" fmla="*/ 7 w 11"/>
                  <a:gd name="T21" fmla="*/ 1 h 3"/>
                  <a:gd name="T22" fmla="*/ 7 w 11"/>
                  <a:gd name="T23" fmla="*/ 1 h 3"/>
                  <a:gd name="T24" fmla="*/ 2 w 11"/>
                  <a:gd name="T25" fmla="*/ 1 h 3"/>
                  <a:gd name="T26" fmla="*/ 2 w 11"/>
                  <a:gd name="T27" fmla="*/ 0 h 3"/>
                  <a:gd name="T28" fmla="*/ 0 w 11"/>
                  <a:gd name="T29" fmla="*/ 0 h 3"/>
                  <a:gd name="T30" fmla="*/ 0 w 11"/>
                  <a:gd name="T31" fmla="*/ 1 h 3"/>
                  <a:gd name="T32" fmla="*/ 0 w 11"/>
                  <a:gd name="T33" fmla="*/ 1 h 3"/>
                  <a:gd name="T34" fmla="*/ 0 w 11"/>
                  <a:gd name="T35" fmla="*/ 1 h 3"/>
                  <a:gd name="T36" fmla="*/ 2 w 1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
                    <a:moveTo>
                      <a:pt x="2" y="3"/>
                    </a:moveTo>
                    <a:lnTo>
                      <a:pt x="2" y="3"/>
                    </a:lnTo>
                    <a:lnTo>
                      <a:pt x="4" y="3"/>
                    </a:lnTo>
                    <a:lnTo>
                      <a:pt x="5" y="3"/>
                    </a:lnTo>
                    <a:lnTo>
                      <a:pt x="7" y="3"/>
                    </a:lnTo>
                    <a:lnTo>
                      <a:pt x="9" y="3"/>
                    </a:lnTo>
                    <a:lnTo>
                      <a:pt x="11" y="3"/>
                    </a:lnTo>
                    <a:lnTo>
                      <a:pt x="9" y="3"/>
                    </a:lnTo>
                    <a:lnTo>
                      <a:pt x="9" y="3"/>
                    </a:lnTo>
                    <a:lnTo>
                      <a:pt x="9" y="1"/>
                    </a:lnTo>
                    <a:lnTo>
                      <a:pt x="7" y="1"/>
                    </a:lnTo>
                    <a:lnTo>
                      <a:pt x="7" y="1"/>
                    </a:lnTo>
                    <a:lnTo>
                      <a:pt x="2" y="1"/>
                    </a:lnTo>
                    <a:lnTo>
                      <a:pt x="2" y="0"/>
                    </a:lnTo>
                    <a:lnTo>
                      <a:pt x="0" y="0"/>
                    </a:lnTo>
                    <a:lnTo>
                      <a:pt x="0" y="1"/>
                    </a:lnTo>
                    <a:lnTo>
                      <a:pt x="0" y="1"/>
                    </a:lnTo>
                    <a:lnTo>
                      <a:pt x="0" y="1"/>
                    </a:lnTo>
                    <a:lnTo>
                      <a:pt x="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4" name="Freeform 72"/>
              <p:cNvSpPr/>
              <p:nvPr/>
            </p:nvSpPr>
            <p:spPr bwMode="auto">
              <a:xfrm>
                <a:off x="2115" y="923"/>
                <a:ext cx="11" cy="9"/>
              </a:xfrm>
              <a:custGeom>
                <a:avLst/>
                <a:gdLst>
                  <a:gd name="T0" fmla="*/ 3 w 11"/>
                  <a:gd name="T1" fmla="*/ 9 h 9"/>
                  <a:gd name="T2" fmla="*/ 3 w 11"/>
                  <a:gd name="T3" fmla="*/ 9 h 9"/>
                  <a:gd name="T4" fmla="*/ 3 w 11"/>
                  <a:gd name="T5" fmla="*/ 9 h 9"/>
                  <a:gd name="T6" fmla="*/ 5 w 11"/>
                  <a:gd name="T7" fmla="*/ 9 h 9"/>
                  <a:gd name="T8" fmla="*/ 7 w 11"/>
                  <a:gd name="T9" fmla="*/ 9 h 9"/>
                  <a:gd name="T10" fmla="*/ 7 w 11"/>
                  <a:gd name="T11" fmla="*/ 7 h 9"/>
                  <a:gd name="T12" fmla="*/ 7 w 11"/>
                  <a:gd name="T13" fmla="*/ 7 h 9"/>
                  <a:gd name="T14" fmla="*/ 9 w 11"/>
                  <a:gd name="T15" fmla="*/ 7 h 9"/>
                  <a:gd name="T16" fmla="*/ 11 w 11"/>
                  <a:gd name="T17" fmla="*/ 6 h 9"/>
                  <a:gd name="T18" fmla="*/ 11 w 11"/>
                  <a:gd name="T19" fmla="*/ 4 h 9"/>
                  <a:gd name="T20" fmla="*/ 11 w 11"/>
                  <a:gd name="T21" fmla="*/ 6 h 9"/>
                  <a:gd name="T22" fmla="*/ 11 w 11"/>
                  <a:gd name="T23" fmla="*/ 4 h 9"/>
                  <a:gd name="T24" fmla="*/ 11 w 11"/>
                  <a:gd name="T25" fmla="*/ 4 h 9"/>
                  <a:gd name="T26" fmla="*/ 9 w 11"/>
                  <a:gd name="T27" fmla="*/ 2 h 9"/>
                  <a:gd name="T28" fmla="*/ 11 w 11"/>
                  <a:gd name="T29" fmla="*/ 4 h 9"/>
                  <a:gd name="T30" fmla="*/ 9 w 11"/>
                  <a:gd name="T31" fmla="*/ 4 h 9"/>
                  <a:gd name="T32" fmla="*/ 9 w 11"/>
                  <a:gd name="T33" fmla="*/ 4 h 9"/>
                  <a:gd name="T34" fmla="*/ 3 w 11"/>
                  <a:gd name="T35" fmla="*/ 0 h 9"/>
                  <a:gd name="T36" fmla="*/ 3 w 11"/>
                  <a:gd name="T37" fmla="*/ 0 h 9"/>
                  <a:gd name="T38" fmla="*/ 2 w 11"/>
                  <a:gd name="T39" fmla="*/ 2 h 9"/>
                  <a:gd name="T40" fmla="*/ 2 w 11"/>
                  <a:gd name="T41" fmla="*/ 0 h 9"/>
                  <a:gd name="T42" fmla="*/ 2 w 11"/>
                  <a:gd name="T43" fmla="*/ 2 h 9"/>
                  <a:gd name="T44" fmla="*/ 0 w 11"/>
                  <a:gd name="T45" fmla="*/ 2 h 9"/>
                  <a:gd name="T46" fmla="*/ 0 w 11"/>
                  <a:gd name="T47" fmla="*/ 4 h 9"/>
                  <a:gd name="T48" fmla="*/ 0 w 11"/>
                  <a:gd name="T49" fmla="*/ 4 h 9"/>
                  <a:gd name="T50" fmla="*/ 2 w 11"/>
                  <a:gd name="T51" fmla="*/ 7 h 9"/>
                  <a:gd name="T52" fmla="*/ 2 w 11"/>
                  <a:gd name="T53" fmla="*/ 7 h 9"/>
                  <a:gd name="T54" fmla="*/ 2 w 11"/>
                  <a:gd name="T55" fmla="*/ 9 h 9"/>
                  <a:gd name="T56" fmla="*/ 2 w 11"/>
                  <a:gd name="T57" fmla="*/ 9 h 9"/>
                  <a:gd name="T58" fmla="*/ 2 w 11"/>
                  <a:gd name="T59" fmla="*/ 9 h 9"/>
                  <a:gd name="T60" fmla="*/ 2 w 11"/>
                  <a:gd name="T61" fmla="*/ 7 h 9"/>
                  <a:gd name="T62" fmla="*/ 2 w 11"/>
                  <a:gd name="T63" fmla="*/ 7 h 9"/>
                  <a:gd name="T64" fmla="*/ 3 w 11"/>
                  <a:gd name="T6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9">
                    <a:moveTo>
                      <a:pt x="3" y="9"/>
                    </a:moveTo>
                    <a:lnTo>
                      <a:pt x="3" y="9"/>
                    </a:lnTo>
                    <a:lnTo>
                      <a:pt x="3" y="9"/>
                    </a:lnTo>
                    <a:lnTo>
                      <a:pt x="5" y="9"/>
                    </a:lnTo>
                    <a:lnTo>
                      <a:pt x="7" y="9"/>
                    </a:lnTo>
                    <a:lnTo>
                      <a:pt x="7" y="7"/>
                    </a:lnTo>
                    <a:lnTo>
                      <a:pt x="7" y="7"/>
                    </a:lnTo>
                    <a:lnTo>
                      <a:pt x="9" y="7"/>
                    </a:lnTo>
                    <a:lnTo>
                      <a:pt x="11" y="6"/>
                    </a:lnTo>
                    <a:lnTo>
                      <a:pt x="11" y="4"/>
                    </a:lnTo>
                    <a:lnTo>
                      <a:pt x="11" y="6"/>
                    </a:lnTo>
                    <a:lnTo>
                      <a:pt x="11" y="4"/>
                    </a:lnTo>
                    <a:lnTo>
                      <a:pt x="11" y="4"/>
                    </a:lnTo>
                    <a:lnTo>
                      <a:pt x="9" y="2"/>
                    </a:lnTo>
                    <a:lnTo>
                      <a:pt x="11" y="4"/>
                    </a:lnTo>
                    <a:lnTo>
                      <a:pt x="9" y="4"/>
                    </a:lnTo>
                    <a:lnTo>
                      <a:pt x="9" y="4"/>
                    </a:lnTo>
                    <a:lnTo>
                      <a:pt x="3" y="0"/>
                    </a:lnTo>
                    <a:lnTo>
                      <a:pt x="3" y="0"/>
                    </a:lnTo>
                    <a:lnTo>
                      <a:pt x="2" y="2"/>
                    </a:lnTo>
                    <a:lnTo>
                      <a:pt x="2" y="0"/>
                    </a:lnTo>
                    <a:lnTo>
                      <a:pt x="2" y="2"/>
                    </a:lnTo>
                    <a:lnTo>
                      <a:pt x="0" y="2"/>
                    </a:lnTo>
                    <a:lnTo>
                      <a:pt x="0" y="4"/>
                    </a:lnTo>
                    <a:lnTo>
                      <a:pt x="0" y="4"/>
                    </a:lnTo>
                    <a:lnTo>
                      <a:pt x="2" y="7"/>
                    </a:lnTo>
                    <a:lnTo>
                      <a:pt x="2" y="7"/>
                    </a:lnTo>
                    <a:lnTo>
                      <a:pt x="2" y="9"/>
                    </a:lnTo>
                    <a:lnTo>
                      <a:pt x="2" y="9"/>
                    </a:lnTo>
                    <a:lnTo>
                      <a:pt x="2" y="9"/>
                    </a:lnTo>
                    <a:lnTo>
                      <a:pt x="2" y="7"/>
                    </a:lnTo>
                    <a:lnTo>
                      <a:pt x="2" y="7"/>
                    </a:lnTo>
                    <a:lnTo>
                      <a:pt x="3"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5" name="Freeform 73"/>
              <p:cNvSpPr/>
              <p:nvPr/>
            </p:nvSpPr>
            <p:spPr bwMode="auto">
              <a:xfrm>
                <a:off x="2171" y="918"/>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6" name="Freeform 74"/>
              <p:cNvSpPr/>
              <p:nvPr/>
            </p:nvSpPr>
            <p:spPr bwMode="auto">
              <a:xfrm>
                <a:off x="2166" y="912"/>
                <a:ext cx="14" cy="7"/>
              </a:xfrm>
              <a:custGeom>
                <a:avLst/>
                <a:gdLst>
                  <a:gd name="T0" fmla="*/ 10 w 14"/>
                  <a:gd name="T1" fmla="*/ 7 h 7"/>
                  <a:gd name="T2" fmla="*/ 10 w 14"/>
                  <a:gd name="T3" fmla="*/ 7 h 7"/>
                  <a:gd name="T4" fmla="*/ 12 w 14"/>
                  <a:gd name="T5" fmla="*/ 7 h 7"/>
                  <a:gd name="T6" fmla="*/ 14 w 14"/>
                  <a:gd name="T7" fmla="*/ 7 h 7"/>
                  <a:gd name="T8" fmla="*/ 14 w 14"/>
                  <a:gd name="T9" fmla="*/ 6 h 7"/>
                  <a:gd name="T10" fmla="*/ 12 w 14"/>
                  <a:gd name="T11" fmla="*/ 6 h 7"/>
                  <a:gd name="T12" fmla="*/ 9 w 14"/>
                  <a:gd name="T13" fmla="*/ 4 h 7"/>
                  <a:gd name="T14" fmla="*/ 7 w 14"/>
                  <a:gd name="T15" fmla="*/ 4 h 7"/>
                  <a:gd name="T16" fmla="*/ 5 w 14"/>
                  <a:gd name="T17" fmla="*/ 2 h 7"/>
                  <a:gd name="T18" fmla="*/ 5 w 14"/>
                  <a:gd name="T19" fmla="*/ 2 h 7"/>
                  <a:gd name="T20" fmla="*/ 3 w 14"/>
                  <a:gd name="T21" fmla="*/ 2 h 7"/>
                  <a:gd name="T22" fmla="*/ 1 w 14"/>
                  <a:gd name="T23" fmla="*/ 0 h 7"/>
                  <a:gd name="T24" fmla="*/ 1 w 14"/>
                  <a:gd name="T25" fmla="*/ 0 h 7"/>
                  <a:gd name="T26" fmla="*/ 1 w 14"/>
                  <a:gd name="T27" fmla="*/ 2 h 7"/>
                  <a:gd name="T28" fmla="*/ 1 w 14"/>
                  <a:gd name="T29" fmla="*/ 2 h 7"/>
                  <a:gd name="T30" fmla="*/ 1 w 14"/>
                  <a:gd name="T31" fmla="*/ 2 h 7"/>
                  <a:gd name="T32" fmla="*/ 1 w 14"/>
                  <a:gd name="T33" fmla="*/ 4 h 7"/>
                  <a:gd name="T34" fmla="*/ 0 w 14"/>
                  <a:gd name="T35" fmla="*/ 2 h 7"/>
                  <a:gd name="T36" fmla="*/ 1 w 14"/>
                  <a:gd name="T37" fmla="*/ 4 h 7"/>
                  <a:gd name="T38" fmla="*/ 1 w 14"/>
                  <a:gd name="T39" fmla="*/ 4 h 7"/>
                  <a:gd name="T40" fmla="*/ 3 w 14"/>
                  <a:gd name="T41" fmla="*/ 6 h 7"/>
                  <a:gd name="T42" fmla="*/ 3 w 14"/>
                  <a:gd name="T43" fmla="*/ 6 h 7"/>
                  <a:gd name="T44" fmla="*/ 5 w 14"/>
                  <a:gd name="T45" fmla="*/ 6 h 7"/>
                  <a:gd name="T46" fmla="*/ 5 w 14"/>
                  <a:gd name="T47" fmla="*/ 6 h 7"/>
                  <a:gd name="T48" fmla="*/ 7 w 14"/>
                  <a:gd name="T49" fmla="*/ 6 h 7"/>
                  <a:gd name="T50" fmla="*/ 7 w 14"/>
                  <a:gd name="T51" fmla="*/ 6 h 7"/>
                  <a:gd name="T52" fmla="*/ 9 w 14"/>
                  <a:gd name="T53" fmla="*/ 6 h 7"/>
                  <a:gd name="T54" fmla="*/ 9 w 14"/>
                  <a:gd name="T55" fmla="*/ 7 h 7"/>
                  <a:gd name="T56" fmla="*/ 10 w 14"/>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7">
                    <a:moveTo>
                      <a:pt x="10" y="7"/>
                    </a:moveTo>
                    <a:lnTo>
                      <a:pt x="10" y="7"/>
                    </a:lnTo>
                    <a:lnTo>
                      <a:pt x="12" y="7"/>
                    </a:lnTo>
                    <a:lnTo>
                      <a:pt x="14" y="7"/>
                    </a:lnTo>
                    <a:lnTo>
                      <a:pt x="14" y="6"/>
                    </a:lnTo>
                    <a:lnTo>
                      <a:pt x="12" y="6"/>
                    </a:lnTo>
                    <a:lnTo>
                      <a:pt x="9" y="4"/>
                    </a:lnTo>
                    <a:lnTo>
                      <a:pt x="7" y="4"/>
                    </a:lnTo>
                    <a:lnTo>
                      <a:pt x="5" y="2"/>
                    </a:lnTo>
                    <a:lnTo>
                      <a:pt x="5" y="2"/>
                    </a:lnTo>
                    <a:lnTo>
                      <a:pt x="3" y="2"/>
                    </a:lnTo>
                    <a:lnTo>
                      <a:pt x="1" y="0"/>
                    </a:lnTo>
                    <a:lnTo>
                      <a:pt x="1" y="0"/>
                    </a:lnTo>
                    <a:lnTo>
                      <a:pt x="1" y="2"/>
                    </a:lnTo>
                    <a:lnTo>
                      <a:pt x="1" y="2"/>
                    </a:lnTo>
                    <a:lnTo>
                      <a:pt x="1" y="2"/>
                    </a:lnTo>
                    <a:lnTo>
                      <a:pt x="1" y="4"/>
                    </a:lnTo>
                    <a:lnTo>
                      <a:pt x="0" y="2"/>
                    </a:lnTo>
                    <a:lnTo>
                      <a:pt x="1" y="4"/>
                    </a:lnTo>
                    <a:lnTo>
                      <a:pt x="1" y="4"/>
                    </a:lnTo>
                    <a:lnTo>
                      <a:pt x="3" y="6"/>
                    </a:lnTo>
                    <a:lnTo>
                      <a:pt x="3" y="6"/>
                    </a:lnTo>
                    <a:lnTo>
                      <a:pt x="5" y="6"/>
                    </a:lnTo>
                    <a:lnTo>
                      <a:pt x="5" y="6"/>
                    </a:lnTo>
                    <a:lnTo>
                      <a:pt x="7" y="6"/>
                    </a:lnTo>
                    <a:lnTo>
                      <a:pt x="7" y="6"/>
                    </a:lnTo>
                    <a:lnTo>
                      <a:pt x="9" y="6"/>
                    </a:lnTo>
                    <a:lnTo>
                      <a:pt x="9" y="7"/>
                    </a:lnTo>
                    <a:lnTo>
                      <a:pt x="1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7" name="Freeform 75"/>
              <p:cNvSpPr/>
              <p:nvPr/>
            </p:nvSpPr>
            <p:spPr bwMode="auto">
              <a:xfrm>
                <a:off x="2209" y="881"/>
                <a:ext cx="9" cy="4"/>
              </a:xfrm>
              <a:custGeom>
                <a:avLst/>
                <a:gdLst>
                  <a:gd name="T0" fmla="*/ 2 w 9"/>
                  <a:gd name="T1" fmla="*/ 4 h 4"/>
                  <a:gd name="T2" fmla="*/ 2 w 9"/>
                  <a:gd name="T3" fmla="*/ 4 h 4"/>
                  <a:gd name="T4" fmla="*/ 2 w 9"/>
                  <a:gd name="T5" fmla="*/ 4 h 4"/>
                  <a:gd name="T6" fmla="*/ 4 w 9"/>
                  <a:gd name="T7" fmla="*/ 4 h 4"/>
                  <a:gd name="T8" fmla="*/ 4 w 9"/>
                  <a:gd name="T9" fmla="*/ 4 h 4"/>
                  <a:gd name="T10" fmla="*/ 4 w 9"/>
                  <a:gd name="T11" fmla="*/ 4 h 4"/>
                  <a:gd name="T12" fmla="*/ 5 w 9"/>
                  <a:gd name="T13" fmla="*/ 4 h 4"/>
                  <a:gd name="T14" fmla="*/ 7 w 9"/>
                  <a:gd name="T15" fmla="*/ 4 h 4"/>
                  <a:gd name="T16" fmla="*/ 7 w 9"/>
                  <a:gd name="T17" fmla="*/ 2 h 4"/>
                  <a:gd name="T18" fmla="*/ 9 w 9"/>
                  <a:gd name="T19" fmla="*/ 2 h 4"/>
                  <a:gd name="T20" fmla="*/ 7 w 9"/>
                  <a:gd name="T21" fmla="*/ 2 h 4"/>
                  <a:gd name="T22" fmla="*/ 5 w 9"/>
                  <a:gd name="T23" fmla="*/ 2 h 4"/>
                  <a:gd name="T24" fmla="*/ 5 w 9"/>
                  <a:gd name="T25" fmla="*/ 0 h 4"/>
                  <a:gd name="T26" fmla="*/ 4 w 9"/>
                  <a:gd name="T27" fmla="*/ 0 h 4"/>
                  <a:gd name="T28" fmla="*/ 2 w 9"/>
                  <a:gd name="T29" fmla="*/ 0 h 4"/>
                  <a:gd name="T30" fmla="*/ 0 w 9"/>
                  <a:gd name="T31" fmla="*/ 0 h 4"/>
                  <a:gd name="T32" fmla="*/ 0 w 9"/>
                  <a:gd name="T33" fmla="*/ 2 h 4"/>
                  <a:gd name="T34" fmla="*/ 2 w 9"/>
                  <a:gd name="T35" fmla="*/ 2 h 4"/>
                  <a:gd name="T36" fmla="*/ 2 w 9"/>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4">
                    <a:moveTo>
                      <a:pt x="2" y="4"/>
                    </a:moveTo>
                    <a:lnTo>
                      <a:pt x="2" y="4"/>
                    </a:lnTo>
                    <a:lnTo>
                      <a:pt x="2" y="4"/>
                    </a:lnTo>
                    <a:lnTo>
                      <a:pt x="4" y="4"/>
                    </a:lnTo>
                    <a:lnTo>
                      <a:pt x="4" y="4"/>
                    </a:lnTo>
                    <a:lnTo>
                      <a:pt x="4" y="4"/>
                    </a:lnTo>
                    <a:lnTo>
                      <a:pt x="5" y="4"/>
                    </a:lnTo>
                    <a:lnTo>
                      <a:pt x="7" y="4"/>
                    </a:lnTo>
                    <a:lnTo>
                      <a:pt x="7" y="2"/>
                    </a:lnTo>
                    <a:lnTo>
                      <a:pt x="9" y="2"/>
                    </a:lnTo>
                    <a:lnTo>
                      <a:pt x="7" y="2"/>
                    </a:lnTo>
                    <a:lnTo>
                      <a:pt x="5" y="2"/>
                    </a:lnTo>
                    <a:lnTo>
                      <a:pt x="5" y="0"/>
                    </a:lnTo>
                    <a:lnTo>
                      <a:pt x="4" y="0"/>
                    </a:lnTo>
                    <a:lnTo>
                      <a:pt x="2" y="0"/>
                    </a:lnTo>
                    <a:lnTo>
                      <a:pt x="0" y="0"/>
                    </a:lnTo>
                    <a:lnTo>
                      <a:pt x="0" y="2"/>
                    </a:lnTo>
                    <a:lnTo>
                      <a:pt x="2" y="2"/>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8" name="Freeform 76"/>
              <p:cNvSpPr/>
              <p:nvPr/>
            </p:nvSpPr>
            <p:spPr bwMode="auto">
              <a:xfrm>
                <a:off x="2233" y="883"/>
                <a:ext cx="1" cy="2"/>
              </a:xfrm>
              <a:custGeom>
                <a:avLst/>
                <a:gdLst>
                  <a:gd name="T0" fmla="*/ 1 w 1"/>
                  <a:gd name="T1" fmla="*/ 2 h 2"/>
                  <a:gd name="T2" fmla="*/ 1 w 1"/>
                  <a:gd name="T3" fmla="*/ 2 h 2"/>
                  <a:gd name="T4" fmla="*/ 1 w 1"/>
                  <a:gd name="T5" fmla="*/ 2 h 2"/>
                  <a:gd name="T6" fmla="*/ 1 w 1"/>
                  <a:gd name="T7" fmla="*/ 0 h 2"/>
                  <a:gd name="T8" fmla="*/ 0 w 1"/>
                  <a:gd name="T9" fmla="*/ 0 h 2"/>
                  <a:gd name="T10" fmla="*/ 0 w 1"/>
                  <a:gd name="T11" fmla="*/ 0 h 2"/>
                  <a:gd name="T12" fmla="*/ 0 w 1"/>
                  <a:gd name="T13" fmla="*/ 2 h 2"/>
                  <a:gd name="T14" fmla="*/ 0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2"/>
                    </a:lnTo>
                    <a:lnTo>
                      <a:pt x="1" y="2"/>
                    </a:lnTo>
                    <a:lnTo>
                      <a:pt x="1" y="0"/>
                    </a:lnTo>
                    <a:lnTo>
                      <a:pt x="0" y="0"/>
                    </a:lnTo>
                    <a:lnTo>
                      <a:pt x="0" y="0"/>
                    </a:lnTo>
                    <a:lnTo>
                      <a:pt x="0" y="2"/>
                    </a:lnTo>
                    <a:lnTo>
                      <a:pt x="0"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9" name="Freeform 77"/>
              <p:cNvSpPr/>
              <p:nvPr/>
            </p:nvSpPr>
            <p:spPr bwMode="auto">
              <a:xfrm>
                <a:off x="2256" y="883"/>
                <a:ext cx="4" cy="2"/>
              </a:xfrm>
              <a:custGeom>
                <a:avLst/>
                <a:gdLst>
                  <a:gd name="T0" fmla="*/ 0 w 4"/>
                  <a:gd name="T1" fmla="*/ 0 h 2"/>
                  <a:gd name="T2" fmla="*/ 0 w 4"/>
                  <a:gd name="T3" fmla="*/ 2 h 2"/>
                  <a:gd name="T4" fmla="*/ 0 w 4"/>
                  <a:gd name="T5" fmla="*/ 2 h 2"/>
                  <a:gd name="T6" fmla="*/ 0 w 4"/>
                  <a:gd name="T7" fmla="*/ 2 h 2"/>
                  <a:gd name="T8" fmla="*/ 2 w 4"/>
                  <a:gd name="T9" fmla="*/ 2 h 2"/>
                  <a:gd name="T10" fmla="*/ 4 w 4"/>
                  <a:gd name="T11" fmla="*/ 2 h 2"/>
                  <a:gd name="T12" fmla="*/ 4 w 4"/>
                  <a:gd name="T13" fmla="*/ 2 h 2"/>
                  <a:gd name="T14" fmla="*/ 4 w 4"/>
                  <a:gd name="T15" fmla="*/ 2 h 2"/>
                  <a:gd name="T16" fmla="*/ 4 w 4"/>
                  <a:gd name="T17" fmla="*/ 0 h 2"/>
                  <a:gd name="T18" fmla="*/ 2 w 4"/>
                  <a:gd name="T19" fmla="*/ 0 h 2"/>
                  <a:gd name="T20" fmla="*/ 2 w 4"/>
                  <a:gd name="T21" fmla="*/ 0 h 2"/>
                  <a:gd name="T22" fmla="*/ 0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0" y="0"/>
                    </a:moveTo>
                    <a:lnTo>
                      <a:pt x="0" y="2"/>
                    </a:lnTo>
                    <a:lnTo>
                      <a:pt x="0" y="2"/>
                    </a:lnTo>
                    <a:lnTo>
                      <a:pt x="0" y="2"/>
                    </a:lnTo>
                    <a:lnTo>
                      <a:pt x="2" y="2"/>
                    </a:lnTo>
                    <a:lnTo>
                      <a:pt x="4" y="2"/>
                    </a:lnTo>
                    <a:lnTo>
                      <a:pt x="4" y="2"/>
                    </a:lnTo>
                    <a:lnTo>
                      <a:pt x="4" y="2"/>
                    </a:lnTo>
                    <a:lnTo>
                      <a:pt x="4" y="0"/>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0" name="Freeform 78"/>
              <p:cNvSpPr/>
              <p:nvPr/>
            </p:nvSpPr>
            <p:spPr bwMode="auto">
              <a:xfrm>
                <a:off x="2251" y="887"/>
                <a:ext cx="5" cy="4"/>
              </a:xfrm>
              <a:custGeom>
                <a:avLst/>
                <a:gdLst>
                  <a:gd name="T0" fmla="*/ 5 w 5"/>
                  <a:gd name="T1" fmla="*/ 4 h 4"/>
                  <a:gd name="T2" fmla="*/ 5 w 5"/>
                  <a:gd name="T3" fmla="*/ 2 h 4"/>
                  <a:gd name="T4" fmla="*/ 5 w 5"/>
                  <a:gd name="T5" fmla="*/ 2 h 4"/>
                  <a:gd name="T6" fmla="*/ 5 w 5"/>
                  <a:gd name="T7" fmla="*/ 2 h 4"/>
                  <a:gd name="T8" fmla="*/ 5 w 5"/>
                  <a:gd name="T9" fmla="*/ 0 h 4"/>
                  <a:gd name="T10" fmla="*/ 1 w 5"/>
                  <a:gd name="T11" fmla="*/ 0 h 4"/>
                  <a:gd name="T12" fmla="*/ 0 w 5"/>
                  <a:gd name="T13" fmla="*/ 2 h 4"/>
                  <a:gd name="T14" fmla="*/ 0 w 5"/>
                  <a:gd name="T15" fmla="*/ 2 h 4"/>
                  <a:gd name="T16" fmla="*/ 0 w 5"/>
                  <a:gd name="T17" fmla="*/ 2 h 4"/>
                  <a:gd name="T18" fmla="*/ 0 w 5"/>
                  <a:gd name="T19" fmla="*/ 4 h 4"/>
                  <a:gd name="T20" fmla="*/ 0 w 5"/>
                  <a:gd name="T21" fmla="*/ 4 h 4"/>
                  <a:gd name="T22" fmla="*/ 5 w 5"/>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
                    <a:moveTo>
                      <a:pt x="5" y="4"/>
                    </a:moveTo>
                    <a:lnTo>
                      <a:pt x="5" y="2"/>
                    </a:lnTo>
                    <a:lnTo>
                      <a:pt x="5" y="2"/>
                    </a:lnTo>
                    <a:lnTo>
                      <a:pt x="5" y="2"/>
                    </a:lnTo>
                    <a:lnTo>
                      <a:pt x="5" y="0"/>
                    </a:lnTo>
                    <a:lnTo>
                      <a:pt x="1" y="0"/>
                    </a:lnTo>
                    <a:lnTo>
                      <a:pt x="0" y="2"/>
                    </a:lnTo>
                    <a:lnTo>
                      <a:pt x="0" y="2"/>
                    </a:lnTo>
                    <a:lnTo>
                      <a:pt x="0" y="2"/>
                    </a:lnTo>
                    <a:lnTo>
                      <a:pt x="0" y="4"/>
                    </a:lnTo>
                    <a:lnTo>
                      <a:pt x="0"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1" name="Freeform 79"/>
              <p:cNvSpPr/>
              <p:nvPr/>
            </p:nvSpPr>
            <p:spPr bwMode="auto">
              <a:xfrm>
                <a:off x="2251" y="860"/>
                <a:ext cx="1" cy="2"/>
              </a:xfrm>
              <a:custGeom>
                <a:avLst/>
                <a:gdLst>
                  <a:gd name="T0" fmla="*/ 0 w 1"/>
                  <a:gd name="T1" fmla="*/ 2 h 2"/>
                  <a:gd name="T2" fmla="*/ 0 w 1"/>
                  <a:gd name="T3" fmla="*/ 0 h 2"/>
                  <a:gd name="T4" fmla="*/ 1 w 1"/>
                  <a:gd name="T5" fmla="*/ 0 h 2"/>
                  <a:gd name="T6" fmla="*/ 0 w 1"/>
                  <a:gd name="T7" fmla="*/ 0 h 2"/>
                  <a:gd name="T8" fmla="*/ 0 w 1"/>
                  <a:gd name="T9" fmla="*/ 0 h 2"/>
                  <a:gd name="T10" fmla="*/ 0 w 1"/>
                  <a:gd name="T11" fmla="*/ 0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lnTo>
                      <a:pt x="0" y="0"/>
                    </a:lnTo>
                    <a:lnTo>
                      <a:pt x="1" y="0"/>
                    </a:lnTo>
                    <a:lnTo>
                      <a:pt x="0" y="0"/>
                    </a:lnTo>
                    <a:lnTo>
                      <a:pt x="0" y="0"/>
                    </a:lnTo>
                    <a:lnTo>
                      <a:pt x="0" y="0"/>
                    </a:lnTo>
                    <a:lnTo>
                      <a:pt x="1"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2" name="Freeform 80"/>
              <p:cNvSpPr/>
              <p:nvPr/>
            </p:nvSpPr>
            <p:spPr bwMode="auto">
              <a:xfrm>
                <a:off x="2252" y="860"/>
                <a:ext cx="2" cy="2"/>
              </a:xfrm>
              <a:custGeom>
                <a:avLst/>
                <a:gdLst>
                  <a:gd name="T0" fmla="*/ 0 w 2"/>
                  <a:gd name="T1" fmla="*/ 0 h 2"/>
                  <a:gd name="T2" fmla="*/ 2 w 2"/>
                  <a:gd name="T3" fmla="*/ 2 h 2"/>
                  <a:gd name="T4" fmla="*/ 2 w 2"/>
                  <a:gd name="T5" fmla="*/ 2 h 2"/>
                  <a:gd name="T6" fmla="*/ 2 w 2"/>
                  <a:gd name="T7" fmla="*/ 2 h 2"/>
                  <a:gd name="T8" fmla="*/ 2 w 2"/>
                  <a:gd name="T9" fmla="*/ 0 h 2"/>
                  <a:gd name="T10" fmla="*/ 2 w 2"/>
                  <a:gd name="T11" fmla="*/ 0 h 2"/>
                  <a:gd name="T12" fmla="*/ 2 w 2"/>
                  <a:gd name="T13" fmla="*/ 0 h 2"/>
                  <a:gd name="T14" fmla="*/ 2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2 h 2"/>
                  <a:gd name="T30" fmla="*/ 0 w 2"/>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0" y="0"/>
                    </a:moveTo>
                    <a:lnTo>
                      <a:pt x="2" y="2"/>
                    </a:lnTo>
                    <a:lnTo>
                      <a:pt x="2" y="2"/>
                    </a:lnTo>
                    <a:lnTo>
                      <a:pt x="2" y="2"/>
                    </a:lnTo>
                    <a:lnTo>
                      <a:pt x="2" y="0"/>
                    </a:lnTo>
                    <a:lnTo>
                      <a:pt x="2" y="0"/>
                    </a:lnTo>
                    <a:lnTo>
                      <a:pt x="2" y="0"/>
                    </a:lnTo>
                    <a:lnTo>
                      <a:pt x="2" y="0"/>
                    </a:lnTo>
                    <a:lnTo>
                      <a:pt x="0" y="0"/>
                    </a:lnTo>
                    <a:lnTo>
                      <a:pt x="0" y="0"/>
                    </a:lnTo>
                    <a:lnTo>
                      <a:pt x="0" y="0"/>
                    </a:lnTo>
                    <a:lnTo>
                      <a:pt x="0" y="0"/>
                    </a:lnTo>
                    <a:lnTo>
                      <a:pt x="0" y="0"/>
                    </a:lnTo>
                    <a:lnTo>
                      <a:pt x="0" y="0"/>
                    </a:lnTo>
                    <a:lnTo>
                      <a:pt x="0" y="2"/>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3" name="Freeform 81"/>
              <p:cNvSpPr/>
              <p:nvPr/>
            </p:nvSpPr>
            <p:spPr bwMode="auto">
              <a:xfrm>
                <a:off x="2251" y="943"/>
                <a:ext cx="7" cy="4"/>
              </a:xfrm>
              <a:custGeom>
                <a:avLst/>
                <a:gdLst>
                  <a:gd name="T0" fmla="*/ 5 w 7"/>
                  <a:gd name="T1" fmla="*/ 0 h 4"/>
                  <a:gd name="T2" fmla="*/ 1 w 7"/>
                  <a:gd name="T3" fmla="*/ 0 h 4"/>
                  <a:gd name="T4" fmla="*/ 1 w 7"/>
                  <a:gd name="T5" fmla="*/ 2 h 4"/>
                  <a:gd name="T6" fmla="*/ 0 w 7"/>
                  <a:gd name="T7" fmla="*/ 2 h 4"/>
                  <a:gd name="T8" fmla="*/ 0 w 7"/>
                  <a:gd name="T9" fmla="*/ 4 h 4"/>
                  <a:gd name="T10" fmla="*/ 1 w 7"/>
                  <a:gd name="T11" fmla="*/ 4 h 4"/>
                  <a:gd name="T12" fmla="*/ 3 w 7"/>
                  <a:gd name="T13" fmla="*/ 4 h 4"/>
                  <a:gd name="T14" fmla="*/ 5 w 7"/>
                  <a:gd name="T15" fmla="*/ 2 h 4"/>
                  <a:gd name="T16" fmla="*/ 5 w 7"/>
                  <a:gd name="T17" fmla="*/ 2 h 4"/>
                  <a:gd name="T18" fmla="*/ 7 w 7"/>
                  <a:gd name="T19" fmla="*/ 2 h 4"/>
                  <a:gd name="T20" fmla="*/ 5 w 7"/>
                  <a:gd name="T21" fmla="*/ 0 h 4"/>
                  <a:gd name="T22" fmla="*/ 5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5" y="0"/>
                    </a:moveTo>
                    <a:lnTo>
                      <a:pt x="1" y="0"/>
                    </a:lnTo>
                    <a:lnTo>
                      <a:pt x="1" y="2"/>
                    </a:lnTo>
                    <a:lnTo>
                      <a:pt x="0" y="2"/>
                    </a:lnTo>
                    <a:lnTo>
                      <a:pt x="0" y="4"/>
                    </a:lnTo>
                    <a:lnTo>
                      <a:pt x="1" y="4"/>
                    </a:lnTo>
                    <a:lnTo>
                      <a:pt x="3" y="4"/>
                    </a:lnTo>
                    <a:lnTo>
                      <a:pt x="5" y="2"/>
                    </a:lnTo>
                    <a:lnTo>
                      <a:pt x="5" y="2"/>
                    </a:lnTo>
                    <a:lnTo>
                      <a:pt x="7" y="2"/>
                    </a:lnTo>
                    <a:lnTo>
                      <a:pt x="5" y="0"/>
                    </a:lnTo>
                    <a:lnTo>
                      <a:pt x="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4" name="Freeform 82"/>
              <p:cNvSpPr/>
              <p:nvPr/>
            </p:nvSpPr>
            <p:spPr bwMode="auto">
              <a:xfrm>
                <a:off x="2290" y="905"/>
                <a:ext cx="6" cy="4"/>
              </a:xfrm>
              <a:custGeom>
                <a:avLst/>
                <a:gdLst>
                  <a:gd name="T0" fmla="*/ 2 w 6"/>
                  <a:gd name="T1" fmla="*/ 2 h 4"/>
                  <a:gd name="T2" fmla="*/ 4 w 6"/>
                  <a:gd name="T3" fmla="*/ 4 h 4"/>
                  <a:gd name="T4" fmla="*/ 4 w 6"/>
                  <a:gd name="T5" fmla="*/ 4 h 4"/>
                  <a:gd name="T6" fmla="*/ 6 w 6"/>
                  <a:gd name="T7" fmla="*/ 2 h 4"/>
                  <a:gd name="T8" fmla="*/ 4 w 6"/>
                  <a:gd name="T9" fmla="*/ 2 h 4"/>
                  <a:gd name="T10" fmla="*/ 2 w 6"/>
                  <a:gd name="T11" fmla="*/ 0 h 4"/>
                  <a:gd name="T12" fmla="*/ 2 w 6"/>
                  <a:gd name="T13" fmla="*/ 0 h 4"/>
                  <a:gd name="T14" fmla="*/ 0 w 6"/>
                  <a:gd name="T15" fmla="*/ 0 h 4"/>
                  <a:gd name="T16" fmla="*/ 2 w 6"/>
                  <a:gd name="T17" fmla="*/ 2 h 4"/>
                  <a:gd name="T18" fmla="*/ 2 w 6"/>
                  <a:gd name="T19" fmla="*/ 2 h 4"/>
                  <a:gd name="T20" fmla="*/ 2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2" y="2"/>
                    </a:moveTo>
                    <a:lnTo>
                      <a:pt x="4" y="4"/>
                    </a:lnTo>
                    <a:lnTo>
                      <a:pt x="4" y="4"/>
                    </a:lnTo>
                    <a:lnTo>
                      <a:pt x="6" y="2"/>
                    </a:lnTo>
                    <a:lnTo>
                      <a:pt x="4" y="2"/>
                    </a:lnTo>
                    <a:lnTo>
                      <a:pt x="2" y="0"/>
                    </a:lnTo>
                    <a:lnTo>
                      <a:pt x="2" y="0"/>
                    </a:lnTo>
                    <a:lnTo>
                      <a:pt x="0" y="0"/>
                    </a:lnTo>
                    <a:lnTo>
                      <a:pt x="2"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5" name="Freeform 83"/>
              <p:cNvSpPr/>
              <p:nvPr/>
            </p:nvSpPr>
            <p:spPr bwMode="auto">
              <a:xfrm>
                <a:off x="1983" y="1064"/>
                <a:ext cx="2" cy="2"/>
              </a:xfrm>
              <a:custGeom>
                <a:avLst/>
                <a:gdLst>
                  <a:gd name="T0" fmla="*/ 0 w 2"/>
                  <a:gd name="T1" fmla="*/ 2 h 2"/>
                  <a:gd name="T2" fmla="*/ 2 w 2"/>
                  <a:gd name="T3" fmla="*/ 0 h 2"/>
                  <a:gd name="T4" fmla="*/ 0 w 2"/>
                  <a:gd name="T5" fmla="*/ 2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0"/>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6" name="Freeform 84"/>
              <p:cNvSpPr/>
              <p:nvPr/>
            </p:nvSpPr>
            <p:spPr bwMode="auto">
              <a:xfrm>
                <a:off x="1985" y="1061"/>
                <a:ext cx="0" cy="3"/>
              </a:xfrm>
              <a:custGeom>
                <a:avLst/>
                <a:gdLst>
                  <a:gd name="T0" fmla="*/ 1 h 3"/>
                  <a:gd name="T1" fmla="*/ 0 h 3"/>
                  <a:gd name="T2" fmla="*/ 1 h 3"/>
                  <a:gd name="T3" fmla="*/ 3 h 3"/>
                  <a:gd name="T4" fmla="*/ 3 h 3"/>
                  <a:gd name="T5" fmla="*/ 1 h 3"/>
                </a:gdLst>
                <a:ahLst/>
                <a:cxnLst>
                  <a:cxn ang="0">
                    <a:pos x="0" y="T0"/>
                  </a:cxn>
                  <a:cxn ang="0">
                    <a:pos x="0" y="T1"/>
                  </a:cxn>
                  <a:cxn ang="0">
                    <a:pos x="0" y="T2"/>
                  </a:cxn>
                  <a:cxn ang="0">
                    <a:pos x="0" y="T3"/>
                  </a:cxn>
                  <a:cxn ang="0">
                    <a:pos x="0" y="T4"/>
                  </a:cxn>
                  <a:cxn ang="0">
                    <a:pos x="0" y="T5"/>
                  </a:cxn>
                </a:cxnLst>
                <a:rect l="0" t="0" r="r" b="b"/>
                <a:pathLst>
                  <a:path h="3">
                    <a:moveTo>
                      <a:pt x="0" y="1"/>
                    </a:moveTo>
                    <a:lnTo>
                      <a:pt x="0" y="0"/>
                    </a:lnTo>
                    <a:lnTo>
                      <a:pt x="0" y="1"/>
                    </a:lnTo>
                    <a:lnTo>
                      <a:pt x="0" y="3"/>
                    </a:lnTo>
                    <a:lnTo>
                      <a:pt x="0" y="3"/>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7" name="Freeform 85"/>
              <p:cNvSpPr/>
              <p:nvPr/>
            </p:nvSpPr>
            <p:spPr bwMode="auto">
              <a:xfrm>
                <a:off x="1210" y="1345"/>
                <a:ext cx="1" cy="3"/>
              </a:xfrm>
              <a:custGeom>
                <a:avLst/>
                <a:gdLst>
                  <a:gd name="T0" fmla="*/ 1 w 1"/>
                  <a:gd name="T1" fmla="*/ 0 h 3"/>
                  <a:gd name="T2" fmla="*/ 0 w 1"/>
                  <a:gd name="T3" fmla="*/ 1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0" y="3"/>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8" name="Freeform 86"/>
              <p:cNvSpPr/>
              <p:nvPr/>
            </p:nvSpPr>
            <p:spPr bwMode="auto">
              <a:xfrm>
                <a:off x="1206" y="1348"/>
                <a:ext cx="2" cy="2"/>
              </a:xfrm>
              <a:custGeom>
                <a:avLst/>
                <a:gdLst>
                  <a:gd name="T0" fmla="*/ 0 w 2"/>
                  <a:gd name="T1" fmla="*/ 0 h 2"/>
                  <a:gd name="T2" fmla="*/ 0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9" name="Freeform 87"/>
              <p:cNvSpPr/>
              <p:nvPr/>
            </p:nvSpPr>
            <p:spPr bwMode="auto">
              <a:xfrm>
                <a:off x="1199" y="1350"/>
                <a:ext cx="3" cy="2"/>
              </a:xfrm>
              <a:custGeom>
                <a:avLst/>
                <a:gdLst>
                  <a:gd name="T0" fmla="*/ 3 w 3"/>
                  <a:gd name="T1" fmla="*/ 0 h 2"/>
                  <a:gd name="T2" fmla="*/ 3 w 3"/>
                  <a:gd name="T3" fmla="*/ 0 h 2"/>
                  <a:gd name="T4" fmla="*/ 3 w 3"/>
                  <a:gd name="T5" fmla="*/ 0 h 2"/>
                  <a:gd name="T6" fmla="*/ 3 w 3"/>
                  <a:gd name="T7" fmla="*/ 0 h 2"/>
                  <a:gd name="T8" fmla="*/ 2 w 3"/>
                  <a:gd name="T9" fmla="*/ 0 h 2"/>
                  <a:gd name="T10" fmla="*/ 0 w 3"/>
                  <a:gd name="T11" fmla="*/ 0 h 2"/>
                  <a:gd name="T12" fmla="*/ 0 w 3"/>
                  <a:gd name="T13" fmla="*/ 2 h 2"/>
                  <a:gd name="T14" fmla="*/ 2 w 3"/>
                  <a:gd name="T15" fmla="*/ 2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0"/>
                    </a:lnTo>
                    <a:lnTo>
                      <a:pt x="3" y="0"/>
                    </a:lnTo>
                    <a:lnTo>
                      <a:pt x="3" y="0"/>
                    </a:lnTo>
                    <a:lnTo>
                      <a:pt x="2" y="0"/>
                    </a:lnTo>
                    <a:lnTo>
                      <a:pt x="0" y="0"/>
                    </a:lnTo>
                    <a:lnTo>
                      <a:pt x="0" y="2"/>
                    </a:lnTo>
                    <a:lnTo>
                      <a:pt x="2" y="2"/>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0" name="Freeform 88"/>
              <p:cNvSpPr/>
              <p:nvPr/>
            </p:nvSpPr>
            <p:spPr bwMode="auto">
              <a:xfrm>
                <a:off x="1304" y="1415"/>
                <a:ext cx="12" cy="6"/>
              </a:xfrm>
              <a:custGeom>
                <a:avLst/>
                <a:gdLst>
                  <a:gd name="T0" fmla="*/ 2 w 12"/>
                  <a:gd name="T1" fmla="*/ 6 h 6"/>
                  <a:gd name="T2" fmla="*/ 3 w 12"/>
                  <a:gd name="T3" fmla="*/ 6 h 6"/>
                  <a:gd name="T4" fmla="*/ 5 w 12"/>
                  <a:gd name="T5" fmla="*/ 6 h 6"/>
                  <a:gd name="T6" fmla="*/ 7 w 12"/>
                  <a:gd name="T7" fmla="*/ 6 h 6"/>
                  <a:gd name="T8" fmla="*/ 11 w 12"/>
                  <a:gd name="T9" fmla="*/ 4 h 6"/>
                  <a:gd name="T10" fmla="*/ 11 w 12"/>
                  <a:gd name="T11" fmla="*/ 4 h 6"/>
                  <a:gd name="T12" fmla="*/ 12 w 12"/>
                  <a:gd name="T13" fmla="*/ 2 h 6"/>
                  <a:gd name="T14" fmla="*/ 12 w 12"/>
                  <a:gd name="T15" fmla="*/ 0 h 6"/>
                  <a:gd name="T16" fmla="*/ 11 w 12"/>
                  <a:gd name="T17" fmla="*/ 0 h 6"/>
                  <a:gd name="T18" fmla="*/ 11 w 12"/>
                  <a:gd name="T19" fmla="*/ 0 h 6"/>
                  <a:gd name="T20" fmla="*/ 11 w 12"/>
                  <a:gd name="T21" fmla="*/ 0 h 6"/>
                  <a:gd name="T22" fmla="*/ 2 w 12"/>
                  <a:gd name="T23" fmla="*/ 0 h 6"/>
                  <a:gd name="T24" fmla="*/ 0 w 12"/>
                  <a:gd name="T25" fmla="*/ 0 h 6"/>
                  <a:gd name="T26" fmla="*/ 0 w 12"/>
                  <a:gd name="T27" fmla="*/ 2 h 6"/>
                  <a:gd name="T28" fmla="*/ 2 w 12"/>
                  <a:gd name="T29" fmla="*/ 2 h 6"/>
                  <a:gd name="T30" fmla="*/ 2 w 12"/>
                  <a:gd name="T31" fmla="*/ 6 h 6"/>
                  <a:gd name="T32" fmla="*/ 2 w 12"/>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6">
                    <a:moveTo>
                      <a:pt x="2" y="6"/>
                    </a:moveTo>
                    <a:lnTo>
                      <a:pt x="3" y="6"/>
                    </a:lnTo>
                    <a:lnTo>
                      <a:pt x="5" y="6"/>
                    </a:lnTo>
                    <a:lnTo>
                      <a:pt x="7" y="6"/>
                    </a:lnTo>
                    <a:lnTo>
                      <a:pt x="11" y="4"/>
                    </a:lnTo>
                    <a:lnTo>
                      <a:pt x="11" y="4"/>
                    </a:lnTo>
                    <a:lnTo>
                      <a:pt x="12" y="2"/>
                    </a:lnTo>
                    <a:lnTo>
                      <a:pt x="12" y="0"/>
                    </a:lnTo>
                    <a:lnTo>
                      <a:pt x="11" y="0"/>
                    </a:lnTo>
                    <a:lnTo>
                      <a:pt x="11" y="0"/>
                    </a:lnTo>
                    <a:lnTo>
                      <a:pt x="11" y="0"/>
                    </a:lnTo>
                    <a:lnTo>
                      <a:pt x="2" y="0"/>
                    </a:lnTo>
                    <a:lnTo>
                      <a:pt x="0" y="0"/>
                    </a:lnTo>
                    <a:lnTo>
                      <a:pt x="0" y="2"/>
                    </a:lnTo>
                    <a:lnTo>
                      <a:pt x="2" y="2"/>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1" name="Freeform 89"/>
              <p:cNvSpPr/>
              <p:nvPr/>
            </p:nvSpPr>
            <p:spPr bwMode="auto">
              <a:xfrm>
                <a:off x="967" y="892"/>
                <a:ext cx="2" cy="2"/>
              </a:xfrm>
              <a:custGeom>
                <a:avLst/>
                <a:gdLst>
                  <a:gd name="T0" fmla="*/ 0 w 2"/>
                  <a:gd name="T1" fmla="*/ 0 h 2"/>
                  <a:gd name="T2" fmla="*/ 0 w 2"/>
                  <a:gd name="T3" fmla="*/ 0 h 2"/>
                  <a:gd name="T4" fmla="*/ 0 w 2"/>
                  <a:gd name="T5" fmla="*/ 2 h 2"/>
                  <a:gd name="T6" fmla="*/ 0 w 2"/>
                  <a:gd name="T7" fmla="*/ 2 h 2"/>
                  <a:gd name="T8" fmla="*/ 2 w 2"/>
                  <a:gd name="T9" fmla="*/ 2 h 2"/>
                  <a:gd name="T10" fmla="*/ 2 w 2"/>
                  <a:gd name="T11" fmla="*/ 0 h 2"/>
                  <a:gd name="T12" fmla="*/ 2 w 2"/>
                  <a:gd name="T13" fmla="*/ 0 h 2"/>
                  <a:gd name="T14" fmla="*/ 2 w 2"/>
                  <a:gd name="T15" fmla="*/ 0 h 2"/>
                  <a:gd name="T16" fmla="*/ 2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2"/>
                    </a:lnTo>
                    <a:lnTo>
                      <a:pt x="0" y="2"/>
                    </a:lnTo>
                    <a:lnTo>
                      <a:pt x="2" y="2"/>
                    </a:lnTo>
                    <a:lnTo>
                      <a:pt x="2" y="0"/>
                    </a:lnTo>
                    <a:lnTo>
                      <a:pt x="2" y="0"/>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2" name="Freeform 90"/>
              <p:cNvSpPr/>
              <p:nvPr/>
            </p:nvSpPr>
            <p:spPr bwMode="auto">
              <a:xfrm>
                <a:off x="880" y="910"/>
                <a:ext cx="13" cy="8"/>
              </a:xfrm>
              <a:custGeom>
                <a:avLst/>
                <a:gdLst>
                  <a:gd name="T0" fmla="*/ 5 w 13"/>
                  <a:gd name="T1" fmla="*/ 8 h 8"/>
                  <a:gd name="T2" fmla="*/ 5 w 13"/>
                  <a:gd name="T3" fmla="*/ 8 h 8"/>
                  <a:gd name="T4" fmla="*/ 7 w 13"/>
                  <a:gd name="T5" fmla="*/ 8 h 8"/>
                  <a:gd name="T6" fmla="*/ 9 w 13"/>
                  <a:gd name="T7" fmla="*/ 8 h 8"/>
                  <a:gd name="T8" fmla="*/ 9 w 13"/>
                  <a:gd name="T9" fmla="*/ 8 h 8"/>
                  <a:gd name="T10" fmla="*/ 11 w 13"/>
                  <a:gd name="T11" fmla="*/ 8 h 8"/>
                  <a:gd name="T12" fmla="*/ 11 w 13"/>
                  <a:gd name="T13" fmla="*/ 8 h 8"/>
                  <a:gd name="T14" fmla="*/ 13 w 13"/>
                  <a:gd name="T15" fmla="*/ 8 h 8"/>
                  <a:gd name="T16" fmla="*/ 13 w 13"/>
                  <a:gd name="T17" fmla="*/ 8 h 8"/>
                  <a:gd name="T18" fmla="*/ 13 w 13"/>
                  <a:gd name="T19" fmla="*/ 8 h 8"/>
                  <a:gd name="T20" fmla="*/ 13 w 13"/>
                  <a:gd name="T21" fmla="*/ 6 h 8"/>
                  <a:gd name="T22" fmla="*/ 13 w 13"/>
                  <a:gd name="T23" fmla="*/ 6 h 8"/>
                  <a:gd name="T24" fmla="*/ 11 w 13"/>
                  <a:gd name="T25" fmla="*/ 6 h 8"/>
                  <a:gd name="T26" fmla="*/ 11 w 13"/>
                  <a:gd name="T27" fmla="*/ 6 h 8"/>
                  <a:gd name="T28" fmla="*/ 11 w 13"/>
                  <a:gd name="T29" fmla="*/ 6 h 8"/>
                  <a:gd name="T30" fmla="*/ 9 w 13"/>
                  <a:gd name="T31" fmla="*/ 4 h 8"/>
                  <a:gd name="T32" fmla="*/ 11 w 13"/>
                  <a:gd name="T33" fmla="*/ 2 h 8"/>
                  <a:gd name="T34" fmla="*/ 11 w 13"/>
                  <a:gd name="T35" fmla="*/ 2 h 8"/>
                  <a:gd name="T36" fmla="*/ 11 w 13"/>
                  <a:gd name="T37" fmla="*/ 2 h 8"/>
                  <a:gd name="T38" fmla="*/ 9 w 13"/>
                  <a:gd name="T39" fmla="*/ 2 h 8"/>
                  <a:gd name="T40" fmla="*/ 9 w 13"/>
                  <a:gd name="T41" fmla="*/ 2 h 8"/>
                  <a:gd name="T42" fmla="*/ 9 w 13"/>
                  <a:gd name="T43" fmla="*/ 2 h 8"/>
                  <a:gd name="T44" fmla="*/ 7 w 13"/>
                  <a:gd name="T45" fmla="*/ 2 h 8"/>
                  <a:gd name="T46" fmla="*/ 7 w 13"/>
                  <a:gd name="T47" fmla="*/ 2 h 8"/>
                  <a:gd name="T48" fmla="*/ 7 w 13"/>
                  <a:gd name="T49" fmla="*/ 2 h 8"/>
                  <a:gd name="T50" fmla="*/ 5 w 13"/>
                  <a:gd name="T51" fmla="*/ 2 h 8"/>
                  <a:gd name="T52" fmla="*/ 5 w 13"/>
                  <a:gd name="T53" fmla="*/ 0 h 8"/>
                  <a:gd name="T54" fmla="*/ 5 w 13"/>
                  <a:gd name="T55" fmla="*/ 0 h 8"/>
                  <a:gd name="T56" fmla="*/ 5 w 13"/>
                  <a:gd name="T57" fmla="*/ 0 h 8"/>
                  <a:gd name="T58" fmla="*/ 4 w 13"/>
                  <a:gd name="T59" fmla="*/ 2 h 8"/>
                  <a:gd name="T60" fmla="*/ 2 w 13"/>
                  <a:gd name="T61" fmla="*/ 2 h 8"/>
                  <a:gd name="T62" fmla="*/ 0 w 13"/>
                  <a:gd name="T63" fmla="*/ 2 h 8"/>
                  <a:gd name="T64" fmla="*/ 0 w 13"/>
                  <a:gd name="T65" fmla="*/ 2 h 8"/>
                  <a:gd name="T66" fmla="*/ 0 w 13"/>
                  <a:gd name="T67" fmla="*/ 4 h 8"/>
                  <a:gd name="T68" fmla="*/ 0 w 13"/>
                  <a:gd name="T69" fmla="*/ 4 h 8"/>
                  <a:gd name="T70" fmla="*/ 2 w 13"/>
                  <a:gd name="T71" fmla="*/ 4 h 8"/>
                  <a:gd name="T72" fmla="*/ 4 w 13"/>
                  <a:gd name="T73" fmla="*/ 4 h 8"/>
                  <a:gd name="T74" fmla="*/ 5 w 13"/>
                  <a:gd name="T75" fmla="*/ 4 h 8"/>
                  <a:gd name="T76" fmla="*/ 5 w 13"/>
                  <a:gd name="T77" fmla="*/ 4 h 8"/>
                  <a:gd name="T78" fmla="*/ 5 w 13"/>
                  <a:gd name="T79" fmla="*/ 4 h 8"/>
                  <a:gd name="T80" fmla="*/ 5 w 13"/>
                  <a:gd name="T81" fmla="*/ 6 h 8"/>
                  <a:gd name="T82" fmla="*/ 5 w 13"/>
                  <a:gd name="T83" fmla="*/ 8 h 8"/>
                  <a:gd name="T84" fmla="*/ 5 w 13"/>
                  <a:gd name="T85" fmla="*/ 8 h 8"/>
                  <a:gd name="T86" fmla="*/ 5 w 13"/>
                  <a:gd name="T8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8">
                    <a:moveTo>
                      <a:pt x="5" y="8"/>
                    </a:moveTo>
                    <a:lnTo>
                      <a:pt x="5" y="8"/>
                    </a:lnTo>
                    <a:lnTo>
                      <a:pt x="7" y="8"/>
                    </a:lnTo>
                    <a:lnTo>
                      <a:pt x="9" y="8"/>
                    </a:lnTo>
                    <a:lnTo>
                      <a:pt x="9" y="8"/>
                    </a:lnTo>
                    <a:lnTo>
                      <a:pt x="11" y="8"/>
                    </a:lnTo>
                    <a:lnTo>
                      <a:pt x="11" y="8"/>
                    </a:lnTo>
                    <a:lnTo>
                      <a:pt x="13" y="8"/>
                    </a:lnTo>
                    <a:lnTo>
                      <a:pt x="13" y="8"/>
                    </a:lnTo>
                    <a:lnTo>
                      <a:pt x="13" y="8"/>
                    </a:lnTo>
                    <a:lnTo>
                      <a:pt x="13" y="6"/>
                    </a:lnTo>
                    <a:lnTo>
                      <a:pt x="13" y="6"/>
                    </a:lnTo>
                    <a:lnTo>
                      <a:pt x="11" y="6"/>
                    </a:lnTo>
                    <a:lnTo>
                      <a:pt x="11" y="6"/>
                    </a:lnTo>
                    <a:lnTo>
                      <a:pt x="11" y="6"/>
                    </a:lnTo>
                    <a:lnTo>
                      <a:pt x="9" y="4"/>
                    </a:lnTo>
                    <a:lnTo>
                      <a:pt x="11" y="2"/>
                    </a:lnTo>
                    <a:lnTo>
                      <a:pt x="11" y="2"/>
                    </a:lnTo>
                    <a:lnTo>
                      <a:pt x="11" y="2"/>
                    </a:lnTo>
                    <a:lnTo>
                      <a:pt x="9" y="2"/>
                    </a:lnTo>
                    <a:lnTo>
                      <a:pt x="9" y="2"/>
                    </a:lnTo>
                    <a:lnTo>
                      <a:pt x="9" y="2"/>
                    </a:lnTo>
                    <a:lnTo>
                      <a:pt x="7" y="2"/>
                    </a:lnTo>
                    <a:lnTo>
                      <a:pt x="7" y="2"/>
                    </a:lnTo>
                    <a:lnTo>
                      <a:pt x="7" y="2"/>
                    </a:lnTo>
                    <a:lnTo>
                      <a:pt x="5" y="2"/>
                    </a:lnTo>
                    <a:lnTo>
                      <a:pt x="5" y="0"/>
                    </a:lnTo>
                    <a:lnTo>
                      <a:pt x="5" y="0"/>
                    </a:lnTo>
                    <a:lnTo>
                      <a:pt x="5" y="0"/>
                    </a:lnTo>
                    <a:lnTo>
                      <a:pt x="4" y="2"/>
                    </a:lnTo>
                    <a:lnTo>
                      <a:pt x="2" y="2"/>
                    </a:lnTo>
                    <a:lnTo>
                      <a:pt x="0" y="2"/>
                    </a:lnTo>
                    <a:lnTo>
                      <a:pt x="0" y="2"/>
                    </a:lnTo>
                    <a:lnTo>
                      <a:pt x="0" y="4"/>
                    </a:lnTo>
                    <a:lnTo>
                      <a:pt x="0" y="4"/>
                    </a:lnTo>
                    <a:lnTo>
                      <a:pt x="2" y="4"/>
                    </a:lnTo>
                    <a:lnTo>
                      <a:pt x="4" y="4"/>
                    </a:lnTo>
                    <a:lnTo>
                      <a:pt x="5" y="4"/>
                    </a:lnTo>
                    <a:lnTo>
                      <a:pt x="5" y="4"/>
                    </a:lnTo>
                    <a:lnTo>
                      <a:pt x="5" y="4"/>
                    </a:lnTo>
                    <a:lnTo>
                      <a:pt x="5" y="6"/>
                    </a:lnTo>
                    <a:lnTo>
                      <a:pt x="5" y="8"/>
                    </a:lnTo>
                    <a:lnTo>
                      <a:pt x="5" y="8"/>
                    </a:lnTo>
                    <a:lnTo>
                      <a:pt x="5" y="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3" name="Freeform 91"/>
              <p:cNvSpPr/>
              <p:nvPr/>
            </p:nvSpPr>
            <p:spPr bwMode="auto">
              <a:xfrm>
                <a:off x="992" y="995"/>
                <a:ext cx="11" cy="15"/>
              </a:xfrm>
              <a:custGeom>
                <a:avLst/>
                <a:gdLst>
                  <a:gd name="T0" fmla="*/ 4 w 11"/>
                  <a:gd name="T1" fmla="*/ 11 h 15"/>
                  <a:gd name="T2" fmla="*/ 2 w 11"/>
                  <a:gd name="T3" fmla="*/ 11 h 15"/>
                  <a:gd name="T4" fmla="*/ 2 w 11"/>
                  <a:gd name="T5" fmla="*/ 13 h 15"/>
                  <a:gd name="T6" fmla="*/ 0 w 11"/>
                  <a:gd name="T7" fmla="*/ 15 h 15"/>
                  <a:gd name="T8" fmla="*/ 2 w 11"/>
                  <a:gd name="T9" fmla="*/ 15 h 15"/>
                  <a:gd name="T10" fmla="*/ 2 w 11"/>
                  <a:gd name="T11" fmla="*/ 13 h 15"/>
                  <a:gd name="T12" fmla="*/ 4 w 11"/>
                  <a:gd name="T13" fmla="*/ 11 h 15"/>
                  <a:gd name="T14" fmla="*/ 6 w 11"/>
                  <a:gd name="T15" fmla="*/ 11 h 15"/>
                  <a:gd name="T16" fmla="*/ 6 w 11"/>
                  <a:gd name="T17" fmla="*/ 9 h 15"/>
                  <a:gd name="T18" fmla="*/ 6 w 11"/>
                  <a:gd name="T19" fmla="*/ 9 h 15"/>
                  <a:gd name="T20" fmla="*/ 8 w 11"/>
                  <a:gd name="T21" fmla="*/ 8 h 15"/>
                  <a:gd name="T22" fmla="*/ 8 w 11"/>
                  <a:gd name="T23" fmla="*/ 8 h 15"/>
                  <a:gd name="T24" fmla="*/ 8 w 11"/>
                  <a:gd name="T25" fmla="*/ 8 h 15"/>
                  <a:gd name="T26" fmla="*/ 8 w 11"/>
                  <a:gd name="T27" fmla="*/ 6 h 15"/>
                  <a:gd name="T28" fmla="*/ 9 w 11"/>
                  <a:gd name="T29" fmla="*/ 6 h 15"/>
                  <a:gd name="T30" fmla="*/ 8 w 11"/>
                  <a:gd name="T31" fmla="*/ 6 h 15"/>
                  <a:gd name="T32" fmla="*/ 9 w 11"/>
                  <a:gd name="T33" fmla="*/ 6 h 15"/>
                  <a:gd name="T34" fmla="*/ 11 w 11"/>
                  <a:gd name="T35" fmla="*/ 4 h 15"/>
                  <a:gd name="T36" fmla="*/ 9 w 11"/>
                  <a:gd name="T37" fmla="*/ 4 h 15"/>
                  <a:gd name="T38" fmla="*/ 9 w 11"/>
                  <a:gd name="T39" fmla="*/ 4 h 15"/>
                  <a:gd name="T40" fmla="*/ 9 w 11"/>
                  <a:gd name="T41" fmla="*/ 2 h 15"/>
                  <a:gd name="T42" fmla="*/ 9 w 11"/>
                  <a:gd name="T43" fmla="*/ 2 h 15"/>
                  <a:gd name="T44" fmla="*/ 9 w 11"/>
                  <a:gd name="T45" fmla="*/ 2 h 15"/>
                  <a:gd name="T46" fmla="*/ 9 w 11"/>
                  <a:gd name="T47" fmla="*/ 0 h 15"/>
                  <a:gd name="T48" fmla="*/ 8 w 11"/>
                  <a:gd name="T49" fmla="*/ 0 h 15"/>
                  <a:gd name="T50" fmla="*/ 8 w 11"/>
                  <a:gd name="T51" fmla="*/ 2 h 15"/>
                  <a:gd name="T52" fmla="*/ 8 w 11"/>
                  <a:gd name="T53" fmla="*/ 2 h 15"/>
                  <a:gd name="T54" fmla="*/ 8 w 11"/>
                  <a:gd name="T55" fmla="*/ 2 h 15"/>
                  <a:gd name="T56" fmla="*/ 8 w 11"/>
                  <a:gd name="T57" fmla="*/ 4 h 15"/>
                  <a:gd name="T58" fmla="*/ 8 w 11"/>
                  <a:gd name="T59" fmla="*/ 4 h 15"/>
                  <a:gd name="T60" fmla="*/ 6 w 11"/>
                  <a:gd name="T61" fmla="*/ 6 h 15"/>
                  <a:gd name="T62" fmla="*/ 6 w 11"/>
                  <a:gd name="T63" fmla="*/ 6 h 15"/>
                  <a:gd name="T64" fmla="*/ 6 w 11"/>
                  <a:gd name="T65" fmla="*/ 6 h 15"/>
                  <a:gd name="T66" fmla="*/ 6 w 11"/>
                  <a:gd name="T67" fmla="*/ 8 h 15"/>
                  <a:gd name="T68" fmla="*/ 4 w 11"/>
                  <a:gd name="T69" fmla="*/ 8 h 15"/>
                  <a:gd name="T70" fmla="*/ 4 w 11"/>
                  <a:gd name="T71" fmla="*/ 8 h 15"/>
                  <a:gd name="T72" fmla="*/ 4 w 11"/>
                  <a:gd name="T73" fmla="*/ 9 h 15"/>
                  <a:gd name="T74" fmla="*/ 4 w 11"/>
                  <a:gd name="T75" fmla="*/ 9 h 15"/>
                  <a:gd name="T76" fmla="*/ 4 w 11"/>
                  <a:gd name="T77" fmla="*/ 9 h 15"/>
                  <a:gd name="T78" fmla="*/ 4 w 11"/>
                  <a:gd name="T79" fmla="*/ 9 h 15"/>
                  <a:gd name="T80" fmla="*/ 4 w 11"/>
                  <a:gd name="T8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 h="15">
                    <a:moveTo>
                      <a:pt x="4" y="11"/>
                    </a:moveTo>
                    <a:lnTo>
                      <a:pt x="2" y="11"/>
                    </a:lnTo>
                    <a:lnTo>
                      <a:pt x="2" y="13"/>
                    </a:lnTo>
                    <a:lnTo>
                      <a:pt x="0" y="15"/>
                    </a:lnTo>
                    <a:lnTo>
                      <a:pt x="2" y="15"/>
                    </a:lnTo>
                    <a:lnTo>
                      <a:pt x="2" y="13"/>
                    </a:lnTo>
                    <a:lnTo>
                      <a:pt x="4" y="11"/>
                    </a:lnTo>
                    <a:lnTo>
                      <a:pt x="6" y="11"/>
                    </a:lnTo>
                    <a:lnTo>
                      <a:pt x="6" y="9"/>
                    </a:lnTo>
                    <a:lnTo>
                      <a:pt x="6" y="9"/>
                    </a:lnTo>
                    <a:lnTo>
                      <a:pt x="8" y="8"/>
                    </a:lnTo>
                    <a:lnTo>
                      <a:pt x="8" y="8"/>
                    </a:lnTo>
                    <a:lnTo>
                      <a:pt x="8" y="8"/>
                    </a:lnTo>
                    <a:lnTo>
                      <a:pt x="8" y="6"/>
                    </a:lnTo>
                    <a:lnTo>
                      <a:pt x="9" y="6"/>
                    </a:lnTo>
                    <a:lnTo>
                      <a:pt x="8" y="6"/>
                    </a:lnTo>
                    <a:lnTo>
                      <a:pt x="9" y="6"/>
                    </a:lnTo>
                    <a:lnTo>
                      <a:pt x="11" y="4"/>
                    </a:lnTo>
                    <a:lnTo>
                      <a:pt x="9" y="4"/>
                    </a:lnTo>
                    <a:lnTo>
                      <a:pt x="9" y="4"/>
                    </a:lnTo>
                    <a:lnTo>
                      <a:pt x="9" y="2"/>
                    </a:lnTo>
                    <a:lnTo>
                      <a:pt x="9" y="2"/>
                    </a:lnTo>
                    <a:lnTo>
                      <a:pt x="9" y="2"/>
                    </a:lnTo>
                    <a:lnTo>
                      <a:pt x="9" y="0"/>
                    </a:lnTo>
                    <a:lnTo>
                      <a:pt x="8" y="0"/>
                    </a:lnTo>
                    <a:lnTo>
                      <a:pt x="8" y="2"/>
                    </a:lnTo>
                    <a:lnTo>
                      <a:pt x="8" y="2"/>
                    </a:lnTo>
                    <a:lnTo>
                      <a:pt x="8" y="2"/>
                    </a:lnTo>
                    <a:lnTo>
                      <a:pt x="8" y="4"/>
                    </a:lnTo>
                    <a:lnTo>
                      <a:pt x="8" y="4"/>
                    </a:lnTo>
                    <a:lnTo>
                      <a:pt x="6" y="6"/>
                    </a:lnTo>
                    <a:lnTo>
                      <a:pt x="6" y="6"/>
                    </a:lnTo>
                    <a:lnTo>
                      <a:pt x="6" y="6"/>
                    </a:lnTo>
                    <a:lnTo>
                      <a:pt x="6" y="8"/>
                    </a:lnTo>
                    <a:lnTo>
                      <a:pt x="4" y="8"/>
                    </a:lnTo>
                    <a:lnTo>
                      <a:pt x="4" y="8"/>
                    </a:lnTo>
                    <a:lnTo>
                      <a:pt x="4" y="9"/>
                    </a:lnTo>
                    <a:lnTo>
                      <a:pt x="4" y="9"/>
                    </a:lnTo>
                    <a:lnTo>
                      <a:pt x="4" y="9"/>
                    </a:lnTo>
                    <a:lnTo>
                      <a:pt x="4" y="9"/>
                    </a:lnTo>
                    <a:lnTo>
                      <a:pt x="4" y="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4" name="Freeform 92"/>
              <p:cNvSpPr/>
              <p:nvPr/>
            </p:nvSpPr>
            <p:spPr bwMode="auto">
              <a:xfrm>
                <a:off x="1003" y="992"/>
                <a:ext cx="11" cy="9"/>
              </a:xfrm>
              <a:custGeom>
                <a:avLst/>
                <a:gdLst>
                  <a:gd name="T0" fmla="*/ 7 w 11"/>
                  <a:gd name="T1" fmla="*/ 5 h 9"/>
                  <a:gd name="T2" fmla="*/ 9 w 11"/>
                  <a:gd name="T3" fmla="*/ 3 h 9"/>
                  <a:gd name="T4" fmla="*/ 9 w 11"/>
                  <a:gd name="T5" fmla="*/ 3 h 9"/>
                  <a:gd name="T6" fmla="*/ 11 w 11"/>
                  <a:gd name="T7" fmla="*/ 2 h 9"/>
                  <a:gd name="T8" fmla="*/ 11 w 11"/>
                  <a:gd name="T9" fmla="*/ 0 h 9"/>
                  <a:gd name="T10" fmla="*/ 11 w 11"/>
                  <a:gd name="T11" fmla="*/ 0 h 9"/>
                  <a:gd name="T12" fmla="*/ 11 w 11"/>
                  <a:gd name="T13" fmla="*/ 0 h 9"/>
                  <a:gd name="T14" fmla="*/ 9 w 11"/>
                  <a:gd name="T15" fmla="*/ 0 h 9"/>
                  <a:gd name="T16" fmla="*/ 7 w 11"/>
                  <a:gd name="T17" fmla="*/ 0 h 9"/>
                  <a:gd name="T18" fmla="*/ 7 w 11"/>
                  <a:gd name="T19" fmla="*/ 0 h 9"/>
                  <a:gd name="T20" fmla="*/ 6 w 11"/>
                  <a:gd name="T21" fmla="*/ 2 h 9"/>
                  <a:gd name="T22" fmla="*/ 6 w 11"/>
                  <a:gd name="T23" fmla="*/ 2 h 9"/>
                  <a:gd name="T24" fmla="*/ 6 w 11"/>
                  <a:gd name="T25" fmla="*/ 3 h 9"/>
                  <a:gd name="T26" fmla="*/ 4 w 11"/>
                  <a:gd name="T27" fmla="*/ 3 h 9"/>
                  <a:gd name="T28" fmla="*/ 4 w 11"/>
                  <a:gd name="T29" fmla="*/ 5 h 9"/>
                  <a:gd name="T30" fmla="*/ 4 w 11"/>
                  <a:gd name="T31" fmla="*/ 5 h 9"/>
                  <a:gd name="T32" fmla="*/ 4 w 11"/>
                  <a:gd name="T33" fmla="*/ 5 h 9"/>
                  <a:gd name="T34" fmla="*/ 4 w 11"/>
                  <a:gd name="T35" fmla="*/ 5 h 9"/>
                  <a:gd name="T36" fmla="*/ 4 w 11"/>
                  <a:gd name="T37" fmla="*/ 7 h 9"/>
                  <a:gd name="T38" fmla="*/ 2 w 11"/>
                  <a:gd name="T39" fmla="*/ 7 h 9"/>
                  <a:gd name="T40" fmla="*/ 2 w 11"/>
                  <a:gd name="T41" fmla="*/ 7 h 9"/>
                  <a:gd name="T42" fmla="*/ 0 w 11"/>
                  <a:gd name="T43" fmla="*/ 9 h 9"/>
                  <a:gd name="T44" fmla="*/ 0 w 11"/>
                  <a:gd name="T45" fmla="*/ 9 h 9"/>
                  <a:gd name="T46" fmla="*/ 0 w 11"/>
                  <a:gd name="T47" fmla="*/ 9 h 9"/>
                  <a:gd name="T48" fmla="*/ 0 w 11"/>
                  <a:gd name="T49" fmla="*/ 9 h 9"/>
                  <a:gd name="T50" fmla="*/ 2 w 11"/>
                  <a:gd name="T51" fmla="*/ 7 h 9"/>
                  <a:gd name="T52" fmla="*/ 2 w 11"/>
                  <a:gd name="T53" fmla="*/ 9 h 9"/>
                  <a:gd name="T54" fmla="*/ 4 w 11"/>
                  <a:gd name="T55" fmla="*/ 9 h 9"/>
                  <a:gd name="T56" fmla="*/ 4 w 11"/>
                  <a:gd name="T57" fmla="*/ 7 h 9"/>
                  <a:gd name="T58" fmla="*/ 6 w 11"/>
                  <a:gd name="T59" fmla="*/ 7 h 9"/>
                  <a:gd name="T60" fmla="*/ 6 w 11"/>
                  <a:gd name="T61" fmla="*/ 7 h 9"/>
                  <a:gd name="T62" fmla="*/ 6 w 11"/>
                  <a:gd name="T63" fmla="*/ 7 h 9"/>
                  <a:gd name="T64" fmla="*/ 6 w 11"/>
                  <a:gd name="T65" fmla="*/ 5 h 9"/>
                  <a:gd name="T66" fmla="*/ 6 w 11"/>
                  <a:gd name="T67" fmla="*/ 5 h 9"/>
                  <a:gd name="T68" fmla="*/ 7 w 11"/>
                  <a:gd name="T69" fmla="*/ 5 h 9"/>
                  <a:gd name="T70" fmla="*/ 7 w 11"/>
                  <a:gd name="T71" fmla="*/ 3 h 9"/>
                  <a:gd name="T72" fmla="*/ 7 w 11"/>
                  <a:gd name="T73" fmla="*/ 3 h 9"/>
                  <a:gd name="T74" fmla="*/ 7 w 11"/>
                  <a:gd name="T75" fmla="*/ 3 h 9"/>
                  <a:gd name="T76" fmla="*/ 7 w 11"/>
                  <a:gd name="T77" fmla="*/ 3 h 9"/>
                  <a:gd name="T78" fmla="*/ 7 w 11"/>
                  <a:gd name="T79" fmla="*/ 2 h 9"/>
                  <a:gd name="T80" fmla="*/ 9 w 11"/>
                  <a:gd name="T81" fmla="*/ 2 h 9"/>
                  <a:gd name="T82" fmla="*/ 9 w 11"/>
                  <a:gd name="T83" fmla="*/ 0 h 9"/>
                  <a:gd name="T84" fmla="*/ 11 w 11"/>
                  <a:gd name="T85" fmla="*/ 0 h 9"/>
                  <a:gd name="T86" fmla="*/ 9 w 11"/>
                  <a:gd name="T87" fmla="*/ 2 h 9"/>
                  <a:gd name="T88" fmla="*/ 7 w 11"/>
                  <a:gd name="T8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 h="9">
                    <a:moveTo>
                      <a:pt x="7" y="5"/>
                    </a:moveTo>
                    <a:lnTo>
                      <a:pt x="9" y="3"/>
                    </a:lnTo>
                    <a:lnTo>
                      <a:pt x="9" y="3"/>
                    </a:lnTo>
                    <a:lnTo>
                      <a:pt x="11" y="2"/>
                    </a:lnTo>
                    <a:lnTo>
                      <a:pt x="11" y="0"/>
                    </a:lnTo>
                    <a:lnTo>
                      <a:pt x="11" y="0"/>
                    </a:lnTo>
                    <a:lnTo>
                      <a:pt x="11" y="0"/>
                    </a:lnTo>
                    <a:lnTo>
                      <a:pt x="9" y="0"/>
                    </a:lnTo>
                    <a:lnTo>
                      <a:pt x="7" y="0"/>
                    </a:lnTo>
                    <a:lnTo>
                      <a:pt x="7" y="0"/>
                    </a:lnTo>
                    <a:lnTo>
                      <a:pt x="6" y="2"/>
                    </a:lnTo>
                    <a:lnTo>
                      <a:pt x="6" y="2"/>
                    </a:lnTo>
                    <a:lnTo>
                      <a:pt x="6" y="3"/>
                    </a:lnTo>
                    <a:lnTo>
                      <a:pt x="4" y="3"/>
                    </a:lnTo>
                    <a:lnTo>
                      <a:pt x="4" y="5"/>
                    </a:lnTo>
                    <a:lnTo>
                      <a:pt x="4" y="5"/>
                    </a:lnTo>
                    <a:lnTo>
                      <a:pt x="4" y="5"/>
                    </a:lnTo>
                    <a:lnTo>
                      <a:pt x="4" y="5"/>
                    </a:lnTo>
                    <a:lnTo>
                      <a:pt x="4" y="7"/>
                    </a:lnTo>
                    <a:lnTo>
                      <a:pt x="2" y="7"/>
                    </a:lnTo>
                    <a:lnTo>
                      <a:pt x="2" y="7"/>
                    </a:lnTo>
                    <a:lnTo>
                      <a:pt x="0" y="9"/>
                    </a:lnTo>
                    <a:lnTo>
                      <a:pt x="0" y="9"/>
                    </a:lnTo>
                    <a:lnTo>
                      <a:pt x="0" y="9"/>
                    </a:lnTo>
                    <a:lnTo>
                      <a:pt x="0" y="9"/>
                    </a:lnTo>
                    <a:lnTo>
                      <a:pt x="2" y="7"/>
                    </a:lnTo>
                    <a:lnTo>
                      <a:pt x="2" y="9"/>
                    </a:lnTo>
                    <a:lnTo>
                      <a:pt x="4" y="9"/>
                    </a:lnTo>
                    <a:lnTo>
                      <a:pt x="4" y="7"/>
                    </a:lnTo>
                    <a:lnTo>
                      <a:pt x="6" y="7"/>
                    </a:lnTo>
                    <a:lnTo>
                      <a:pt x="6" y="7"/>
                    </a:lnTo>
                    <a:lnTo>
                      <a:pt x="6" y="7"/>
                    </a:lnTo>
                    <a:lnTo>
                      <a:pt x="6" y="5"/>
                    </a:lnTo>
                    <a:lnTo>
                      <a:pt x="6" y="5"/>
                    </a:lnTo>
                    <a:lnTo>
                      <a:pt x="7" y="5"/>
                    </a:lnTo>
                    <a:lnTo>
                      <a:pt x="7" y="3"/>
                    </a:lnTo>
                    <a:lnTo>
                      <a:pt x="7" y="3"/>
                    </a:lnTo>
                    <a:lnTo>
                      <a:pt x="7" y="3"/>
                    </a:lnTo>
                    <a:lnTo>
                      <a:pt x="7" y="3"/>
                    </a:lnTo>
                    <a:lnTo>
                      <a:pt x="7" y="2"/>
                    </a:lnTo>
                    <a:lnTo>
                      <a:pt x="9" y="2"/>
                    </a:lnTo>
                    <a:lnTo>
                      <a:pt x="9" y="0"/>
                    </a:lnTo>
                    <a:lnTo>
                      <a:pt x="11" y="0"/>
                    </a:lnTo>
                    <a:lnTo>
                      <a:pt x="9" y="2"/>
                    </a:lnTo>
                    <a:lnTo>
                      <a:pt x="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5" name="Freeform 93"/>
              <p:cNvSpPr/>
              <p:nvPr/>
            </p:nvSpPr>
            <p:spPr bwMode="auto">
              <a:xfrm>
                <a:off x="998" y="1003"/>
                <a:ext cx="7" cy="7"/>
              </a:xfrm>
              <a:custGeom>
                <a:avLst/>
                <a:gdLst>
                  <a:gd name="T0" fmla="*/ 0 w 7"/>
                  <a:gd name="T1" fmla="*/ 7 h 7"/>
                  <a:gd name="T2" fmla="*/ 2 w 7"/>
                  <a:gd name="T3" fmla="*/ 5 h 7"/>
                  <a:gd name="T4" fmla="*/ 3 w 7"/>
                  <a:gd name="T5" fmla="*/ 3 h 7"/>
                  <a:gd name="T6" fmla="*/ 3 w 7"/>
                  <a:gd name="T7" fmla="*/ 3 h 7"/>
                  <a:gd name="T8" fmla="*/ 5 w 7"/>
                  <a:gd name="T9" fmla="*/ 3 h 7"/>
                  <a:gd name="T10" fmla="*/ 7 w 7"/>
                  <a:gd name="T11" fmla="*/ 1 h 7"/>
                  <a:gd name="T12" fmla="*/ 5 w 7"/>
                  <a:gd name="T13" fmla="*/ 1 h 7"/>
                  <a:gd name="T14" fmla="*/ 5 w 7"/>
                  <a:gd name="T15" fmla="*/ 1 h 7"/>
                  <a:gd name="T16" fmla="*/ 5 w 7"/>
                  <a:gd name="T17" fmla="*/ 0 h 7"/>
                  <a:gd name="T18" fmla="*/ 5 w 7"/>
                  <a:gd name="T19" fmla="*/ 0 h 7"/>
                  <a:gd name="T20" fmla="*/ 3 w 7"/>
                  <a:gd name="T21" fmla="*/ 0 h 7"/>
                  <a:gd name="T22" fmla="*/ 3 w 7"/>
                  <a:gd name="T23" fmla="*/ 1 h 7"/>
                  <a:gd name="T24" fmla="*/ 2 w 7"/>
                  <a:gd name="T25" fmla="*/ 1 h 7"/>
                  <a:gd name="T26" fmla="*/ 2 w 7"/>
                  <a:gd name="T27" fmla="*/ 1 h 7"/>
                  <a:gd name="T28" fmla="*/ 2 w 7"/>
                  <a:gd name="T29" fmla="*/ 1 h 7"/>
                  <a:gd name="T30" fmla="*/ 2 w 7"/>
                  <a:gd name="T31" fmla="*/ 3 h 7"/>
                  <a:gd name="T32" fmla="*/ 2 w 7"/>
                  <a:gd name="T33" fmla="*/ 3 h 7"/>
                  <a:gd name="T34" fmla="*/ 2 w 7"/>
                  <a:gd name="T35" fmla="*/ 3 h 7"/>
                  <a:gd name="T36" fmla="*/ 2 w 7"/>
                  <a:gd name="T37" fmla="*/ 3 h 7"/>
                  <a:gd name="T38" fmla="*/ 2 w 7"/>
                  <a:gd name="T39" fmla="*/ 5 h 7"/>
                  <a:gd name="T40" fmla="*/ 0 w 7"/>
                  <a:gd name="T41" fmla="*/ 5 h 7"/>
                  <a:gd name="T42" fmla="*/ 0 w 7"/>
                  <a:gd name="T43" fmla="*/ 7 h 7"/>
                  <a:gd name="T44" fmla="*/ 0 w 7"/>
                  <a:gd name="T45" fmla="*/ 7 h 7"/>
                  <a:gd name="T46" fmla="*/ 0 w 7"/>
                  <a:gd name="T47" fmla="*/ 7 h 7"/>
                  <a:gd name="T48" fmla="*/ 0 w 7"/>
                  <a:gd name="T49" fmla="*/ 7 h 7"/>
                  <a:gd name="T50" fmla="*/ 0 w 7"/>
                  <a:gd name="T5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7">
                    <a:moveTo>
                      <a:pt x="0" y="7"/>
                    </a:moveTo>
                    <a:lnTo>
                      <a:pt x="2" y="5"/>
                    </a:lnTo>
                    <a:lnTo>
                      <a:pt x="3" y="3"/>
                    </a:lnTo>
                    <a:lnTo>
                      <a:pt x="3" y="3"/>
                    </a:lnTo>
                    <a:lnTo>
                      <a:pt x="5" y="3"/>
                    </a:lnTo>
                    <a:lnTo>
                      <a:pt x="7" y="1"/>
                    </a:lnTo>
                    <a:lnTo>
                      <a:pt x="5" y="1"/>
                    </a:lnTo>
                    <a:lnTo>
                      <a:pt x="5" y="1"/>
                    </a:lnTo>
                    <a:lnTo>
                      <a:pt x="5" y="0"/>
                    </a:lnTo>
                    <a:lnTo>
                      <a:pt x="5" y="0"/>
                    </a:lnTo>
                    <a:lnTo>
                      <a:pt x="3" y="0"/>
                    </a:lnTo>
                    <a:lnTo>
                      <a:pt x="3" y="1"/>
                    </a:lnTo>
                    <a:lnTo>
                      <a:pt x="2" y="1"/>
                    </a:lnTo>
                    <a:lnTo>
                      <a:pt x="2" y="1"/>
                    </a:lnTo>
                    <a:lnTo>
                      <a:pt x="2" y="1"/>
                    </a:lnTo>
                    <a:lnTo>
                      <a:pt x="2" y="3"/>
                    </a:lnTo>
                    <a:lnTo>
                      <a:pt x="2" y="3"/>
                    </a:lnTo>
                    <a:lnTo>
                      <a:pt x="2" y="3"/>
                    </a:lnTo>
                    <a:lnTo>
                      <a:pt x="2" y="3"/>
                    </a:lnTo>
                    <a:lnTo>
                      <a:pt x="2" y="5"/>
                    </a:lnTo>
                    <a:lnTo>
                      <a:pt x="0" y="5"/>
                    </a:lnTo>
                    <a:lnTo>
                      <a:pt x="0" y="7"/>
                    </a:lnTo>
                    <a:lnTo>
                      <a:pt x="0" y="7"/>
                    </a:lnTo>
                    <a:lnTo>
                      <a:pt x="0" y="7"/>
                    </a:lnTo>
                    <a:lnTo>
                      <a:pt x="0" y="7"/>
                    </a:lnTo>
                    <a:lnTo>
                      <a:pt x="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6" name="Freeform 94"/>
              <p:cNvSpPr/>
              <p:nvPr/>
            </p:nvSpPr>
            <p:spPr bwMode="auto">
              <a:xfrm>
                <a:off x="1003" y="1001"/>
                <a:ext cx="6" cy="7"/>
              </a:xfrm>
              <a:custGeom>
                <a:avLst/>
                <a:gdLst>
                  <a:gd name="T0" fmla="*/ 6 w 6"/>
                  <a:gd name="T1" fmla="*/ 3 h 7"/>
                  <a:gd name="T2" fmla="*/ 6 w 6"/>
                  <a:gd name="T3" fmla="*/ 2 h 7"/>
                  <a:gd name="T4" fmla="*/ 6 w 6"/>
                  <a:gd name="T5" fmla="*/ 2 h 7"/>
                  <a:gd name="T6" fmla="*/ 6 w 6"/>
                  <a:gd name="T7" fmla="*/ 2 h 7"/>
                  <a:gd name="T8" fmla="*/ 4 w 6"/>
                  <a:gd name="T9" fmla="*/ 0 h 7"/>
                  <a:gd name="T10" fmla="*/ 2 w 6"/>
                  <a:gd name="T11" fmla="*/ 0 h 7"/>
                  <a:gd name="T12" fmla="*/ 2 w 6"/>
                  <a:gd name="T13" fmla="*/ 0 h 7"/>
                  <a:gd name="T14" fmla="*/ 2 w 6"/>
                  <a:gd name="T15" fmla="*/ 2 h 7"/>
                  <a:gd name="T16" fmla="*/ 2 w 6"/>
                  <a:gd name="T17" fmla="*/ 2 h 7"/>
                  <a:gd name="T18" fmla="*/ 2 w 6"/>
                  <a:gd name="T19" fmla="*/ 2 h 7"/>
                  <a:gd name="T20" fmla="*/ 2 w 6"/>
                  <a:gd name="T21" fmla="*/ 3 h 7"/>
                  <a:gd name="T22" fmla="*/ 2 w 6"/>
                  <a:gd name="T23" fmla="*/ 3 h 7"/>
                  <a:gd name="T24" fmla="*/ 2 w 6"/>
                  <a:gd name="T25" fmla="*/ 3 h 7"/>
                  <a:gd name="T26" fmla="*/ 2 w 6"/>
                  <a:gd name="T27" fmla="*/ 5 h 7"/>
                  <a:gd name="T28" fmla="*/ 0 w 6"/>
                  <a:gd name="T29" fmla="*/ 7 h 7"/>
                  <a:gd name="T30" fmla="*/ 0 w 6"/>
                  <a:gd name="T31" fmla="*/ 7 h 7"/>
                  <a:gd name="T32" fmla="*/ 2 w 6"/>
                  <a:gd name="T33" fmla="*/ 7 h 7"/>
                  <a:gd name="T34" fmla="*/ 2 w 6"/>
                  <a:gd name="T35" fmla="*/ 7 h 7"/>
                  <a:gd name="T36" fmla="*/ 2 w 6"/>
                  <a:gd name="T37" fmla="*/ 7 h 7"/>
                  <a:gd name="T38" fmla="*/ 4 w 6"/>
                  <a:gd name="T39" fmla="*/ 5 h 7"/>
                  <a:gd name="T40" fmla="*/ 4 w 6"/>
                  <a:gd name="T41" fmla="*/ 5 h 7"/>
                  <a:gd name="T42" fmla="*/ 4 w 6"/>
                  <a:gd name="T43" fmla="*/ 3 h 7"/>
                  <a:gd name="T44" fmla="*/ 4 w 6"/>
                  <a:gd name="T45" fmla="*/ 3 h 7"/>
                  <a:gd name="T46" fmla="*/ 4 w 6"/>
                  <a:gd name="T47" fmla="*/ 3 h 7"/>
                  <a:gd name="T48" fmla="*/ 4 w 6"/>
                  <a:gd name="T49" fmla="*/ 3 h 7"/>
                  <a:gd name="T50" fmla="*/ 4 w 6"/>
                  <a:gd name="T51" fmla="*/ 5 h 7"/>
                  <a:gd name="T52" fmla="*/ 4 w 6"/>
                  <a:gd name="T53" fmla="*/ 5 h 7"/>
                  <a:gd name="T54" fmla="*/ 6 w 6"/>
                  <a:gd name="T55" fmla="*/ 3 h 7"/>
                  <a:gd name="T56" fmla="*/ 6 w 6"/>
                  <a:gd name="T5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7">
                    <a:moveTo>
                      <a:pt x="6" y="3"/>
                    </a:moveTo>
                    <a:lnTo>
                      <a:pt x="6" y="2"/>
                    </a:lnTo>
                    <a:lnTo>
                      <a:pt x="6" y="2"/>
                    </a:lnTo>
                    <a:lnTo>
                      <a:pt x="6" y="2"/>
                    </a:lnTo>
                    <a:lnTo>
                      <a:pt x="4" y="0"/>
                    </a:lnTo>
                    <a:lnTo>
                      <a:pt x="2" y="0"/>
                    </a:lnTo>
                    <a:lnTo>
                      <a:pt x="2" y="0"/>
                    </a:lnTo>
                    <a:lnTo>
                      <a:pt x="2" y="2"/>
                    </a:lnTo>
                    <a:lnTo>
                      <a:pt x="2" y="2"/>
                    </a:lnTo>
                    <a:lnTo>
                      <a:pt x="2" y="2"/>
                    </a:lnTo>
                    <a:lnTo>
                      <a:pt x="2" y="3"/>
                    </a:lnTo>
                    <a:lnTo>
                      <a:pt x="2" y="3"/>
                    </a:lnTo>
                    <a:lnTo>
                      <a:pt x="2" y="3"/>
                    </a:lnTo>
                    <a:lnTo>
                      <a:pt x="2" y="5"/>
                    </a:lnTo>
                    <a:lnTo>
                      <a:pt x="0" y="7"/>
                    </a:lnTo>
                    <a:lnTo>
                      <a:pt x="0" y="7"/>
                    </a:lnTo>
                    <a:lnTo>
                      <a:pt x="2" y="7"/>
                    </a:lnTo>
                    <a:lnTo>
                      <a:pt x="2" y="7"/>
                    </a:lnTo>
                    <a:lnTo>
                      <a:pt x="2" y="7"/>
                    </a:lnTo>
                    <a:lnTo>
                      <a:pt x="4" y="5"/>
                    </a:lnTo>
                    <a:lnTo>
                      <a:pt x="4" y="5"/>
                    </a:lnTo>
                    <a:lnTo>
                      <a:pt x="4" y="3"/>
                    </a:lnTo>
                    <a:lnTo>
                      <a:pt x="4" y="3"/>
                    </a:lnTo>
                    <a:lnTo>
                      <a:pt x="4" y="3"/>
                    </a:lnTo>
                    <a:lnTo>
                      <a:pt x="4" y="3"/>
                    </a:lnTo>
                    <a:lnTo>
                      <a:pt x="4" y="5"/>
                    </a:lnTo>
                    <a:lnTo>
                      <a:pt x="4" y="5"/>
                    </a:lnTo>
                    <a:lnTo>
                      <a:pt x="6" y="3"/>
                    </a:lnTo>
                    <a:lnTo>
                      <a:pt x="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7" name="Freeform 95"/>
              <p:cNvSpPr/>
              <p:nvPr/>
            </p:nvSpPr>
            <p:spPr bwMode="auto">
              <a:xfrm>
                <a:off x="1007" y="1004"/>
                <a:ext cx="2" cy="4"/>
              </a:xfrm>
              <a:custGeom>
                <a:avLst/>
                <a:gdLst>
                  <a:gd name="T0" fmla="*/ 2 w 2"/>
                  <a:gd name="T1" fmla="*/ 2 h 4"/>
                  <a:gd name="T2" fmla="*/ 2 w 2"/>
                  <a:gd name="T3" fmla="*/ 2 h 4"/>
                  <a:gd name="T4" fmla="*/ 0 w 2"/>
                  <a:gd name="T5" fmla="*/ 4 h 4"/>
                  <a:gd name="T6" fmla="*/ 2 w 2"/>
                  <a:gd name="T7" fmla="*/ 4 h 4"/>
                  <a:gd name="T8" fmla="*/ 2 w 2"/>
                  <a:gd name="T9" fmla="*/ 2 h 4"/>
                  <a:gd name="T10" fmla="*/ 2 w 2"/>
                  <a:gd name="T11" fmla="*/ 4 h 4"/>
                  <a:gd name="T12" fmla="*/ 2 w 2"/>
                  <a:gd name="T13" fmla="*/ 4 h 4"/>
                  <a:gd name="T14" fmla="*/ 2 w 2"/>
                  <a:gd name="T15" fmla="*/ 2 h 4"/>
                  <a:gd name="T16" fmla="*/ 2 w 2"/>
                  <a:gd name="T17" fmla="*/ 0 h 4"/>
                  <a:gd name="T18" fmla="*/ 2 w 2"/>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2"/>
                    </a:moveTo>
                    <a:lnTo>
                      <a:pt x="2" y="2"/>
                    </a:lnTo>
                    <a:lnTo>
                      <a:pt x="0" y="4"/>
                    </a:lnTo>
                    <a:lnTo>
                      <a:pt x="2" y="4"/>
                    </a:lnTo>
                    <a:lnTo>
                      <a:pt x="2" y="2"/>
                    </a:lnTo>
                    <a:lnTo>
                      <a:pt x="2" y="4"/>
                    </a:lnTo>
                    <a:lnTo>
                      <a:pt x="2" y="4"/>
                    </a:lnTo>
                    <a:lnTo>
                      <a:pt x="2" y="2"/>
                    </a:lnTo>
                    <a:lnTo>
                      <a:pt x="2" y="0"/>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8" name="Freeform 96"/>
              <p:cNvSpPr/>
              <p:nvPr/>
            </p:nvSpPr>
            <p:spPr bwMode="auto">
              <a:xfrm>
                <a:off x="1005" y="1008"/>
                <a:ext cx="2" cy="2"/>
              </a:xfrm>
              <a:custGeom>
                <a:avLst/>
                <a:gdLst>
                  <a:gd name="T0" fmla="*/ 2 w 2"/>
                  <a:gd name="T1" fmla="*/ 0 h 2"/>
                  <a:gd name="T2" fmla="*/ 0 w 2"/>
                  <a:gd name="T3" fmla="*/ 0 h 2"/>
                  <a:gd name="T4" fmla="*/ 0 w 2"/>
                  <a:gd name="T5" fmla="*/ 2 h 2"/>
                  <a:gd name="T6" fmla="*/ 0 w 2"/>
                  <a:gd name="T7" fmla="*/ 2 h 2"/>
                  <a:gd name="T8" fmla="*/ 0 w 2"/>
                  <a:gd name="T9" fmla="*/ 2 h 2"/>
                  <a:gd name="T10" fmla="*/ 0 w 2"/>
                  <a:gd name="T11" fmla="*/ 2 h 2"/>
                  <a:gd name="T12" fmla="*/ 2 w 2"/>
                  <a:gd name="T13" fmla="*/ 2 h 2"/>
                  <a:gd name="T14" fmla="*/ 2 w 2"/>
                  <a:gd name="T15" fmla="*/ 2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0" y="0"/>
                    </a:lnTo>
                    <a:lnTo>
                      <a:pt x="0" y="2"/>
                    </a:lnTo>
                    <a:lnTo>
                      <a:pt x="0" y="2"/>
                    </a:lnTo>
                    <a:lnTo>
                      <a:pt x="0" y="2"/>
                    </a:lnTo>
                    <a:lnTo>
                      <a:pt x="0" y="2"/>
                    </a:lnTo>
                    <a:lnTo>
                      <a:pt x="2" y="2"/>
                    </a:lnTo>
                    <a:lnTo>
                      <a:pt x="2"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9" name="Freeform 97"/>
              <p:cNvSpPr/>
              <p:nvPr/>
            </p:nvSpPr>
            <p:spPr bwMode="auto">
              <a:xfrm>
                <a:off x="1009" y="1010"/>
                <a:ext cx="0" cy="2"/>
              </a:xfrm>
              <a:custGeom>
                <a:avLst/>
                <a:gdLst>
                  <a:gd name="T0" fmla="*/ 0 h 2"/>
                  <a:gd name="T1" fmla="*/ 2 h 2"/>
                  <a:gd name="T2" fmla="*/ 2 h 2"/>
                  <a:gd name="T3" fmla="*/ 0 h 2"/>
                  <a:gd name="T4" fmla="*/ 0 h 2"/>
                  <a:gd name="T5" fmla="*/ 0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0"/>
                    </a:moveTo>
                    <a:lnTo>
                      <a:pt x="0" y="2"/>
                    </a:lnTo>
                    <a:lnTo>
                      <a:pt x="0" y="2"/>
                    </a:lnTo>
                    <a:lnTo>
                      <a:pt x="0" y="0"/>
                    </a:lnTo>
                    <a:lnTo>
                      <a:pt x="0" y="0"/>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0" name="Freeform 98"/>
              <p:cNvSpPr/>
              <p:nvPr/>
            </p:nvSpPr>
            <p:spPr bwMode="auto">
              <a:xfrm>
                <a:off x="998" y="988"/>
                <a:ext cx="11" cy="9"/>
              </a:xfrm>
              <a:custGeom>
                <a:avLst/>
                <a:gdLst>
                  <a:gd name="T0" fmla="*/ 2 w 11"/>
                  <a:gd name="T1" fmla="*/ 7 h 9"/>
                  <a:gd name="T2" fmla="*/ 2 w 11"/>
                  <a:gd name="T3" fmla="*/ 7 h 9"/>
                  <a:gd name="T4" fmla="*/ 0 w 11"/>
                  <a:gd name="T5" fmla="*/ 7 h 9"/>
                  <a:gd name="T6" fmla="*/ 0 w 11"/>
                  <a:gd name="T7" fmla="*/ 7 h 9"/>
                  <a:gd name="T8" fmla="*/ 0 w 11"/>
                  <a:gd name="T9" fmla="*/ 9 h 9"/>
                  <a:gd name="T10" fmla="*/ 0 w 11"/>
                  <a:gd name="T11" fmla="*/ 9 h 9"/>
                  <a:gd name="T12" fmla="*/ 2 w 11"/>
                  <a:gd name="T13" fmla="*/ 9 h 9"/>
                  <a:gd name="T14" fmla="*/ 2 w 11"/>
                  <a:gd name="T15" fmla="*/ 7 h 9"/>
                  <a:gd name="T16" fmla="*/ 3 w 11"/>
                  <a:gd name="T17" fmla="*/ 7 h 9"/>
                  <a:gd name="T18" fmla="*/ 3 w 11"/>
                  <a:gd name="T19" fmla="*/ 7 h 9"/>
                  <a:gd name="T20" fmla="*/ 3 w 11"/>
                  <a:gd name="T21" fmla="*/ 6 h 9"/>
                  <a:gd name="T22" fmla="*/ 5 w 11"/>
                  <a:gd name="T23" fmla="*/ 6 h 9"/>
                  <a:gd name="T24" fmla="*/ 3 w 11"/>
                  <a:gd name="T25" fmla="*/ 7 h 9"/>
                  <a:gd name="T26" fmla="*/ 5 w 11"/>
                  <a:gd name="T27" fmla="*/ 7 h 9"/>
                  <a:gd name="T28" fmla="*/ 5 w 11"/>
                  <a:gd name="T29" fmla="*/ 9 h 9"/>
                  <a:gd name="T30" fmla="*/ 7 w 11"/>
                  <a:gd name="T31" fmla="*/ 9 h 9"/>
                  <a:gd name="T32" fmla="*/ 7 w 11"/>
                  <a:gd name="T33" fmla="*/ 7 h 9"/>
                  <a:gd name="T34" fmla="*/ 7 w 11"/>
                  <a:gd name="T35" fmla="*/ 7 h 9"/>
                  <a:gd name="T36" fmla="*/ 7 w 11"/>
                  <a:gd name="T37" fmla="*/ 6 h 9"/>
                  <a:gd name="T38" fmla="*/ 7 w 11"/>
                  <a:gd name="T39" fmla="*/ 6 h 9"/>
                  <a:gd name="T40" fmla="*/ 7 w 11"/>
                  <a:gd name="T41" fmla="*/ 6 h 9"/>
                  <a:gd name="T42" fmla="*/ 5 w 11"/>
                  <a:gd name="T43" fmla="*/ 6 h 9"/>
                  <a:gd name="T44" fmla="*/ 7 w 11"/>
                  <a:gd name="T45" fmla="*/ 4 h 9"/>
                  <a:gd name="T46" fmla="*/ 7 w 11"/>
                  <a:gd name="T47" fmla="*/ 6 h 9"/>
                  <a:gd name="T48" fmla="*/ 7 w 11"/>
                  <a:gd name="T49" fmla="*/ 6 h 9"/>
                  <a:gd name="T50" fmla="*/ 9 w 11"/>
                  <a:gd name="T51" fmla="*/ 6 h 9"/>
                  <a:gd name="T52" fmla="*/ 9 w 11"/>
                  <a:gd name="T53" fmla="*/ 6 h 9"/>
                  <a:gd name="T54" fmla="*/ 9 w 11"/>
                  <a:gd name="T55" fmla="*/ 4 h 9"/>
                  <a:gd name="T56" fmla="*/ 11 w 11"/>
                  <a:gd name="T57" fmla="*/ 6 h 9"/>
                  <a:gd name="T58" fmla="*/ 11 w 11"/>
                  <a:gd name="T59" fmla="*/ 4 h 9"/>
                  <a:gd name="T60" fmla="*/ 11 w 11"/>
                  <a:gd name="T61" fmla="*/ 4 h 9"/>
                  <a:gd name="T62" fmla="*/ 11 w 11"/>
                  <a:gd name="T63" fmla="*/ 4 h 9"/>
                  <a:gd name="T64" fmla="*/ 11 w 11"/>
                  <a:gd name="T65" fmla="*/ 4 h 9"/>
                  <a:gd name="T66" fmla="*/ 9 w 11"/>
                  <a:gd name="T67" fmla="*/ 4 h 9"/>
                  <a:gd name="T68" fmla="*/ 9 w 11"/>
                  <a:gd name="T69" fmla="*/ 2 h 9"/>
                  <a:gd name="T70" fmla="*/ 9 w 11"/>
                  <a:gd name="T71" fmla="*/ 2 h 9"/>
                  <a:gd name="T72" fmla="*/ 9 w 11"/>
                  <a:gd name="T73" fmla="*/ 0 h 9"/>
                  <a:gd name="T74" fmla="*/ 7 w 11"/>
                  <a:gd name="T75" fmla="*/ 2 h 9"/>
                  <a:gd name="T76" fmla="*/ 5 w 11"/>
                  <a:gd name="T77" fmla="*/ 2 h 9"/>
                  <a:gd name="T78" fmla="*/ 5 w 11"/>
                  <a:gd name="T79" fmla="*/ 2 h 9"/>
                  <a:gd name="T80" fmla="*/ 5 w 11"/>
                  <a:gd name="T81" fmla="*/ 2 h 9"/>
                  <a:gd name="T82" fmla="*/ 5 w 11"/>
                  <a:gd name="T83" fmla="*/ 2 h 9"/>
                  <a:gd name="T84" fmla="*/ 3 w 11"/>
                  <a:gd name="T85" fmla="*/ 2 h 9"/>
                  <a:gd name="T86" fmla="*/ 3 w 11"/>
                  <a:gd name="T87" fmla="*/ 2 h 9"/>
                  <a:gd name="T88" fmla="*/ 3 w 11"/>
                  <a:gd name="T89" fmla="*/ 4 h 9"/>
                  <a:gd name="T90" fmla="*/ 2 w 11"/>
                  <a:gd name="T91" fmla="*/ 4 h 9"/>
                  <a:gd name="T92" fmla="*/ 2 w 11"/>
                  <a:gd name="T93" fmla="*/ 4 h 9"/>
                  <a:gd name="T94" fmla="*/ 2 w 11"/>
                  <a:gd name="T95" fmla="*/ 4 h 9"/>
                  <a:gd name="T96" fmla="*/ 2 w 11"/>
                  <a:gd name="T97" fmla="*/ 6 h 9"/>
                  <a:gd name="T98" fmla="*/ 2 w 11"/>
                  <a:gd name="T99" fmla="*/ 6 h 9"/>
                  <a:gd name="T100" fmla="*/ 2 w 11"/>
                  <a:gd name="T101" fmla="*/ 6 h 9"/>
                  <a:gd name="T102" fmla="*/ 2 w 11"/>
                  <a:gd name="T103" fmla="*/ 6 h 9"/>
                  <a:gd name="T104" fmla="*/ 2 w 11"/>
                  <a:gd name="T10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2" y="7"/>
                    </a:moveTo>
                    <a:lnTo>
                      <a:pt x="2" y="7"/>
                    </a:lnTo>
                    <a:lnTo>
                      <a:pt x="0" y="7"/>
                    </a:lnTo>
                    <a:lnTo>
                      <a:pt x="0" y="7"/>
                    </a:lnTo>
                    <a:lnTo>
                      <a:pt x="0" y="9"/>
                    </a:lnTo>
                    <a:lnTo>
                      <a:pt x="0" y="9"/>
                    </a:lnTo>
                    <a:lnTo>
                      <a:pt x="2" y="9"/>
                    </a:lnTo>
                    <a:lnTo>
                      <a:pt x="2" y="7"/>
                    </a:lnTo>
                    <a:lnTo>
                      <a:pt x="3" y="7"/>
                    </a:lnTo>
                    <a:lnTo>
                      <a:pt x="3" y="7"/>
                    </a:lnTo>
                    <a:lnTo>
                      <a:pt x="3" y="6"/>
                    </a:lnTo>
                    <a:lnTo>
                      <a:pt x="5" y="6"/>
                    </a:lnTo>
                    <a:lnTo>
                      <a:pt x="3" y="7"/>
                    </a:lnTo>
                    <a:lnTo>
                      <a:pt x="5" y="7"/>
                    </a:lnTo>
                    <a:lnTo>
                      <a:pt x="5" y="9"/>
                    </a:lnTo>
                    <a:lnTo>
                      <a:pt x="7" y="9"/>
                    </a:lnTo>
                    <a:lnTo>
                      <a:pt x="7" y="7"/>
                    </a:lnTo>
                    <a:lnTo>
                      <a:pt x="7" y="7"/>
                    </a:lnTo>
                    <a:lnTo>
                      <a:pt x="7" y="6"/>
                    </a:lnTo>
                    <a:lnTo>
                      <a:pt x="7" y="6"/>
                    </a:lnTo>
                    <a:lnTo>
                      <a:pt x="7" y="6"/>
                    </a:lnTo>
                    <a:lnTo>
                      <a:pt x="5" y="6"/>
                    </a:lnTo>
                    <a:lnTo>
                      <a:pt x="7" y="4"/>
                    </a:lnTo>
                    <a:lnTo>
                      <a:pt x="7" y="6"/>
                    </a:lnTo>
                    <a:lnTo>
                      <a:pt x="7" y="6"/>
                    </a:lnTo>
                    <a:lnTo>
                      <a:pt x="9" y="6"/>
                    </a:lnTo>
                    <a:lnTo>
                      <a:pt x="9" y="6"/>
                    </a:lnTo>
                    <a:lnTo>
                      <a:pt x="9" y="4"/>
                    </a:lnTo>
                    <a:lnTo>
                      <a:pt x="11" y="6"/>
                    </a:lnTo>
                    <a:lnTo>
                      <a:pt x="11" y="4"/>
                    </a:lnTo>
                    <a:lnTo>
                      <a:pt x="11" y="4"/>
                    </a:lnTo>
                    <a:lnTo>
                      <a:pt x="11" y="4"/>
                    </a:lnTo>
                    <a:lnTo>
                      <a:pt x="11" y="4"/>
                    </a:lnTo>
                    <a:lnTo>
                      <a:pt x="9" y="4"/>
                    </a:lnTo>
                    <a:lnTo>
                      <a:pt x="9" y="2"/>
                    </a:lnTo>
                    <a:lnTo>
                      <a:pt x="9" y="2"/>
                    </a:lnTo>
                    <a:lnTo>
                      <a:pt x="9" y="0"/>
                    </a:lnTo>
                    <a:lnTo>
                      <a:pt x="7" y="2"/>
                    </a:lnTo>
                    <a:lnTo>
                      <a:pt x="5" y="2"/>
                    </a:lnTo>
                    <a:lnTo>
                      <a:pt x="5" y="2"/>
                    </a:lnTo>
                    <a:lnTo>
                      <a:pt x="5" y="2"/>
                    </a:lnTo>
                    <a:lnTo>
                      <a:pt x="5" y="2"/>
                    </a:lnTo>
                    <a:lnTo>
                      <a:pt x="3" y="2"/>
                    </a:lnTo>
                    <a:lnTo>
                      <a:pt x="3" y="2"/>
                    </a:lnTo>
                    <a:lnTo>
                      <a:pt x="3" y="4"/>
                    </a:lnTo>
                    <a:lnTo>
                      <a:pt x="2" y="4"/>
                    </a:lnTo>
                    <a:lnTo>
                      <a:pt x="2" y="4"/>
                    </a:lnTo>
                    <a:lnTo>
                      <a:pt x="2" y="4"/>
                    </a:lnTo>
                    <a:lnTo>
                      <a:pt x="2" y="6"/>
                    </a:lnTo>
                    <a:lnTo>
                      <a:pt x="2" y="6"/>
                    </a:lnTo>
                    <a:lnTo>
                      <a:pt x="2" y="6"/>
                    </a:lnTo>
                    <a:lnTo>
                      <a:pt x="2" y="6"/>
                    </a:lnTo>
                    <a:lnTo>
                      <a:pt x="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1" name="Freeform 99"/>
              <p:cNvSpPr/>
              <p:nvPr/>
            </p:nvSpPr>
            <p:spPr bwMode="auto">
              <a:xfrm>
                <a:off x="994" y="1008"/>
                <a:ext cx="9" cy="16"/>
              </a:xfrm>
              <a:custGeom>
                <a:avLst/>
                <a:gdLst>
                  <a:gd name="T0" fmla="*/ 9 w 9"/>
                  <a:gd name="T1" fmla="*/ 2 h 16"/>
                  <a:gd name="T2" fmla="*/ 7 w 9"/>
                  <a:gd name="T3" fmla="*/ 2 h 16"/>
                  <a:gd name="T4" fmla="*/ 7 w 9"/>
                  <a:gd name="T5" fmla="*/ 0 h 16"/>
                  <a:gd name="T6" fmla="*/ 6 w 9"/>
                  <a:gd name="T7" fmla="*/ 2 h 16"/>
                  <a:gd name="T8" fmla="*/ 6 w 9"/>
                  <a:gd name="T9" fmla="*/ 4 h 16"/>
                  <a:gd name="T10" fmla="*/ 2 w 9"/>
                  <a:gd name="T11" fmla="*/ 4 h 16"/>
                  <a:gd name="T12" fmla="*/ 6 w 9"/>
                  <a:gd name="T13" fmla="*/ 4 h 16"/>
                  <a:gd name="T14" fmla="*/ 7 w 9"/>
                  <a:gd name="T15" fmla="*/ 2 h 16"/>
                  <a:gd name="T16" fmla="*/ 6 w 9"/>
                  <a:gd name="T17" fmla="*/ 4 h 16"/>
                  <a:gd name="T18" fmla="*/ 6 w 9"/>
                  <a:gd name="T19" fmla="*/ 6 h 16"/>
                  <a:gd name="T20" fmla="*/ 2 w 9"/>
                  <a:gd name="T21" fmla="*/ 7 h 16"/>
                  <a:gd name="T22" fmla="*/ 4 w 9"/>
                  <a:gd name="T23" fmla="*/ 7 h 16"/>
                  <a:gd name="T24" fmla="*/ 4 w 9"/>
                  <a:gd name="T25" fmla="*/ 9 h 16"/>
                  <a:gd name="T26" fmla="*/ 2 w 9"/>
                  <a:gd name="T27" fmla="*/ 11 h 16"/>
                  <a:gd name="T28" fmla="*/ 2 w 9"/>
                  <a:gd name="T29" fmla="*/ 11 h 16"/>
                  <a:gd name="T30" fmla="*/ 2 w 9"/>
                  <a:gd name="T31" fmla="*/ 11 h 16"/>
                  <a:gd name="T32" fmla="*/ 2 w 9"/>
                  <a:gd name="T33" fmla="*/ 13 h 16"/>
                  <a:gd name="T34" fmla="*/ 2 w 9"/>
                  <a:gd name="T35" fmla="*/ 15 h 16"/>
                  <a:gd name="T36" fmla="*/ 2 w 9"/>
                  <a:gd name="T37" fmla="*/ 15 h 16"/>
                  <a:gd name="T38" fmla="*/ 2 w 9"/>
                  <a:gd name="T39" fmla="*/ 16 h 16"/>
                  <a:gd name="T40" fmla="*/ 4 w 9"/>
                  <a:gd name="T41" fmla="*/ 16 h 16"/>
                  <a:gd name="T42" fmla="*/ 4 w 9"/>
                  <a:gd name="T43" fmla="*/ 16 h 16"/>
                  <a:gd name="T44" fmla="*/ 4 w 9"/>
                  <a:gd name="T45" fmla="*/ 15 h 16"/>
                  <a:gd name="T46" fmla="*/ 6 w 9"/>
                  <a:gd name="T47" fmla="*/ 15 h 16"/>
                  <a:gd name="T48" fmla="*/ 6 w 9"/>
                  <a:gd name="T49" fmla="*/ 13 h 16"/>
                  <a:gd name="T50" fmla="*/ 6 w 9"/>
                  <a:gd name="T51" fmla="*/ 13 h 16"/>
                  <a:gd name="T52" fmla="*/ 6 w 9"/>
                  <a:gd name="T53" fmla="*/ 11 h 16"/>
                  <a:gd name="T54" fmla="*/ 6 w 9"/>
                  <a:gd name="T55" fmla="*/ 11 h 16"/>
                  <a:gd name="T56" fmla="*/ 6 w 9"/>
                  <a:gd name="T57" fmla="*/ 11 h 16"/>
                  <a:gd name="T58" fmla="*/ 6 w 9"/>
                  <a:gd name="T59" fmla="*/ 9 h 16"/>
                  <a:gd name="T60" fmla="*/ 7 w 9"/>
                  <a:gd name="T61" fmla="*/ 11 h 16"/>
                  <a:gd name="T62" fmla="*/ 7 w 9"/>
                  <a:gd name="T63" fmla="*/ 7 h 16"/>
                  <a:gd name="T64" fmla="*/ 9 w 9"/>
                  <a:gd name="T65" fmla="*/ 6 h 16"/>
                  <a:gd name="T66" fmla="*/ 9 w 9"/>
                  <a:gd name="T67" fmla="*/ 4 h 16"/>
                  <a:gd name="T68" fmla="*/ 7 w 9"/>
                  <a:gd name="T69" fmla="*/ 4 h 16"/>
                  <a:gd name="T70" fmla="*/ 9 w 9"/>
                  <a:gd name="T7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6">
                    <a:moveTo>
                      <a:pt x="9" y="2"/>
                    </a:moveTo>
                    <a:lnTo>
                      <a:pt x="9" y="2"/>
                    </a:lnTo>
                    <a:lnTo>
                      <a:pt x="9" y="2"/>
                    </a:lnTo>
                    <a:lnTo>
                      <a:pt x="7" y="2"/>
                    </a:lnTo>
                    <a:lnTo>
                      <a:pt x="9" y="2"/>
                    </a:lnTo>
                    <a:lnTo>
                      <a:pt x="7" y="0"/>
                    </a:lnTo>
                    <a:lnTo>
                      <a:pt x="6" y="2"/>
                    </a:lnTo>
                    <a:lnTo>
                      <a:pt x="6" y="2"/>
                    </a:lnTo>
                    <a:lnTo>
                      <a:pt x="6" y="2"/>
                    </a:lnTo>
                    <a:lnTo>
                      <a:pt x="6" y="4"/>
                    </a:lnTo>
                    <a:lnTo>
                      <a:pt x="4" y="4"/>
                    </a:lnTo>
                    <a:lnTo>
                      <a:pt x="2" y="4"/>
                    </a:lnTo>
                    <a:lnTo>
                      <a:pt x="4" y="6"/>
                    </a:lnTo>
                    <a:lnTo>
                      <a:pt x="6" y="4"/>
                    </a:lnTo>
                    <a:lnTo>
                      <a:pt x="6" y="4"/>
                    </a:lnTo>
                    <a:lnTo>
                      <a:pt x="7" y="2"/>
                    </a:lnTo>
                    <a:lnTo>
                      <a:pt x="7" y="4"/>
                    </a:lnTo>
                    <a:lnTo>
                      <a:pt x="6" y="4"/>
                    </a:lnTo>
                    <a:lnTo>
                      <a:pt x="6" y="6"/>
                    </a:lnTo>
                    <a:lnTo>
                      <a:pt x="6" y="6"/>
                    </a:lnTo>
                    <a:lnTo>
                      <a:pt x="4" y="6"/>
                    </a:lnTo>
                    <a:lnTo>
                      <a:pt x="2" y="7"/>
                    </a:lnTo>
                    <a:lnTo>
                      <a:pt x="2" y="7"/>
                    </a:lnTo>
                    <a:lnTo>
                      <a:pt x="4" y="7"/>
                    </a:lnTo>
                    <a:lnTo>
                      <a:pt x="4" y="7"/>
                    </a:lnTo>
                    <a:lnTo>
                      <a:pt x="4" y="9"/>
                    </a:lnTo>
                    <a:lnTo>
                      <a:pt x="4" y="9"/>
                    </a:lnTo>
                    <a:lnTo>
                      <a:pt x="2" y="11"/>
                    </a:lnTo>
                    <a:lnTo>
                      <a:pt x="0" y="11"/>
                    </a:lnTo>
                    <a:lnTo>
                      <a:pt x="2" y="11"/>
                    </a:lnTo>
                    <a:lnTo>
                      <a:pt x="2" y="11"/>
                    </a:lnTo>
                    <a:lnTo>
                      <a:pt x="2" y="11"/>
                    </a:lnTo>
                    <a:lnTo>
                      <a:pt x="2" y="13"/>
                    </a:lnTo>
                    <a:lnTo>
                      <a:pt x="2" y="13"/>
                    </a:lnTo>
                    <a:lnTo>
                      <a:pt x="2" y="15"/>
                    </a:lnTo>
                    <a:lnTo>
                      <a:pt x="2" y="15"/>
                    </a:lnTo>
                    <a:lnTo>
                      <a:pt x="2" y="15"/>
                    </a:lnTo>
                    <a:lnTo>
                      <a:pt x="2" y="15"/>
                    </a:lnTo>
                    <a:lnTo>
                      <a:pt x="2" y="15"/>
                    </a:lnTo>
                    <a:lnTo>
                      <a:pt x="2" y="16"/>
                    </a:lnTo>
                    <a:lnTo>
                      <a:pt x="2" y="16"/>
                    </a:lnTo>
                    <a:lnTo>
                      <a:pt x="4" y="16"/>
                    </a:lnTo>
                    <a:lnTo>
                      <a:pt x="4" y="16"/>
                    </a:lnTo>
                    <a:lnTo>
                      <a:pt x="4" y="16"/>
                    </a:lnTo>
                    <a:lnTo>
                      <a:pt x="4" y="15"/>
                    </a:lnTo>
                    <a:lnTo>
                      <a:pt x="4" y="15"/>
                    </a:lnTo>
                    <a:lnTo>
                      <a:pt x="4" y="15"/>
                    </a:lnTo>
                    <a:lnTo>
                      <a:pt x="6" y="15"/>
                    </a:lnTo>
                    <a:lnTo>
                      <a:pt x="6" y="15"/>
                    </a:lnTo>
                    <a:lnTo>
                      <a:pt x="6" y="13"/>
                    </a:lnTo>
                    <a:lnTo>
                      <a:pt x="6" y="13"/>
                    </a:lnTo>
                    <a:lnTo>
                      <a:pt x="6" y="13"/>
                    </a:lnTo>
                    <a:lnTo>
                      <a:pt x="6" y="13"/>
                    </a:lnTo>
                    <a:lnTo>
                      <a:pt x="6" y="11"/>
                    </a:lnTo>
                    <a:lnTo>
                      <a:pt x="7" y="11"/>
                    </a:lnTo>
                    <a:lnTo>
                      <a:pt x="6" y="11"/>
                    </a:lnTo>
                    <a:lnTo>
                      <a:pt x="6" y="11"/>
                    </a:lnTo>
                    <a:lnTo>
                      <a:pt x="6" y="11"/>
                    </a:lnTo>
                    <a:lnTo>
                      <a:pt x="6" y="11"/>
                    </a:lnTo>
                    <a:lnTo>
                      <a:pt x="6" y="9"/>
                    </a:lnTo>
                    <a:lnTo>
                      <a:pt x="7" y="9"/>
                    </a:lnTo>
                    <a:lnTo>
                      <a:pt x="7" y="11"/>
                    </a:lnTo>
                    <a:lnTo>
                      <a:pt x="7" y="9"/>
                    </a:lnTo>
                    <a:lnTo>
                      <a:pt x="7" y="7"/>
                    </a:lnTo>
                    <a:lnTo>
                      <a:pt x="9" y="7"/>
                    </a:lnTo>
                    <a:lnTo>
                      <a:pt x="9" y="6"/>
                    </a:lnTo>
                    <a:lnTo>
                      <a:pt x="9" y="6"/>
                    </a:lnTo>
                    <a:lnTo>
                      <a:pt x="9" y="4"/>
                    </a:lnTo>
                    <a:lnTo>
                      <a:pt x="9" y="4"/>
                    </a:lnTo>
                    <a:lnTo>
                      <a:pt x="7" y="4"/>
                    </a:lnTo>
                    <a:lnTo>
                      <a:pt x="7" y="4"/>
                    </a:lnTo>
                    <a:lnTo>
                      <a:pt x="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2" name="Freeform 100"/>
              <p:cNvSpPr/>
              <p:nvPr/>
            </p:nvSpPr>
            <p:spPr bwMode="auto">
              <a:xfrm>
                <a:off x="1005" y="1019"/>
                <a:ext cx="2" cy="2"/>
              </a:xfrm>
              <a:custGeom>
                <a:avLst/>
                <a:gdLst>
                  <a:gd name="T0" fmla="*/ 0 w 2"/>
                  <a:gd name="T1" fmla="*/ 2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3" name="Freeform 101"/>
              <p:cNvSpPr/>
              <p:nvPr/>
            </p:nvSpPr>
            <p:spPr bwMode="auto">
              <a:xfrm>
                <a:off x="1003" y="1014"/>
                <a:ext cx="9" cy="9"/>
              </a:xfrm>
              <a:custGeom>
                <a:avLst/>
                <a:gdLst>
                  <a:gd name="T0" fmla="*/ 7 w 9"/>
                  <a:gd name="T1" fmla="*/ 0 h 9"/>
                  <a:gd name="T2" fmla="*/ 7 w 9"/>
                  <a:gd name="T3" fmla="*/ 0 h 9"/>
                  <a:gd name="T4" fmla="*/ 6 w 9"/>
                  <a:gd name="T5" fmla="*/ 0 h 9"/>
                  <a:gd name="T6" fmla="*/ 6 w 9"/>
                  <a:gd name="T7" fmla="*/ 1 h 9"/>
                  <a:gd name="T8" fmla="*/ 6 w 9"/>
                  <a:gd name="T9" fmla="*/ 1 h 9"/>
                  <a:gd name="T10" fmla="*/ 6 w 9"/>
                  <a:gd name="T11" fmla="*/ 1 h 9"/>
                  <a:gd name="T12" fmla="*/ 4 w 9"/>
                  <a:gd name="T13" fmla="*/ 1 h 9"/>
                  <a:gd name="T14" fmla="*/ 4 w 9"/>
                  <a:gd name="T15" fmla="*/ 3 h 9"/>
                  <a:gd name="T16" fmla="*/ 2 w 9"/>
                  <a:gd name="T17" fmla="*/ 3 h 9"/>
                  <a:gd name="T18" fmla="*/ 2 w 9"/>
                  <a:gd name="T19" fmla="*/ 5 h 9"/>
                  <a:gd name="T20" fmla="*/ 0 w 9"/>
                  <a:gd name="T21" fmla="*/ 5 h 9"/>
                  <a:gd name="T22" fmla="*/ 0 w 9"/>
                  <a:gd name="T23" fmla="*/ 5 h 9"/>
                  <a:gd name="T24" fmla="*/ 2 w 9"/>
                  <a:gd name="T25" fmla="*/ 5 h 9"/>
                  <a:gd name="T26" fmla="*/ 2 w 9"/>
                  <a:gd name="T27" fmla="*/ 5 h 9"/>
                  <a:gd name="T28" fmla="*/ 2 w 9"/>
                  <a:gd name="T29" fmla="*/ 5 h 9"/>
                  <a:gd name="T30" fmla="*/ 2 w 9"/>
                  <a:gd name="T31" fmla="*/ 5 h 9"/>
                  <a:gd name="T32" fmla="*/ 4 w 9"/>
                  <a:gd name="T33" fmla="*/ 5 h 9"/>
                  <a:gd name="T34" fmla="*/ 4 w 9"/>
                  <a:gd name="T35" fmla="*/ 5 h 9"/>
                  <a:gd name="T36" fmla="*/ 6 w 9"/>
                  <a:gd name="T37" fmla="*/ 3 h 9"/>
                  <a:gd name="T38" fmla="*/ 4 w 9"/>
                  <a:gd name="T39" fmla="*/ 5 h 9"/>
                  <a:gd name="T40" fmla="*/ 4 w 9"/>
                  <a:gd name="T41" fmla="*/ 5 h 9"/>
                  <a:gd name="T42" fmla="*/ 4 w 9"/>
                  <a:gd name="T43" fmla="*/ 5 h 9"/>
                  <a:gd name="T44" fmla="*/ 4 w 9"/>
                  <a:gd name="T45" fmla="*/ 7 h 9"/>
                  <a:gd name="T46" fmla="*/ 2 w 9"/>
                  <a:gd name="T47" fmla="*/ 7 h 9"/>
                  <a:gd name="T48" fmla="*/ 2 w 9"/>
                  <a:gd name="T49" fmla="*/ 7 h 9"/>
                  <a:gd name="T50" fmla="*/ 2 w 9"/>
                  <a:gd name="T51" fmla="*/ 9 h 9"/>
                  <a:gd name="T52" fmla="*/ 4 w 9"/>
                  <a:gd name="T53" fmla="*/ 9 h 9"/>
                  <a:gd name="T54" fmla="*/ 4 w 9"/>
                  <a:gd name="T55" fmla="*/ 9 h 9"/>
                  <a:gd name="T56" fmla="*/ 4 w 9"/>
                  <a:gd name="T57" fmla="*/ 7 h 9"/>
                  <a:gd name="T58" fmla="*/ 4 w 9"/>
                  <a:gd name="T59" fmla="*/ 7 h 9"/>
                  <a:gd name="T60" fmla="*/ 6 w 9"/>
                  <a:gd name="T61" fmla="*/ 5 h 9"/>
                  <a:gd name="T62" fmla="*/ 7 w 9"/>
                  <a:gd name="T63" fmla="*/ 3 h 9"/>
                  <a:gd name="T64" fmla="*/ 7 w 9"/>
                  <a:gd name="T65" fmla="*/ 1 h 9"/>
                  <a:gd name="T66" fmla="*/ 9 w 9"/>
                  <a:gd name="T67" fmla="*/ 0 h 9"/>
                  <a:gd name="T68" fmla="*/ 7 w 9"/>
                  <a:gd name="T69" fmla="*/ 0 h 9"/>
                  <a:gd name="T70" fmla="*/ 7 w 9"/>
                  <a:gd name="T7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9">
                    <a:moveTo>
                      <a:pt x="7" y="0"/>
                    </a:moveTo>
                    <a:lnTo>
                      <a:pt x="7" y="0"/>
                    </a:lnTo>
                    <a:lnTo>
                      <a:pt x="6" y="0"/>
                    </a:lnTo>
                    <a:lnTo>
                      <a:pt x="6" y="1"/>
                    </a:lnTo>
                    <a:lnTo>
                      <a:pt x="6" y="1"/>
                    </a:lnTo>
                    <a:lnTo>
                      <a:pt x="6" y="1"/>
                    </a:lnTo>
                    <a:lnTo>
                      <a:pt x="4" y="1"/>
                    </a:lnTo>
                    <a:lnTo>
                      <a:pt x="4" y="3"/>
                    </a:lnTo>
                    <a:lnTo>
                      <a:pt x="2" y="3"/>
                    </a:lnTo>
                    <a:lnTo>
                      <a:pt x="2" y="5"/>
                    </a:lnTo>
                    <a:lnTo>
                      <a:pt x="0" y="5"/>
                    </a:lnTo>
                    <a:lnTo>
                      <a:pt x="0" y="5"/>
                    </a:lnTo>
                    <a:lnTo>
                      <a:pt x="2" y="5"/>
                    </a:lnTo>
                    <a:lnTo>
                      <a:pt x="2" y="5"/>
                    </a:lnTo>
                    <a:lnTo>
                      <a:pt x="2" y="5"/>
                    </a:lnTo>
                    <a:lnTo>
                      <a:pt x="2" y="5"/>
                    </a:lnTo>
                    <a:lnTo>
                      <a:pt x="4" y="5"/>
                    </a:lnTo>
                    <a:lnTo>
                      <a:pt x="4" y="5"/>
                    </a:lnTo>
                    <a:lnTo>
                      <a:pt x="6" y="3"/>
                    </a:lnTo>
                    <a:lnTo>
                      <a:pt x="4" y="5"/>
                    </a:lnTo>
                    <a:lnTo>
                      <a:pt x="4" y="5"/>
                    </a:lnTo>
                    <a:lnTo>
                      <a:pt x="4" y="5"/>
                    </a:lnTo>
                    <a:lnTo>
                      <a:pt x="4" y="7"/>
                    </a:lnTo>
                    <a:lnTo>
                      <a:pt x="2" y="7"/>
                    </a:lnTo>
                    <a:lnTo>
                      <a:pt x="2" y="7"/>
                    </a:lnTo>
                    <a:lnTo>
                      <a:pt x="2" y="9"/>
                    </a:lnTo>
                    <a:lnTo>
                      <a:pt x="4" y="9"/>
                    </a:lnTo>
                    <a:lnTo>
                      <a:pt x="4" y="9"/>
                    </a:lnTo>
                    <a:lnTo>
                      <a:pt x="4" y="7"/>
                    </a:lnTo>
                    <a:lnTo>
                      <a:pt x="4" y="7"/>
                    </a:lnTo>
                    <a:lnTo>
                      <a:pt x="6" y="5"/>
                    </a:lnTo>
                    <a:lnTo>
                      <a:pt x="7" y="3"/>
                    </a:lnTo>
                    <a:lnTo>
                      <a:pt x="7" y="1"/>
                    </a:lnTo>
                    <a:lnTo>
                      <a:pt x="9" y="0"/>
                    </a:lnTo>
                    <a:lnTo>
                      <a:pt x="7" y="0"/>
                    </a:lnTo>
                    <a:lnTo>
                      <a:pt x="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4" name="Freeform 102"/>
              <p:cNvSpPr/>
              <p:nvPr/>
            </p:nvSpPr>
            <p:spPr bwMode="auto">
              <a:xfrm>
                <a:off x="990" y="1019"/>
                <a:ext cx="4" cy="5"/>
              </a:xfrm>
              <a:custGeom>
                <a:avLst/>
                <a:gdLst>
                  <a:gd name="T0" fmla="*/ 2 w 4"/>
                  <a:gd name="T1" fmla="*/ 2 h 5"/>
                  <a:gd name="T2" fmla="*/ 2 w 4"/>
                  <a:gd name="T3" fmla="*/ 2 h 5"/>
                  <a:gd name="T4" fmla="*/ 2 w 4"/>
                  <a:gd name="T5" fmla="*/ 4 h 5"/>
                  <a:gd name="T6" fmla="*/ 2 w 4"/>
                  <a:gd name="T7" fmla="*/ 4 h 5"/>
                  <a:gd name="T8" fmla="*/ 0 w 4"/>
                  <a:gd name="T9" fmla="*/ 5 h 5"/>
                  <a:gd name="T10" fmla="*/ 0 w 4"/>
                  <a:gd name="T11" fmla="*/ 5 h 5"/>
                  <a:gd name="T12" fmla="*/ 2 w 4"/>
                  <a:gd name="T13" fmla="*/ 5 h 5"/>
                  <a:gd name="T14" fmla="*/ 2 w 4"/>
                  <a:gd name="T15" fmla="*/ 4 h 5"/>
                  <a:gd name="T16" fmla="*/ 4 w 4"/>
                  <a:gd name="T17" fmla="*/ 2 h 5"/>
                  <a:gd name="T18" fmla="*/ 4 w 4"/>
                  <a:gd name="T19" fmla="*/ 2 h 5"/>
                  <a:gd name="T20" fmla="*/ 4 w 4"/>
                  <a:gd name="T21" fmla="*/ 0 h 5"/>
                  <a:gd name="T22" fmla="*/ 2 w 4"/>
                  <a:gd name="T23" fmla="*/ 0 h 5"/>
                  <a:gd name="T24" fmla="*/ 2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2"/>
                    </a:moveTo>
                    <a:lnTo>
                      <a:pt x="2" y="2"/>
                    </a:lnTo>
                    <a:lnTo>
                      <a:pt x="2" y="4"/>
                    </a:lnTo>
                    <a:lnTo>
                      <a:pt x="2" y="4"/>
                    </a:lnTo>
                    <a:lnTo>
                      <a:pt x="0" y="5"/>
                    </a:lnTo>
                    <a:lnTo>
                      <a:pt x="0" y="5"/>
                    </a:lnTo>
                    <a:lnTo>
                      <a:pt x="2" y="5"/>
                    </a:lnTo>
                    <a:lnTo>
                      <a:pt x="2" y="4"/>
                    </a:lnTo>
                    <a:lnTo>
                      <a:pt x="4" y="2"/>
                    </a:lnTo>
                    <a:lnTo>
                      <a:pt x="4" y="2"/>
                    </a:lnTo>
                    <a:lnTo>
                      <a:pt x="4" y="0"/>
                    </a:lnTo>
                    <a:lnTo>
                      <a:pt x="2" y="0"/>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5" name="Freeform 103"/>
              <p:cNvSpPr/>
              <p:nvPr/>
            </p:nvSpPr>
            <p:spPr bwMode="auto">
              <a:xfrm>
                <a:off x="1001" y="1021"/>
                <a:ext cx="2" cy="2"/>
              </a:xfrm>
              <a:custGeom>
                <a:avLst/>
                <a:gdLst>
                  <a:gd name="T0" fmla="*/ 0 w 2"/>
                  <a:gd name="T1" fmla="*/ 2 h 2"/>
                  <a:gd name="T2" fmla="*/ 2 w 2"/>
                  <a:gd name="T3" fmla="*/ 2 h 2"/>
                  <a:gd name="T4" fmla="*/ 2 w 2"/>
                  <a:gd name="T5" fmla="*/ 0 h 2"/>
                  <a:gd name="T6" fmla="*/ 2 w 2"/>
                  <a:gd name="T7" fmla="*/ 0 h 2"/>
                  <a:gd name="T8" fmla="*/ 2 w 2"/>
                  <a:gd name="T9" fmla="*/ 0 h 2"/>
                  <a:gd name="T10" fmla="*/ 2 w 2"/>
                  <a:gd name="T11" fmla="*/ 2 h 2"/>
                  <a:gd name="T12" fmla="*/ 2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0"/>
                    </a:lnTo>
                    <a:lnTo>
                      <a:pt x="2" y="0"/>
                    </a:lnTo>
                    <a:lnTo>
                      <a:pt x="2" y="0"/>
                    </a:lnTo>
                    <a:lnTo>
                      <a:pt x="2" y="2"/>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6" name="Freeform 104"/>
              <p:cNvSpPr/>
              <p:nvPr/>
            </p:nvSpPr>
            <p:spPr bwMode="auto">
              <a:xfrm>
                <a:off x="704" y="1008"/>
                <a:ext cx="4" cy="4"/>
              </a:xfrm>
              <a:custGeom>
                <a:avLst/>
                <a:gdLst>
                  <a:gd name="T0" fmla="*/ 4 w 4"/>
                  <a:gd name="T1" fmla="*/ 2 h 4"/>
                  <a:gd name="T2" fmla="*/ 4 w 4"/>
                  <a:gd name="T3" fmla="*/ 2 h 4"/>
                  <a:gd name="T4" fmla="*/ 4 w 4"/>
                  <a:gd name="T5" fmla="*/ 2 h 4"/>
                  <a:gd name="T6" fmla="*/ 4 w 4"/>
                  <a:gd name="T7" fmla="*/ 2 h 4"/>
                  <a:gd name="T8" fmla="*/ 2 w 4"/>
                  <a:gd name="T9" fmla="*/ 0 h 4"/>
                  <a:gd name="T10" fmla="*/ 2 w 4"/>
                  <a:gd name="T11" fmla="*/ 2 h 4"/>
                  <a:gd name="T12" fmla="*/ 0 w 4"/>
                  <a:gd name="T13" fmla="*/ 2 h 4"/>
                  <a:gd name="T14" fmla="*/ 2 w 4"/>
                  <a:gd name="T15" fmla="*/ 2 h 4"/>
                  <a:gd name="T16" fmla="*/ 0 w 4"/>
                  <a:gd name="T17" fmla="*/ 2 h 4"/>
                  <a:gd name="T18" fmla="*/ 0 w 4"/>
                  <a:gd name="T19" fmla="*/ 4 h 4"/>
                  <a:gd name="T20" fmla="*/ 0 w 4"/>
                  <a:gd name="T21" fmla="*/ 4 h 4"/>
                  <a:gd name="T22" fmla="*/ 0 w 4"/>
                  <a:gd name="T23" fmla="*/ 4 h 4"/>
                  <a:gd name="T24" fmla="*/ 2 w 4"/>
                  <a:gd name="T25" fmla="*/ 2 h 4"/>
                  <a:gd name="T26" fmla="*/ 4 w 4"/>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4" y="2"/>
                    </a:moveTo>
                    <a:lnTo>
                      <a:pt x="4" y="2"/>
                    </a:lnTo>
                    <a:lnTo>
                      <a:pt x="4" y="2"/>
                    </a:lnTo>
                    <a:lnTo>
                      <a:pt x="4" y="2"/>
                    </a:lnTo>
                    <a:lnTo>
                      <a:pt x="2" y="0"/>
                    </a:lnTo>
                    <a:lnTo>
                      <a:pt x="2" y="2"/>
                    </a:lnTo>
                    <a:lnTo>
                      <a:pt x="0" y="2"/>
                    </a:lnTo>
                    <a:lnTo>
                      <a:pt x="2" y="2"/>
                    </a:lnTo>
                    <a:lnTo>
                      <a:pt x="0" y="2"/>
                    </a:lnTo>
                    <a:lnTo>
                      <a:pt x="0" y="4"/>
                    </a:lnTo>
                    <a:lnTo>
                      <a:pt x="0" y="4"/>
                    </a:lnTo>
                    <a:lnTo>
                      <a:pt x="0" y="4"/>
                    </a:lnTo>
                    <a:lnTo>
                      <a:pt x="2"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7" name="Freeform 105"/>
              <p:cNvSpPr/>
              <p:nvPr/>
            </p:nvSpPr>
            <p:spPr bwMode="auto">
              <a:xfrm>
                <a:off x="706" y="1010"/>
                <a:ext cx="6" cy="2"/>
              </a:xfrm>
              <a:custGeom>
                <a:avLst/>
                <a:gdLst>
                  <a:gd name="T0" fmla="*/ 6 w 6"/>
                  <a:gd name="T1" fmla="*/ 0 h 2"/>
                  <a:gd name="T2" fmla="*/ 6 w 6"/>
                  <a:gd name="T3" fmla="*/ 0 h 2"/>
                  <a:gd name="T4" fmla="*/ 4 w 6"/>
                  <a:gd name="T5" fmla="*/ 2 h 2"/>
                  <a:gd name="T6" fmla="*/ 2 w 6"/>
                  <a:gd name="T7" fmla="*/ 2 h 2"/>
                  <a:gd name="T8" fmla="*/ 0 w 6"/>
                  <a:gd name="T9" fmla="*/ 2 h 2"/>
                  <a:gd name="T10" fmla="*/ 4 w 6"/>
                  <a:gd name="T11" fmla="*/ 2 h 2"/>
                  <a:gd name="T12" fmla="*/ 6 w 6"/>
                  <a:gd name="T13" fmla="*/ 0 h 2"/>
                  <a:gd name="T14" fmla="*/ 6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6" y="0"/>
                    </a:moveTo>
                    <a:lnTo>
                      <a:pt x="6" y="0"/>
                    </a:lnTo>
                    <a:lnTo>
                      <a:pt x="4" y="2"/>
                    </a:lnTo>
                    <a:lnTo>
                      <a:pt x="2" y="2"/>
                    </a:lnTo>
                    <a:lnTo>
                      <a:pt x="0" y="2"/>
                    </a:lnTo>
                    <a:lnTo>
                      <a:pt x="4" y="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8" name="Freeform 106"/>
              <p:cNvSpPr/>
              <p:nvPr/>
            </p:nvSpPr>
            <p:spPr bwMode="auto">
              <a:xfrm>
                <a:off x="710" y="1010"/>
                <a:ext cx="5" cy="4"/>
              </a:xfrm>
              <a:custGeom>
                <a:avLst/>
                <a:gdLst>
                  <a:gd name="T0" fmla="*/ 3 w 5"/>
                  <a:gd name="T1" fmla="*/ 2 h 4"/>
                  <a:gd name="T2" fmla="*/ 3 w 5"/>
                  <a:gd name="T3" fmla="*/ 2 h 4"/>
                  <a:gd name="T4" fmla="*/ 2 w 5"/>
                  <a:gd name="T5" fmla="*/ 2 h 4"/>
                  <a:gd name="T6" fmla="*/ 0 w 5"/>
                  <a:gd name="T7" fmla="*/ 2 h 4"/>
                  <a:gd name="T8" fmla="*/ 2 w 5"/>
                  <a:gd name="T9" fmla="*/ 2 h 4"/>
                  <a:gd name="T10" fmla="*/ 0 w 5"/>
                  <a:gd name="T11" fmla="*/ 4 h 4"/>
                  <a:gd name="T12" fmla="*/ 2 w 5"/>
                  <a:gd name="T13" fmla="*/ 4 h 4"/>
                  <a:gd name="T14" fmla="*/ 2 w 5"/>
                  <a:gd name="T15" fmla="*/ 4 h 4"/>
                  <a:gd name="T16" fmla="*/ 3 w 5"/>
                  <a:gd name="T17" fmla="*/ 4 h 4"/>
                  <a:gd name="T18" fmla="*/ 3 w 5"/>
                  <a:gd name="T19" fmla="*/ 2 h 4"/>
                  <a:gd name="T20" fmla="*/ 5 w 5"/>
                  <a:gd name="T21" fmla="*/ 2 h 4"/>
                  <a:gd name="T22" fmla="*/ 3 w 5"/>
                  <a:gd name="T23" fmla="*/ 2 h 4"/>
                  <a:gd name="T24" fmla="*/ 3 w 5"/>
                  <a:gd name="T25" fmla="*/ 2 h 4"/>
                  <a:gd name="T26" fmla="*/ 5 w 5"/>
                  <a:gd name="T27" fmla="*/ 2 h 4"/>
                  <a:gd name="T28" fmla="*/ 5 w 5"/>
                  <a:gd name="T29" fmla="*/ 0 h 4"/>
                  <a:gd name="T30" fmla="*/ 5 w 5"/>
                  <a:gd name="T31" fmla="*/ 0 h 4"/>
                  <a:gd name="T32" fmla="*/ 3 w 5"/>
                  <a:gd name="T33" fmla="*/ 0 h 4"/>
                  <a:gd name="T34" fmla="*/ 3 w 5"/>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4">
                    <a:moveTo>
                      <a:pt x="3" y="2"/>
                    </a:moveTo>
                    <a:lnTo>
                      <a:pt x="3" y="2"/>
                    </a:lnTo>
                    <a:lnTo>
                      <a:pt x="2" y="2"/>
                    </a:lnTo>
                    <a:lnTo>
                      <a:pt x="0" y="2"/>
                    </a:lnTo>
                    <a:lnTo>
                      <a:pt x="2" y="2"/>
                    </a:lnTo>
                    <a:lnTo>
                      <a:pt x="0" y="4"/>
                    </a:lnTo>
                    <a:lnTo>
                      <a:pt x="2" y="4"/>
                    </a:lnTo>
                    <a:lnTo>
                      <a:pt x="2" y="4"/>
                    </a:lnTo>
                    <a:lnTo>
                      <a:pt x="3" y="4"/>
                    </a:lnTo>
                    <a:lnTo>
                      <a:pt x="3" y="2"/>
                    </a:lnTo>
                    <a:lnTo>
                      <a:pt x="5" y="2"/>
                    </a:lnTo>
                    <a:lnTo>
                      <a:pt x="3" y="2"/>
                    </a:lnTo>
                    <a:lnTo>
                      <a:pt x="3" y="2"/>
                    </a:lnTo>
                    <a:lnTo>
                      <a:pt x="5" y="2"/>
                    </a:lnTo>
                    <a:lnTo>
                      <a:pt x="5" y="0"/>
                    </a:lnTo>
                    <a:lnTo>
                      <a:pt x="5" y="0"/>
                    </a:lnTo>
                    <a:lnTo>
                      <a:pt x="3" y="0"/>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9" name="Freeform 107"/>
              <p:cNvSpPr/>
              <p:nvPr/>
            </p:nvSpPr>
            <p:spPr bwMode="auto">
              <a:xfrm>
                <a:off x="728" y="1008"/>
                <a:ext cx="5" cy="4"/>
              </a:xfrm>
              <a:custGeom>
                <a:avLst/>
                <a:gdLst>
                  <a:gd name="T0" fmla="*/ 4 w 5"/>
                  <a:gd name="T1" fmla="*/ 2 h 4"/>
                  <a:gd name="T2" fmla="*/ 5 w 5"/>
                  <a:gd name="T3" fmla="*/ 2 h 4"/>
                  <a:gd name="T4" fmla="*/ 5 w 5"/>
                  <a:gd name="T5" fmla="*/ 2 h 4"/>
                  <a:gd name="T6" fmla="*/ 5 w 5"/>
                  <a:gd name="T7" fmla="*/ 0 h 4"/>
                  <a:gd name="T8" fmla="*/ 4 w 5"/>
                  <a:gd name="T9" fmla="*/ 2 h 4"/>
                  <a:gd name="T10" fmla="*/ 4 w 5"/>
                  <a:gd name="T11" fmla="*/ 2 h 4"/>
                  <a:gd name="T12" fmla="*/ 4 w 5"/>
                  <a:gd name="T13" fmla="*/ 2 h 4"/>
                  <a:gd name="T14" fmla="*/ 0 w 5"/>
                  <a:gd name="T15" fmla="*/ 2 h 4"/>
                  <a:gd name="T16" fmla="*/ 0 w 5"/>
                  <a:gd name="T17" fmla="*/ 4 h 4"/>
                  <a:gd name="T18" fmla="*/ 0 w 5"/>
                  <a:gd name="T19" fmla="*/ 4 h 4"/>
                  <a:gd name="T20" fmla="*/ 0 w 5"/>
                  <a:gd name="T21" fmla="*/ 4 h 4"/>
                  <a:gd name="T22" fmla="*/ 0 w 5"/>
                  <a:gd name="T23" fmla="*/ 4 h 4"/>
                  <a:gd name="T24" fmla="*/ 0 w 5"/>
                  <a:gd name="T25" fmla="*/ 4 h 4"/>
                  <a:gd name="T26" fmla="*/ 2 w 5"/>
                  <a:gd name="T27" fmla="*/ 4 h 4"/>
                  <a:gd name="T28" fmla="*/ 2 w 5"/>
                  <a:gd name="T29" fmla="*/ 4 h 4"/>
                  <a:gd name="T30" fmla="*/ 4 w 5"/>
                  <a:gd name="T31" fmla="*/ 2 h 4"/>
                  <a:gd name="T32" fmla="*/ 4 w 5"/>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2"/>
                    </a:moveTo>
                    <a:lnTo>
                      <a:pt x="5" y="2"/>
                    </a:lnTo>
                    <a:lnTo>
                      <a:pt x="5" y="2"/>
                    </a:lnTo>
                    <a:lnTo>
                      <a:pt x="5" y="0"/>
                    </a:lnTo>
                    <a:lnTo>
                      <a:pt x="4" y="2"/>
                    </a:lnTo>
                    <a:lnTo>
                      <a:pt x="4" y="2"/>
                    </a:lnTo>
                    <a:lnTo>
                      <a:pt x="4" y="2"/>
                    </a:lnTo>
                    <a:lnTo>
                      <a:pt x="0" y="2"/>
                    </a:lnTo>
                    <a:lnTo>
                      <a:pt x="0" y="4"/>
                    </a:lnTo>
                    <a:lnTo>
                      <a:pt x="0" y="4"/>
                    </a:lnTo>
                    <a:lnTo>
                      <a:pt x="0" y="4"/>
                    </a:lnTo>
                    <a:lnTo>
                      <a:pt x="0" y="4"/>
                    </a:lnTo>
                    <a:lnTo>
                      <a:pt x="0" y="4"/>
                    </a:lnTo>
                    <a:lnTo>
                      <a:pt x="2" y="4"/>
                    </a:lnTo>
                    <a:lnTo>
                      <a:pt x="2" y="4"/>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0" name="Freeform 108"/>
              <p:cNvSpPr/>
              <p:nvPr/>
            </p:nvSpPr>
            <p:spPr bwMode="auto">
              <a:xfrm>
                <a:off x="732" y="1012"/>
                <a:ext cx="3" cy="2"/>
              </a:xfrm>
              <a:custGeom>
                <a:avLst/>
                <a:gdLst>
                  <a:gd name="T0" fmla="*/ 1 w 3"/>
                  <a:gd name="T1" fmla="*/ 0 h 2"/>
                  <a:gd name="T2" fmla="*/ 0 w 3"/>
                  <a:gd name="T3" fmla="*/ 0 h 2"/>
                  <a:gd name="T4" fmla="*/ 0 w 3"/>
                  <a:gd name="T5" fmla="*/ 0 h 2"/>
                  <a:gd name="T6" fmla="*/ 0 w 3"/>
                  <a:gd name="T7" fmla="*/ 2 h 2"/>
                  <a:gd name="T8" fmla="*/ 3 w 3"/>
                  <a:gd name="T9" fmla="*/ 2 h 2"/>
                  <a:gd name="T10" fmla="*/ 3 w 3"/>
                  <a:gd name="T11" fmla="*/ 2 h 2"/>
                  <a:gd name="T12" fmla="*/ 3 w 3"/>
                  <a:gd name="T13" fmla="*/ 2 h 2"/>
                  <a:gd name="T14" fmla="*/ 3 w 3"/>
                  <a:gd name="T15" fmla="*/ 0 h 2"/>
                  <a:gd name="T16" fmla="*/ 1 w 3"/>
                  <a:gd name="T17" fmla="*/ 0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lnTo>
                      <a:pt x="0" y="0"/>
                    </a:lnTo>
                    <a:lnTo>
                      <a:pt x="0" y="0"/>
                    </a:lnTo>
                    <a:lnTo>
                      <a:pt x="0" y="2"/>
                    </a:lnTo>
                    <a:lnTo>
                      <a:pt x="3" y="2"/>
                    </a:lnTo>
                    <a:lnTo>
                      <a:pt x="3" y="2"/>
                    </a:lnTo>
                    <a:lnTo>
                      <a:pt x="3" y="2"/>
                    </a:lnTo>
                    <a:lnTo>
                      <a:pt x="3"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1" name="Freeform 109"/>
              <p:cNvSpPr/>
              <p:nvPr/>
            </p:nvSpPr>
            <p:spPr bwMode="auto">
              <a:xfrm>
                <a:off x="741" y="1010"/>
                <a:ext cx="1" cy="2"/>
              </a:xfrm>
              <a:custGeom>
                <a:avLst/>
                <a:gdLst>
                  <a:gd name="T0" fmla="*/ 1 w 1"/>
                  <a:gd name="T1" fmla="*/ 0 h 2"/>
                  <a:gd name="T2" fmla="*/ 1 w 1"/>
                  <a:gd name="T3" fmla="*/ 2 h 2"/>
                  <a:gd name="T4" fmla="*/ 0 w 1"/>
                  <a:gd name="T5" fmla="*/ 2 h 2"/>
                  <a:gd name="T6" fmla="*/ 0 w 1"/>
                  <a:gd name="T7" fmla="*/ 2 h 2"/>
                  <a:gd name="T8" fmla="*/ 1 w 1"/>
                  <a:gd name="T9" fmla="*/ 2 h 2"/>
                  <a:gd name="T10" fmla="*/ 1 w 1"/>
                  <a:gd name="T11" fmla="*/ 2 h 2"/>
                  <a:gd name="T12" fmla="*/ 1 w 1"/>
                  <a:gd name="T13" fmla="*/ 2 h 2"/>
                  <a:gd name="T14" fmla="*/ 1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0"/>
                    </a:moveTo>
                    <a:lnTo>
                      <a:pt x="1" y="2"/>
                    </a:lnTo>
                    <a:lnTo>
                      <a:pt x="0" y="2"/>
                    </a:lnTo>
                    <a:lnTo>
                      <a:pt x="0" y="2"/>
                    </a:lnTo>
                    <a:lnTo>
                      <a:pt x="1" y="2"/>
                    </a:lnTo>
                    <a:lnTo>
                      <a:pt x="1" y="2"/>
                    </a:lnTo>
                    <a:lnTo>
                      <a:pt x="1" y="2"/>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2" name="Freeform 110"/>
              <p:cNvSpPr/>
              <p:nvPr/>
            </p:nvSpPr>
            <p:spPr bwMode="auto">
              <a:xfrm>
                <a:off x="764" y="1004"/>
                <a:ext cx="15" cy="6"/>
              </a:xfrm>
              <a:custGeom>
                <a:avLst/>
                <a:gdLst>
                  <a:gd name="T0" fmla="*/ 15 w 15"/>
                  <a:gd name="T1" fmla="*/ 0 h 6"/>
                  <a:gd name="T2" fmla="*/ 15 w 15"/>
                  <a:gd name="T3" fmla="*/ 0 h 6"/>
                  <a:gd name="T4" fmla="*/ 13 w 15"/>
                  <a:gd name="T5" fmla="*/ 0 h 6"/>
                  <a:gd name="T6" fmla="*/ 11 w 15"/>
                  <a:gd name="T7" fmla="*/ 2 h 6"/>
                  <a:gd name="T8" fmla="*/ 9 w 15"/>
                  <a:gd name="T9" fmla="*/ 2 h 6"/>
                  <a:gd name="T10" fmla="*/ 9 w 15"/>
                  <a:gd name="T11" fmla="*/ 2 h 6"/>
                  <a:gd name="T12" fmla="*/ 6 w 15"/>
                  <a:gd name="T13" fmla="*/ 4 h 6"/>
                  <a:gd name="T14" fmla="*/ 4 w 15"/>
                  <a:gd name="T15" fmla="*/ 6 h 6"/>
                  <a:gd name="T16" fmla="*/ 2 w 15"/>
                  <a:gd name="T17" fmla="*/ 6 h 6"/>
                  <a:gd name="T18" fmla="*/ 0 w 15"/>
                  <a:gd name="T19" fmla="*/ 6 h 6"/>
                  <a:gd name="T20" fmla="*/ 2 w 15"/>
                  <a:gd name="T21" fmla="*/ 6 h 6"/>
                  <a:gd name="T22" fmla="*/ 2 w 15"/>
                  <a:gd name="T23" fmla="*/ 6 h 6"/>
                  <a:gd name="T24" fmla="*/ 11 w 15"/>
                  <a:gd name="T25" fmla="*/ 2 h 6"/>
                  <a:gd name="T26" fmla="*/ 15 w 15"/>
                  <a:gd name="T27" fmla="*/ 2 h 6"/>
                  <a:gd name="T28" fmla="*/ 15 w 15"/>
                  <a:gd name="T29" fmla="*/ 2 h 6"/>
                  <a:gd name="T30" fmla="*/ 15 w 1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5" y="0"/>
                    </a:moveTo>
                    <a:lnTo>
                      <a:pt x="15" y="0"/>
                    </a:lnTo>
                    <a:lnTo>
                      <a:pt x="13" y="0"/>
                    </a:lnTo>
                    <a:lnTo>
                      <a:pt x="11" y="2"/>
                    </a:lnTo>
                    <a:lnTo>
                      <a:pt x="9" y="2"/>
                    </a:lnTo>
                    <a:lnTo>
                      <a:pt x="9" y="2"/>
                    </a:lnTo>
                    <a:lnTo>
                      <a:pt x="6" y="4"/>
                    </a:lnTo>
                    <a:lnTo>
                      <a:pt x="4" y="6"/>
                    </a:lnTo>
                    <a:lnTo>
                      <a:pt x="2" y="6"/>
                    </a:lnTo>
                    <a:lnTo>
                      <a:pt x="0" y="6"/>
                    </a:lnTo>
                    <a:lnTo>
                      <a:pt x="2" y="6"/>
                    </a:lnTo>
                    <a:lnTo>
                      <a:pt x="2" y="6"/>
                    </a:lnTo>
                    <a:lnTo>
                      <a:pt x="11" y="2"/>
                    </a:lnTo>
                    <a:lnTo>
                      <a:pt x="15" y="2"/>
                    </a:lnTo>
                    <a:lnTo>
                      <a:pt x="15" y="2"/>
                    </a:lnTo>
                    <a:lnTo>
                      <a:pt x="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3" name="Freeform 111"/>
              <p:cNvSpPr/>
              <p:nvPr/>
            </p:nvSpPr>
            <p:spPr bwMode="auto">
              <a:xfrm>
                <a:off x="779" y="1001"/>
                <a:ext cx="14" cy="7"/>
              </a:xfrm>
              <a:custGeom>
                <a:avLst/>
                <a:gdLst>
                  <a:gd name="T0" fmla="*/ 12 w 14"/>
                  <a:gd name="T1" fmla="*/ 2 h 7"/>
                  <a:gd name="T2" fmla="*/ 12 w 14"/>
                  <a:gd name="T3" fmla="*/ 0 h 7"/>
                  <a:gd name="T4" fmla="*/ 11 w 14"/>
                  <a:gd name="T5" fmla="*/ 0 h 7"/>
                  <a:gd name="T6" fmla="*/ 9 w 14"/>
                  <a:gd name="T7" fmla="*/ 0 h 7"/>
                  <a:gd name="T8" fmla="*/ 9 w 14"/>
                  <a:gd name="T9" fmla="*/ 2 h 7"/>
                  <a:gd name="T10" fmla="*/ 9 w 14"/>
                  <a:gd name="T11" fmla="*/ 3 h 7"/>
                  <a:gd name="T12" fmla="*/ 9 w 14"/>
                  <a:gd name="T13" fmla="*/ 3 h 7"/>
                  <a:gd name="T14" fmla="*/ 9 w 14"/>
                  <a:gd name="T15" fmla="*/ 3 h 7"/>
                  <a:gd name="T16" fmla="*/ 7 w 14"/>
                  <a:gd name="T17" fmla="*/ 3 h 7"/>
                  <a:gd name="T18" fmla="*/ 7 w 14"/>
                  <a:gd name="T19" fmla="*/ 3 h 7"/>
                  <a:gd name="T20" fmla="*/ 5 w 14"/>
                  <a:gd name="T21" fmla="*/ 3 h 7"/>
                  <a:gd name="T22" fmla="*/ 5 w 14"/>
                  <a:gd name="T23" fmla="*/ 5 h 7"/>
                  <a:gd name="T24" fmla="*/ 3 w 14"/>
                  <a:gd name="T25" fmla="*/ 5 h 7"/>
                  <a:gd name="T26" fmla="*/ 0 w 14"/>
                  <a:gd name="T27" fmla="*/ 5 h 7"/>
                  <a:gd name="T28" fmla="*/ 0 w 14"/>
                  <a:gd name="T29" fmla="*/ 5 h 7"/>
                  <a:gd name="T30" fmla="*/ 1 w 14"/>
                  <a:gd name="T31" fmla="*/ 7 h 7"/>
                  <a:gd name="T32" fmla="*/ 3 w 14"/>
                  <a:gd name="T33" fmla="*/ 5 h 7"/>
                  <a:gd name="T34" fmla="*/ 5 w 14"/>
                  <a:gd name="T35" fmla="*/ 5 h 7"/>
                  <a:gd name="T36" fmla="*/ 7 w 14"/>
                  <a:gd name="T37" fmla="*/ 5 h 7"/>
                  <a:gd name="T38" fmla="*/ 7 w 14"/>
                  <a:gd name="T39" fmla="*/ 5 h 7"/>
                  <a:gd name="T40" fmla="*/ 9 w 14"/>
                  <a:gd name="T41" fmla="*/ 3 h 7"/>
                  <a:gd name="T42" fmla="*/ 11 w 14"/>
                  <a:gd name="T43" fmla="*/ 3 h 7"/>
                  <a:gd name="T44" fmla="*/ 11 w 14"/>
                  <a:gd name="T45" fmla="*/ 3 h 7"/>
                  <a:gd name="T46" fmla="*/ 11 w 14"/>
                  <a:gd name="T47" fmla="*/ 3 h 7"/>
                  <a:gd name="T48" fmla="*/ 11 w 14"/>
                  <a:gd name="T49" fmla="*/ 3 h 7"/>
                  <a:gd name="T50" fmla="*/ 12 w 14"/>
                  <a:gd name="T51" fmla="*/ 2 h 7"/>
                  <a:gd name="T52" fmla="*/ 14 w 14"/>
                  <a:gd name="T53" fmla="*/ 2 h 7"/>
                  <a:gd name="T54" fmla="*/ 14 w 14"/>
                  <a:gd name="T55" fmla="*/ 2 h 7"/>
                  <a:gd name="T56" fmla="*/ 14 w 14"/>
                  <a:gd name="T57" fmla="*/ 0 h 7"/>
                  <a:gd name="T58" fmla="*/ 12 w 14"/>
                  <a:gd name="T59" fmla="*/ 2 h 7"/>
                  <a:gd name="T60" fmla="*/ 12 w 14"/>
                  <a:gd name="T6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7">
                    <a:moveTo>
                      <a:pt x="12" y="2"/>
                    </a:moveTo>
                    <a:lnTo>
                      <a:pt x="12" y="0"/>
                    </a:lnTo>
                    <a:lnTo>
                      <a:pt x="11" y="0"/>
                    </a:lnTo>
                    <a:lnTo>
                      <a:pt x="9" y="0"/>
                    </a:lnTo>
                    <a:lnTo>
                      <a:pt x="9" y="2"/>
                    </a:lnTo>
                    <a:lnTo>
                      <a:pt x="9" y="3"/>
                    </a:lnTo>
                    <a:lnTo>
                      <a:pt x="9" y="3"/>
                    </a:lnTo>
                    <a:lnTo>
                      <a:pt x="9" y="3"/>
                    </a:lnTo>
                    <a:lnTo>
                      <a:pt x="7" y="3"/>
                    </a:lnTo>
                    <a:lnTo>
                      <a:pt x="7" y="3"/>
                    </a:lnTo>
                    <a:lnTo>
                      <a:pt x="5" y="3"/>
                    </a:lnTo>
                    <a:lnTo>
                      <a:pt x="5" y="5"/>
                    </a:lnTo>
                    <a:lnTo>
                      <a:pt x="3" y="5"/>
                    </a:lnTo>
                    <a:lnTo>
                      <a:pt x="0" y="5"/>
                    </a:lnTo>
                    <a:lnTo>
                      <a:pt x="0" y="5"/>
                    </a:lnTo>
                    <a:lnTo>
                      <a:pt x="1" y="7"/>
                    </a:lnTo>
                    <a:lnTo>
                      <a:pt x="3" y="5"/>
                    </a:lnTo>
                    <a:lnTo>
                      <a:pt x="5" y="5"/>
                    </a:lnTo>
                    <a:lnTo>
                      <a:pt x="7" y="5"/>
                    </a:lnTo>
                    <a:lnTo>
                      <a:pt x="7" y="5"/>
                    </a:lnTo>
                    <a:lnTo>
                      <a:pt x="9" y="3"/>
                    </a:lnTo>
                    <a:lnTo>
                      <a:pt x="11" y="3"/>
                    </a:lnTo>
                    <a:lnTo>
                      <a:pt x="11" y="3"/>
                    </a:lnTo>
                    <a:lnTo>
                      <a:pt x="11" y="3"/>
                    </a:lnTo>
                    <a:lnTo>
                      <a:pt x="11" y="3"/>
                    </a:lnTo>
                    <a:lnTo>
                      <a:pt x="12" y="2"/>
                    </a:lnTo>
                    <a:lnTo>
                      <a:pt x="14" y="2"/>
                    </a:lnTo>
                    <a:lnTo>
                      <a:pt x="14" y="2"/>
                    </a:lnTo>
                    <a:lnTo>
                      <a:pt x="14" y="0"/>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4" name="Freeform 112"/>
              <p:cNvSpPr/>
              <p:nvPr/>
            </p:nvSpPr>
            <p:spPr bwMode="auto">
              <a:xfrm>
                <a:off x="797" y="1001"/>
                <a:ext cx="2" cy="2"/>
              </a:xfrm>
              <a:custGeom>
                <a:avLst/>
                <a:gdLst>
                  <a:gd name="T0" fmla="*/ 0 w 2"/>
                  <a:gd name="T1" fmla="*/ 0 h 2"/>
                  <a:gd name="T2" fmla="*/ 0 w 2"/>
                  <a:gd name="T3" fmla="*/ 0 h 2"/>
                  <a:gd name="T4" fmla="*/ 0 w 2"/>
                  <a:gd name="T5" fmla="*/ 2 h 2"/>
                  <a:gd name="T6" fmla="*/ 2 w 2"/>
                  <a:gd name="T7" fmla="*/ 0 h 2"/>
                  <a:gd name="T8" fmla="*/ 2 w 2"/>
                  <a:gd name="T9" fmla="*/ 0 h 2"/>
                  <a:gd name="T10" fmla="*/ 2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2" y="0"/>
                    </a:lnTo>
                    <a:lnTo>
                      <a:pt x="2"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5" name="Freeform 113"/>
              <p:cNvSpPr/>
              <p:nvPr/>
            </p:nvSpPr>
            <p:spPr bwMode="auto">
              <a:xfrm>
                <a:off x="808" y="994"/>
                <a:ext cx="12" cy="7"/>
              </a:xfrm>
              <a:custGeom>
                <a:avLst/>
                <a:gdLst>
                  <a:gd name="T0" fmla="*/ 10 w 12"/>
                  <a:gd name="T1" fmla="*/ 3 h 7"/>
                  <a:gd name="T2" fmla="*/ 12 w 12"/>
                  <a:gd name="T3" fmla="*/ 1 h 7"/>
                  <a:gd name="T4" fmla="*/ 12 w 12"/>
                  <a:gd name="T5" fmla="*/ 0 h 7"/>
                  <a:gd name="T6" fmla="*/ 9 w 12"/>
                  <a:gd name="T7" fmla="*/ 1 h 7"/>
                  <a:gd name="T8" fmla="*/ 9 w 12"/>
                  <a:gd name="T9" fmla="*/ 1 h 7"/>
                  <a:gd name="T10" fmla="*/ 7 w 12"/>
                  <a:gd name="T11" fmla="*/ 1 h 7"/>
                  <a:gd name="T12" fmla="*/ 5 w 12"/>
                  <a:gd name="T13" fmla="*/ 1 h 7"/>
                  <a:gd name="T14" fmla="*/ 1 w 12"/>
                  <a:gd name="T15" fmla="*/ 3 h 7"/>
                  <a:gd name="T16" fmla="*/ 0 w 12"/>
                  <a:gd name="T17" fmla="*/ 3 h 7"/>
                  <a:gd name="T18" fmla="*/ 0 w 12"/>
                  <a:gd name="T19" fmla="*/ 5 h 7"/>
                  <a:gd name="T20" fmla="*/ 0 w 12"/>
                  <a:gd name="T21" fmla="*/ 7 h 7"/>
                  <a:gd name="T22" fmla="*/ 5 w 12"/>
                  <a:gd name="T23" fmla="*/ 5 h 7"/>
                  <a:gd name="T24" fmla="*/ 7 w 12"/>
                  <a:gd name="T25" fmla="*/ 5 h 7"/>
                  <a:gd name="T26" fmla="*/ 9 w 12"/>
                  <a:gd name="T27" fmla="*/ 5 h 7"/>
                  <a:gd name="T28" fmla="*/ 10 w 12"/>
                  <a:gd name="T29" fmla="*/ 5 h 7"/>
                  <a:gd name="T30" fmla="*/ 10 w 12"/>
                  <a:gd name="T31" fmla="*/ 5 h 7"/>
                  <a:gd name="T32" fmla="*/ 10 w 12"/>
                  <a:gd name="T33" fmla="*/ 5 h 7"/>
                  <a:gd name="T34" fmla="*/ 12 w 12"/>
                  <a:gd name="T35" fmla="*/ 3 h 7"/>
                  <a:gd name="T36" fmla="*/ 10 w 12"/>
                  <a:gd name="T37" fmla="*/ 3 h 7"/>
                  <a:gd name="T38" fmla="*/ 10 w 12"/>
                  <a:gd name="T3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7">
                    <a:moveTo>
                      <a:pt x="10" y="3"/>
                    </a:moveTo>
                    <a:lnTo>
                      <a:pt x="12" y="1"/>
                    </a:lnTo>
                    <a:lnTo>
                      <a:pt x="12" y="0"/>
                    </a:lnTo>
                    <a:lnTo>
                      <a:pt x="9" y="1"/>
                    </a:lnTo>
                    <a:lnTo>
                      <a:pt x="9" y="1"/>
                    </a:lnTo>
                    <a:lnTo>
                      <a:pt x="7" y="1"/>
                    </a:lnTo>
                    <a:lnTo>
                      <a:pt x="5" y="1"/>
                    </a:lnTo>
                    <a:lnTo>
                      <a:pt x="1" y="3"/>
                    </a:lnTo>
                    <a:lnTo>
                      <a:pt x="0" y="3"/>
                    </a:lnTo>
                    <a:lnTo>
                      <a:pt x="0" y="5"/>
                    </a:lnTo>
                    <a:lnTo>
                      <a:pt x="0" y="7"/>
                    </a:lnTo>
                    <a:lnTo>
                      <a:pt x="5" y="5"/>
                    </a:lnTo>
                    <a:lnTo>
                      <a:pt x="7" y="5"/>
                    </a:lnTo>
                    <a:lnTo>
                      <a:pt x="9" y="5"/>
                    </a:lnTo>
                    <a:lnTo>
                      <a:pt x="10" y="5"/>
                    </a:lnTo>
                    <a:lnTo>
                      <a:pt x="10" y="5"/>
                    </a:lnTo>
                    <a:lnTo>
                      <a:pt x="10" y="5"/>
                    </a:lnTo>
                    <a:lnTo>
                      <a:pt x="12" y="3"/>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6" name="Freeform 114"/>
              <p:cNvSpPr/>
              <p:nvPr/>
            </p:nvSpPr>
            <p:spPr bwMode="auto">
              <a:xfrm>
                <a:off x="818" y="1001"/>
                <a:ext cx="2" cy="0"/>
              </a:xfrm>
              <a:custGeom>
                <a:avLst/>
                <a:gdLst>
                  <a:gd name="T0" fmla="*/ 0 w 2"/>
                  <a:gd name="T1" fmla="*/ 0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7" name="Freeform 115"/>
              <p:cNvSpPr/>
              <p:nvPr/>
            </p:nvSpPr>
            <p:spPr bwMode="auto">
              <a:xfrm>
                <a:off x="837" y="994"/>
                <a:ext cx="3" cy="3"/>
              </a:xfrm>
              <a:custGeom>
                <a:avLst/>
                <a:gdLst>
                  <a:gd name="T0" fmla="*/ 3 w 3"/>
                  <a:gd name="T1" fmla="*/ 1 h 3"/>
                  <a:gd name="T2" fmla="*/ 3 w 3"/>
                  <a:gd name="T3" fmla="*/ 1 h 3"/>
                  <a:gd name="T4" fmla="*/ 1 w 3"/>
                  <a:gd name="T5" fmla="*/ 1 h 3"/>
                  <a:gd name="T6" fmla="*/ 1 w 3"/>
                  <a:gd name="T7" fmla="*/ 0 h 3"/>
                  <a:gd name="T8" fmla="*/ 0 w 3"/>
                  <a:gd name="T9" fmla="*/ 1 h 3"/>
                  <a:gd name="T10" fmla="*/ 1 w 3"/>
                  <a:gd name="T11" fmla="*/ 1 h 3"/>
                  <a:gd name="T12" fmla="*/ 1 w 3"/>
                  <a:gd name="T13" fmla="*/ 3 h 3"/>
                  <a:gd name="T14" fmla="*/ 1 w 3"/>
                  <a:gd name="T15" fmla="*/ 1 h 3"/>
                  <a:gd name="T16" fmla="*/ 1 w 3"/>
                  <a:gd name="T17" fmla="*/ 1 h 3"/>
                  <a:gd name="T18" fmla="*/ 3 w 3"/>
                  <a:gd name="T19" fmla="*/ 1 h 3"/>
                  <a:gd name="T20" fmla="*/ 3 w 3"/>
                  <a:gd name="T21" fmla="*/ 0 h 3"/>
                  <a:gd name="T22" fmla="*/ 3 w 3"/>
                  <a:gd name="T23" fmla="*/ 1 h 3"/>
                  <a:gd name="T24" fmla="*/ 3 w 3"/>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1"/>
                    </a:moveTo>
                    <a:lnTo>
                      <a:pt x="3" y="1"/>
                    </a:lnTo>
                    <a:lnTo>
                      <a:pt x="1" y="1"/>
                    </a:lnTo>
                    <a:lnTo>
                      <a:pt x="1" y="0"/>
                    </a:lnTo>
                    <a:lnTo>
                      <a:pt x="0" y="1"/>
                    </a:lnTo>
                    <a:lnTo>
                      <a:pt x="1" y="1"/>
                    </a:lnTo>
                    <a:lnTo>
                      <a:pt x="1" y="3"/>
                    </a:lnTo>
                    <a:lnTo>
                      <a:pt x="1" y="1"/>
                    </a:lnTo>
                    <a:lnTo>
                      <a:pt x="1" y="1"/>
                    </a:lnTo>
                    <a:lnTo>
                      <a:pt x="3" y="1"/>
                    </a:lnTo>
                    <a:lnTo>
                      <a:pt x="3" y="0"/>
                    </a:lnTo>
                    <a:lnTo>
                      <a:pt x="3" y="1"/>
                    </a:lnTo>
                    <a:lnTo>
                      <a:pt x="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8" name="Freeform 116"/>
              <p:cNvSpPr/>
              <p:nvPr/>
            </p:nvSpPr>
            <p:spPr bwMode="auto">
              <a:xfrm>
                <a:off x="838" y="994"/>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9" name="Freeform 117"/>
              <p:cNvSpPr/>
              <p:nvPr/>
            </p:nvSpPr>
            <p:spPr bwMode="auto">
              <a:xfrm>
                <a:off x="858" y="988"/>
                <a:ext cx="4" cy="4"/>
              </a:xfrm>
              <a:custGeom>
                <a:avLst/>
                <a:gdLst>
                  <a:gd name="T0" fmla="*/ 4 w 4"/>
                  <a:gd name="T1" fmla="*/ 0 h 4"/>
                  <a:gd name="T2" fmla="*/ 0 w 4"/>
                  <a:gd name="T3" fmla="*/ 2 h 4"/>
                  <a:gd name="T4" fmla="*/ 0 w 4"/>
                  <a:gd name="T5" fmla="*/ 4 h 4"/>
                  <a:gd name="T6" fmla="*/ 4 w 4"/>
                  <a:gd name="T7" fmla="*/ 0 h 4"/>
                  <a:gd name="T8" fmla="*/ 4 w 4"/>
                  <a:gd name="T9" fmla="*/ 0 h 4"/>
                  <a:gd name="T10" fmla="*/ 4 w 4"/>
                  <a:gd name="T11" fmla="*/ 0 h 4"/>
                  <a:gd name="T12" fmla="*/ 4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0"/>
                    </a:moveTo>
                    <a:lnTo>
                      <a:pt x="0" y="2"/>
                    </a:lnTo>
                    <a:lnTo>
                      <a:pt x="0" y="4"/>
                    </a:lnTo>
                    <a:lnTo>
                      <a:pt x="4" y="0"/>
                    </a:lnTo>
                    <a:lnTo>
                      <a:pt x="4" y="0"/>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0" name="Freeform 118"/>
              <p:cNvSpPr/>
              <p:nvPr/>
            </p:nvSpPr>
            <p:spPr bwMode="auto">
              <a:xfrm>
                <a:off x="884" y="990"/>
                <a:ext cx="1" cy="2"/>
              </a:xfrm>
              <a:custGeom>
                <a:avLst/>
                <a:gdLst>
                  <a:gd name="T0" fmla="*/ 0 w 1"/>
                  <a:gd name="T1" fmla="*/ 0 h 2"/>
                  <a:gd name="T2" fmla="*/ 0 w 1"/>
                  <a:gd name="T3" fmla="*/ 2 h 2"/>
                  <a:gd name="T4" fmla="*/ 0 w 1"/>
                  <a:gd name="T5" fmla="*/ 2 h 2"/>
                  <a:gd name="T6" fmla="*/ 1 w 1"/>
                  <a:gd name="T7" fmla="*/ 0 h 2"/>
                  <a:gd name="T8" fmla="*/ 1 w 1"/>
                  <a:gd name="T9" fmla="*/ 0 h 2"/>
                  <a:gd name="T10" fmla="*/ 1 w 1"/>
                  <a:gd name="T11" fmla="*/ 0 h 2"/>
                  <a:gd name="T12" fmla="*/ 1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0"/>
                    </a:moveTo>
                    <a:lnTo>
                      <a:pt x="0" y="2"/>
                    </a:lnTo>
                    <a:lnTo>
                      <a:pt x="0" y="2"/>
                    </a:lnTo>
                    <a:lnTo>
                      <a:pt x="1" y="0"/>
                    </a:lnTo>
                    <a:lnTo>
                      <a:pt x="1" y="0"/>
                    </a:lnTo>
                    <a:lnTo>
                      <a:pt x="1" y="0"/>
                    </a:lnTo>
                    <a:lnTo>
                      <a:pt x="1"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1" name="Freeform 119"/>
              <p:cNvSpPr/>
              <p:nvPr/>
            </p:nvSpPr>
            <p:spPr bwMode="auto">
              <a:xfrm>
                <a:off x="887" y="990"/>
                <a:ext cx="2" cy="0"/>
              </a:xfrm>
              <a:custGeom>
                <a:avLst/>
                <a:gdLst>
                  <a:gd name="T0" fmla="*/ 0 w 2"/>
                  <a:gd name="T1" fmla="*/ 0 w 2"/>
                  <a:gd name="T2" fmla="*/ 0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2"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2" name="Freeform 120"/>
              <p:cNvSpPr/>
              <p:nvPr/>
            </p:nvSpPr>
            <p:spPr bwMode="auto">
              <a:xfrm>
                <a:off x="898" y="985"/>
                <a:ext cx="4" cy="1"/>
              </a:xfrm>
              <a:custGeom>
                <a:avLst/>
                <a:gdLst>
                  <a:gd name="T0" fmla="*/ 0 w 4"/>
                  <a:gd name="T1" fmla="*/ 1 h 1"/>
                  <a:gd name="T2" fmla="*/ 0 w 4"/>
                  <a:gd name="T3" fmla="*/ 1 h 1"/>
                  <a:gd name="T4" fmla="*/ 0 w 4"/>
                  <a:gd name="T5" fmla="*/ 1 h 1"/>
                  <a:gd name="T6" fmla="*/ 4 w 4"/>
                  <a:gd name="T7" fmla="*/ 1 h 1"/>
                  <a:gd name="T8" fmla="*/ 4 w 4"/>
                  <a:gd name="T9" fmla="*/ 0 h 1"/>
                  <a:gd name="T10" fmla="*/ 2 w 4"/>
                  <a:gd name="T11" fmla="*/ 0 h 1"/>
                  <a:gd name="T12" fmla="*/ 2 w 4"/>
                  <a:gd name="T13" fmla="*/ 0 h 1"/>
                  <a:gd name="T14" fmla="*/ 0 w 4"/>
                  <a:gd name="T15" fmla="*/ 0 h 1"/>
                  <a:gd name="T16" fmla="*/ 0 w 4"/>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0" y="1"/>
                    </a:moveTo>
                    <a:lnTo>
                      <a:pt x="0" y="1"/>
                    </a:lnTo>
                    <a:lnTo>
                      <a:pt x="0" y="1"/>
                    </a:lnTo>
                    <a:lnTo>
                      <a:pt x="4" y="1"/>
                    </a:lnTo>
                    <a:lnTo>
                      <a:pt x="4" y="0"/>
                    </a:lnTo>
                    <a:lnTo>
                      <a:pt x="2" y="0"/>
                    </a:lnTo>
                    <a:lnTo>
                      <a:pt x="2" y="0"/>
                    </a:lnTo>
                    <a:lnTo>
                      <a:pt x="0" y="0"/>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3" name="Freeform 121"/>
              <p:cNvSpPr/>
              <p:nvPr/>
            </p:nvSpPr>
            <p:spPr bwMode="auto">
              <a:xfrm>
                <a:off x="891" y="977"/>
                <a:ext cx="20" cy="11"/>
              </a:xfrm>
              <a:custGeom>
                <a:avLst/>
                <a:gdLst>
                  <a:gd name="T0" fmla="*/ 18 w 20"/>
                  <a:gd name="T1" fmla="*/ 0 h 11"/>
                  <a:gd name="T2" fmla="*/ 16 w 20"/>
                  <a:gd name="T3" fmla="*/ 0 h 11"/>
                  <a:gd name="T4" fmla="*/ 16 w 20"/>
                  <a:gd name="T5" fmla="*/ 2 h 11"/>
                  <a:gd name="T6" fmla="*/ 14 w 20"/>
                  <a:gd name="T7" fmla="*/ 2 h 11"/>
                  <a:gd name="T8" fmla="*/ 13 w 20"/>
                  <a:gd name="T9" fmla="*/ 4 h 11"/>
                  <a:gd name="T10" fmla="*/ 13 w 20"/>
                  <a:gd name="T11" fmla="*/ 2 h 11"/>
                  <a:gd name="T12" fmla="*/ 13 w 20"/>
                  <a:gd name="T13" fmla="*/ 0 h 11"/>
                  <a:gd name="T14" fmla="*/ 11 w 20"/>
                  <a:gd name="T15" fmla="*/ 2 h 11"/>
                  <a:gd name="T16" fmla="*/ 11 w 20"/>
                  <a:gd name="T17" fmla="*/ 4 h 11"/>
                  <a:gd name="T18" fmla="*/ 9 w 20"/>
                  <a:gd name="T19" fmla="*/ 4 h 11"/>
                  <a:gd name="T20" fmla="*/ 7 w 20"/>
                  <a:gd name="T21" fmla="*/ 6 h 11"/>
                  <a:gd name="T22" fmla="*/ 7 w 20"/>
                  <a:gd name="T23" fmla="*/ 4 h 11"/>
                  <a:gd name="T24" fmla="*/ 9 w 20"/>
                  <a:gd name="T25" fmla="*/ 2 h 11"/>
                  <a:gd name="T26" fmla="*/ 7 w 20"/>
                  <a:gd name="T27" fmla="*/ 4 h 11"/>
                  <a:gd name="T28" fmla="*/ 4 w 20"/>
                  <a:gd name="T29" fmla="*/ 4 h 11"/>
                  <a:gd name="T30" fmla="*/ 2 w 20"/>
                  <a:gd name="T31" fmla="*/ 4 h 11"/>
                  <a:gd name="T32" fmla="*/ 2 w 20"/>
                  <a:gd name="T33" fmla="*/ 6 h 11"/>
                  <a:gd name="T34" fmla="*/ 2 w 20"/>
                  <a:gd name="T35" fmla="*/ 6 h 11"/>
                  <a:gd name="T36" fmla="*/ 0 w 20"/>
                  <a:gd name="T37" fmla="*/ 8 h 11"/>
                  <a:gd name="T38" fmla="*/ 0 w 20"/>
                  <a:gd name="T39" fmla="*/ 9 h 11"/>
                  <a:gd name="T40" fmla="*/ 4 w 20"/>
                  <a:gd name="T41" fmla="*/ 8 h 11"/>
                  <a:gd name="T42" fmla="*/ 4 w 20"/>
                  <a:gd name="T43" fmla="*/ 8 h 11"/>
                  <a:gd name="T44" fmla="*/ 4 w 20"/>
                  <a:gd name="T45" fmla="*/ 8 h 11"/>
                  <a:gd name="T46" fmla="*/ 4 w 20"/>
                  <a:gd name="T47" fmla="*/ 9 h 11"/>
                  <a:gd name="T48" fmla="*/ 4 w 20"/>
                  <a:gd name="T49" fmla="*/ 9 h 11"/>
                  <a:gd name="T50" fmla="*/ 0 w 20"/>
                  <a:gd name="T51" fmla="*/ 11 h 11"/>
                  <a:gd name="T52" fmla="*/ 4 w 20"/>
                  <a:gd name="T53" fmla="*/ 9 h 11"/>
                  <a:gd name="T54" fmla="*/ 5 w 20"/>
                  <a:gd name="T55" fmla="*/ 9 h 11"/>
                  <a:gd name="T56" fmla="*/ 5 w 20"/>
                  <a:gd name="T57" fmla="*/ 9 h 11"/>
                  <a:gd name="T58" fmla="*/ 9 w 20"/>
                  <a:gd name="T59" fmla="*/ 8 h 11"/>
                  <a:gd name="T60" fmla="*/ 11 w 20"/>
                  <a:gd name="T61" fmla="*/ 8 h 11"/>
                  <a:gd name="T62" fmla="*/ 11 w 20"/>
                  <a:gd name="T63" fmla="*/ 8 h 11"/>
                  <a:gd name="T64" fmla="*/ 13 w 20"/>
                  <a:gd name="T65" fmla="*/ 6 h 11"/>
                  <a:gd name="T66" fmla="*/ 13 w 20"/>
                  <a:gd name="T67" fmla="*/ 8 h 11"/>
                  <a:gd name="T68" fmla="*/ 14 w 20"/>
                  <a:gd name="T69" fmla="*/ 6 h 11"/>
                  <a:gd name="T70" fmla="*/ 14 w 20"/>
                  <a:gd name="T71" fmla="*/ 6 h 11"/>
                  <a:gd name="T72" fmla="*/ 16 w 20"/>
                  <a:gd name="T73" fmla="*/ 6 h 11"/>
                  <a:gd name="T74" fmla="*/ 18 w 20"/>
                  <a:gd name="T75" fmla="*/ 6 h 11"/>
                  <a:gd name="T76" fmla="*/ 18 w 20"/>
                  <a:gd name="T77" fmla="*/ 4 h 11"/>
                  <a:gd name="T78" fmla="*/ 18 w 20"/>
                  <a:gd name="T79" fmla="*/ 4 h 11"/>
                  <a:gd name="T80" fmla="*/ 20 w 20"/>
                  <a:gd name="T81" fmla="*/ 2 h 11"/>
                  <a:gd name="T82" fmla="*/ 18 w 20"/>
                  <a:gd name="T8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 h="11">
                    <a:moveTo>
                      <a:pt x="16" y="2"/>
                    </a:moveTo>
                    <a:lnTo>
                      <a:pt x="18" y="0"/>
                    </a:lnTo>
                    <a:lnTo>
                      <a:pt x="18" y="0"/>
                    </a:lnTo>
                    <a:lnTo>
                      <a:pt x="16" y="0"/>
                    </a:lnTo>
                    <a:lnTo>
                      <a:pt x="16" y="2"/>
                    </a:lnTo>
                    <a:lnTo>
                      <a:pt x="16" y="2"/>
                    </a:lnTo>
                    <a:lnTo>
                      <a:pt x="16" y="2"/>
                    </a:lnTo>
                    <a:lnTo>
                      <a:pt x="14" y="2"/>
                    </a:lnTo>
                    <a:lnTo>
                      <a:pt x="13" y="2"/>
                    </a:lnTo>
                    <a:lnTo>
                      <a:pt x="13" y="4"/>
                    </a:lnTo>
                    <a:lnTo>
                      <a:pt x="13" y="2"/>
                    </a:lnTo>
                    <a:lnTo>
                      <a:pt x="13" y="2"/>
                    </a:lnTo>
                    <a:lnTo>
                      <a:pt x="13" y="0"/>
                    </a:lnTo>
                    <a:lnTo>
                      <a:pt x="13" y="0"/>
                    </a:lnTo>
                    <a:lnTo>
                      <a:pt x="13" y="0"/>
                    </a:lnTo>
                    <a:lnTo>
                      <a:pt x="11" y="2"/>
                    </a:lnTo>
                    <a:lnTo>
                      <a:pt x="11" y="4"/>
                    </a:lnTo>
                    <a:lnTo>
                      <a:pt x="11" y="4"/>
                    </a:lnTo>
                    <a:lnTo>
                      <a:pt x="9" y="4"/>
                    </a:lnTo>
                    <a:lnTo>
                      <a:pt x="9" y="4"/>
                    </a:lnTo>
                    <a:lnTo>
                      <a:pt x="7" y="6"/>
                    </a:lnTo>
                    <a:lnTo>
                      <a:pt x="7" y="6"/>
                    </a:lnTo>
                    <a:lnTo>
                      <a:pt x="7" y="4"/>
                    </a:lnTo>
                    <a:lnTo>
                      <a:pt x="7" y="4"/>
                    </a:lnTo>
                    <a:lnTo>
                      <a:pt x="9" y="2"/>
                    </a:lnTo>
                    <a:lnTo>
                      <a:pt x="9" y="2"/>
                    </a:lnTo>
                    <a:lnTo>
                      <a:pt x="7" y="2"/>
                    </a:lnTo>
                    <a:lnTo>
                      <a:pt x="7" y="4"/>
                    </a:lnTo>
                    <a:lnTo>
                      <a:pt x="7" y="2"/>
                    </a:lnTo>
                    <a:lnTo>
                      <a:pt x="4" y="4"/>
                    </a:lnTo>
                    <a:lnTo>
                      <a:pt x="4" y="4"/>
                    </a:lnTo>
                    <a:lnTo>
                      <a:pt x="2" y="4"/>
                    </a:lnTo>
                    <a:lnTo>
                      <a:pt x="2" y="6"/>
                    </a:lnTo>
                    <a:lnTo>
                      <a:pt x="2" y="6"/>
                    </a:lnTo>
                    <a:lnTo>
                      <a:pt x="2" y="6"/>
                    </a:lnTo>
                    <a:lnTo>
                      <a:pt x="2" y="6"/>
                    </a:lnTo>
                    <a:lnTo>
                      <a:pt x="2" y="8"/>
                    </a:lnTo>
                    <a:lnTo>
                      <a:pt x="0" y="8"/>
                    </a:lnTo>
                    <a:lnTo>
                      <a:pt x="0" y="9"/>
                    </a:lnTo>
                    <a:lnTo>
                      <a:pt x="0" y="9"/>
                    </a:lnTo>
                    <a:lnTo>
                      <a:pt x="0" y="9"/>
                    </a:lnTo>
                    <a:lnTo>
                      <a:pt x="4" y="8"/>
                    </a:lnTo>
                    <a:lnTo>
                      <a:pt x="2" y="8"/>
                    </a:lnTo>
                    <a:lnTo>
                      <a:pt x="4" y="8"/>
                    </a:lnTo>
                    <a:lnTo>
                      <a:pt x="4" y="8"/>
                    </a:lnTo>
                    <a:lnTo>
                      <a:pt x="4" y="8"/>
                    </a:lnTo>
                    <a:lnTo>
                      <a:pt x="4" y="8"/>
                    </a:lnTo>
                    <a:lnTo>
                      <a:pt x="4" y="9"/>
                    </a:lnTo>
                    <a:lnTo>
                      <a:pt x="4" y="9"/>
                    </a:lnTo>
                    <a:lnTo>
                      <a:pt x="4" y="9"/>
                    </a:lnTo>
                    <a:lnTo>
                      <a:pt x="2" y="9"/>
                    </a:lnTo>
                    <a:lnTo>
                      <a:pt x="0" y="11"/>
                    </a:lnTo>
                    <a:lnTo>
                      <a:pt x="4" y="11"/>
                    </a:lnTo>
                    <a:lnTo>
                      <a:pt x="4" y="9"/>
                    </a:lnTo>
                    <a:lnTo>
                      <a:pt x="5" y="9"/>
                    </a:lnTo>
                    <a:lnTo>
                      <a:pt x="5" y="9"/>
                    </a:lnTo>
                    <a:lnTo>
                      <a:pt x="5" y="9"/>
                    </a:lnTo>
                    <a:lnTo>
                      <a:pt x="5" y="9"/>
                    </a:lnTo>
                    <a:lnTo>
                      <a:pt x="9" y="8"/>
                    </a:lnTo>
                    <a:lnTo>
                      <a:pt x="9" y="8"/>
                    </a:lnTo>
                    <a:lnTo>
                      <a:pt x="11" y="8"/>
                    </a:lnTo>
                    <a:lnTo>
                      <a:pt x="11" y="8"/>
                    </a:lnTo>
                    <a:lnTo>
                      <a:pt x="11" y="8"/>
                    </a:lnTo>
                    <a:lnTo>
                      <a:pt x="11" y="8"/>
                    </a:lnTo>
                    <a:lnTo>
                      <a:pt x="13" y="6"/>
                    </a:lnTo>
                    <a:lnTo>
                      <a:pt x="13" y="6"/>
                    </a:lnTo>
                    <a:lnTo>
                      <a:pt x="13" y="8"/>
                    </a:lnTo>
                    <a:lnTo>
                      <a:pt x="13" y="8"/>
                    </a:lnTo>
                    <a:lnTo>
                      <a:pt x="14" y="6"/>
                    </a:lnTo>
                    <a:lnTo>
                      <a:pt x="14" y="6"/>
                    </a:lnTo>
                    <a:lnTo>
                      <a:pt x="13" y="6"/>
                    </a:lnTo>
                    <a:lnTo>
                      <a:pt x="14" y="6"/>
                    </a:lnTo>
                    <a:lnTo>
                      <a:pt x="14" y="6"/>
                    </a:lnTo>
                    <a:lnTo>
                      <a:pt x="16" y="6"/>
                    </a:lnTo>
                    <a:lnTo>
                      <a:pt x="16" y="6"/>
                    </a:lnTo>
                    <a:lnTo>
                      <a:pt x="18" y="6"/>
                    </a:lnTo>
                    <a:lnTo>
                      <a:pt x="16" y="4"/>
                    </a:lnTo>
                    <a:lnTo>
                      <a:pt x="18" y="4"/>
                    </a:lnTo>
                    <a:lnTo>
                      <a:pt x="16" y="4"/>
                    </a:lnTo>
                    <a:lnTo>
                      <a:pt x="18" y="4"/>
                    </a:lnTo>
                    <a:lnTo>
                      <a:pt x="18" y="4"/>
                    </a:lnTo>
                    <a:lnTo>
                      <a:pt x="20" y="2"/>
                    </a:lnTo>
                    <a:lnTo>
                      <a:pt x="20" y="2"/>
                    </a:lnTo>
                    <a:lnTo>
                      <a:pt x="18" y="2"/>
                    </a:lnTo>
                    <a:lnTo>
                      <a:pt x="1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4" name="Freeform 122"/>
              <p:cNvSpPr/>
              <p:nvPr/>
            </p:nvSpPr>
            <p:spPr bwMode="auto">
              <a:xfrm>
                <a:off x="907" y="976"/>
                <a:ext cx="2" cy="1"/>
              </a:xfrm>
              <a:custGeom>
                <a:avLst/>
                <a:gdLst>
                  <a:gd name="T0" fmla="*/ 2 w 2"/>
                  <a:gd name="T1" fmla="*/ 1 h 1"/>
                  <a:gd name="T2" fmla="*/ 2 w 2"/>
                  <a:gd name="T3" fmla="*/ 1 h 1"/>
                  <a:gd name="T4" fmla="*/ 2 w 2"/>
                  <a:gd name="T5" fmla="*/ 1 h 1"/>
                  <a:gd name="T6" fmla="*/ 2 w 2"/>
                  <a:gd name="T7" fmla="*/ 0 h 1"/>
                  <a:gd name="T8" fmla="*/ 2 w 2"/>
                  <a:gd name="T9" fmla="*/ 0 h 1"/>
                  <a:gd name="T10" fmla="*/ 2 w 2"/>
                  <a:gd name="T11" fmla="*/ 0 h 1"/>
                  <a:gd name="T12" fmla="*/ 0 w 2"/>
                  <a:gd name="T13" fmla="*/ 1 h 1"/>
                  <a:gd name="T14" fmla="*/ 2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1"/>
                    </a:moveTo>
                    <a:lnTo>
                      <a:pt x="2" y="1"/>
                    </a:lnTo>
                    <a:lnTo>
                      <a:pt x="2" y="1"/>
                    </a:lnTo>
                    <a:lnTo>
                      <a:pt x="2" y="0"/>
                    </a:lnTo>
                    <a:lnTo>
                      <a:pt x="2" y="0"/>
                    </a:lnTo>
                    <a:lnTo>
                      <a:pt x="2" y="0"/>
                    </a:lnTo>
                    <a:lnTo>
                      <a:pt x="0"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5" name="Freeform 123"/>
              <p:cNvSpPr/>
              <p:nvPr/>
            </p:nvSpPr>
            <p:spPr bwMode="auto">
              <a:xfrm>
                <a:off x="911" y="974"/>
                <a:ext cx="7" cy="3"/>
              </a:xfrm>
              <a:custGeom>
                <a:avLst/>
                <a:gdLst>
                  <a:gd name="T0" fmla="*/ 5 w 7"/>
                  <a:gd name="T1" fmla="*/ 2 h 3"/>
                  <a:gd name="T2" fmla="*/ 5 w 7"/>
                  <a:gd name="T3" fmla="*/ 2 h 3"/>
                  <a:gd name="T4" fmla="*/ 5 w 7"/>
                  <a:gd name="T5" fmla="*/ 0 h 3"/>
                  <a:gd name="T6" fmla="*/ 7 w 7"/>
                  <a:gd name="T7" fmla="*/ 0 h 3"/>
                  <a:gd name="T8" fmla="*/ 7 w 7"/>
                  <a:gd name="T9" fmla="*/ 0 h 3"/>
                  <a:gd name="T10" fmla="*/ 5 w 7"/>
                  <a:gd name="T11" fmla="*/ 0 h 3"/>
                  <a:gd name="T12" fmla="*/ 3 w 7"/>
                  <a:gd name="T13" fmla="*/ 0 h 3"/>
                  <a:gd name="T14" fmla="*/ 3 w 7"/>
                  <a:gd name="T15" fmla="*/ 0 h 3"/>
                  <a:gd name="T16" fmla="*/ 3 w 7"/>
                  <a:gd name="T17" fmla="*/ 0 h 3"/>
                  <a:gd name="T18" fmla="*/ 2 w 7"/>
                  <a:gd name="T19" fmla="*/ 0 h 3"/>
                  <a:gd name="T20" fmla="*/ 3 w 7"/>
                  <a:gd name="T21" fmla="*/ 2 h 3"/>
                  <a:gd name="T22" fmla="*/ 3 w 7"/>
                  <a:gd name="T23" fmla="*/ 2 h 3"/>
                  <a:gd name="T24" fmla="*/ 3 w 7"/>
                  <a:gd name="T25" fmla="*/ 2 h 3"/>
                  <a:gd name="T26" fmla="*/ 2 w 7"/>
                  <a:gd name="T27" fmla="*/ 2 h 3"/>
                  <a:gd name="T28" fmla="*/ 2 w 7"/>
                  <a:gd name="T29" fmla="*/ 2 h 3"/>
                  <a:gd name="T30" fmla="*/ 2 w 7"/>
                  <a:gd name="T31" fmla="*/ 2 h 3"/>
                  <a:gd name="T32" fmla="*/ 0 w 7"/>
                  <a:gd name="T33" fmla="*/ 2 h 3"/>
                  <a:gd name="T34" fmla="*/ 0 w 7"/>
                  <a:gd name="T35" fmla="*/ 2 h 3"/>
                  <a:gd name="T36" fmla="*/ 0 w 7"/>
                  <a:gd name="T37" fmla="*/ 2 h 3"/>
                  <a:gd name="T38" fmla="*/ 0 w 7"/>
                  <a:gd name="T39" fmla="*/ 3 h 3"/>
                  <a:gd name="T40" fmla="*/ 0 w 7"/>
                  <a:gd name="T41" fmla="*/ 3 h 3"/>
                  <a:gd name="T42" fmla="*/ 2 w 7"/>
                  <a:gd name="T43" fmla="*/ 3 h 3"/>
                  <a:gd name="T44" fmla="*/ 2 w 7"/>
                  <a:gd name="T45" fmla="*/ 3 h 3"/>
                  <a:gd name="T46" fmla="*/ 2 w 7"/>
                  <a:gd name="T47" fmla="*/ 3 h 3"/>
                  <a:gd name="T48" fmla="*/ 3 w 7"/>
                  <a:gd name="T49" fmla="*/ 3 h 3"/>
                  <a:gd name="T50" fmla="*/ 3 w 7"/>
                  <a:gd name="T51" fmla="*/ 3 h 3"/>
                  <a:gd name="T52" fmla="*/ 5 w 7"/>
                  <a:gd name="T53" fmla="*/ 2 h 3"/>
                  <a:gd name="T54" fmla="*/ 5 w 7"/>
                  <a:gd name="T55" fmla="*/ 3 h 3"/>
                  <a:gd name="T56" fmla="*/ 5 w 7"/>
                  <a:gd name="T57" fmla="*/ 2 h 3"/>
                  <a:gd name="T58" fmla="*/ 7 w 7"/>
                  <a:gd name="T59" fmla="*/ 2 h 3"/>
                  <a:gd name="T60" fmla="*/ 5 w 7"/>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3">
                    <a:moveTo>
                      <a:pt x="5" y="2"/>
                    </a:moveTo>
                    <a:lnTo>
                      <a:pt x="5" y="2"/>
                    </a:lnTo>
                    <a:lnTo>
                      <a:pt x="5" y="0"/>
                    </a:lnTo>
                    <a:lnTo>
                      <a:pt x="7" y="0"/>
                    </a:lnTo>
                    <a:lnTo>
                      <a:pt x="7" y="0"/>
                    </a:lnTo>
                    <a:lnTo>
                      <a:pt x="5" y="0"/>
                    </a:lnTo>
                    <a:lnTo>
                      <a:pt x="3" y="0"/>
                    </a:lnTo>
                    <a:lnTo>
                      <a:pt x="3" y="0"/>
                    </a:lnTo>
                    <a:lnTo>
                      <a:pt x="3" y="0"/>
                    </a:lnTo>
                    <a:lnTo>
                      <a:pt x="2" y="0"/>
                    </a:lnTo>
                    <a:lnTo>
                      <a:pt x="3" y="2"/>
                    </a:lnTo>
                    <a:lnTo>
                      <a:pt x="3" y="2"/>
                    </a:lnTo>
                    <a:lnTo>
                      <a:pt x="3" y="2"/>
                    </a:lnTo>
                    <a:lnTo>
                      <a:pt x="2" y="2"/>
                    </a:lnTo>
                    <a:lnTo>
                      <a:pt x="2" y="2"/>
                    </a:lnTo>
                    <a:lnTo>
                      <a:pt x="2" y="2"/>
                    </a:lnTo>
                    <a:lnTo>
                      <a:pt x="0" y="2"/>
                    </a:lnTo>
                    <a:lnTo>
                      <a:pt x="0" y="2"/>
                    </a:lnTo>
                    <a:lnTo>
                      <a:pt x="0" y="2"/>
                    </a:lnTo>
                    <a:lnTo>
                      <a:pt x="0" y="3"/>
                    </a:lnTo>
                    <a:lnTo>
                      <a:pt x="0" y="3"/>
                    </a:lnTo>
                    <a:lnTo>
                      <a:pt x="2" y="3"/>
                    </a:lnTo>
                    <a:lnTo>
                      <a:pt x="2" y="3"/>
                    </a:lnTo>
                    <a:lnTo>
                      <a:pt x="2" y="3"/>
                    </a:lnTo>
                    <a:lnTo>
                      <a:pt x="3" y="3"/>
                    </a:lnTo>
                    <a:lnTo>
                      <a:pt x="3" y="3"/>
                    </a:lnTo>
                    <a:lnTo>
                      <a:pt x="5" y="2"/>
                    </a:lnTo>
                    <a:lnTo>
                      <a:pt x="5" y="3"/>
                    </a:lnTo>
                    <a:lnTo>
                      <a:pt x="5" y="2"/>
                    </a:lnTo>
                    <a:lnTo>
                      <a:pt x="7" y="2"/>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6" name="Freeform 124"/>
              <p:cNvSpPr/>
              <p:nvPr/>
            </p:nvSpPr>
            <p:spPr bwMode="auto">
              <a:xfrm>
                <a:off x="918" y="972"/>
                <a:ext cx="2" cy="2"/>
              </a:xfrm>
              <a:custGeom>
                <a:avLst/>
                <a:gdLst>
                  <a:gd name="T0" fmla="*/ 0 w 2"/>
                  <a:gd name="T1" fmla="*/ 2 h 2"/>
                  <a:gd name="T2" fmla="*/ 0 w 2"/>
                  <a:gd name="T3" fmla="*/ 0 h 2"/>
                  <a:gd name="T4" fmla="*/ 0 w 2"/>
                  <a:gd name="T5" fmla="*/ 2 h 2"/>
                  <a:gd name="T6" fmla="*/ 0 w 2"/>
                  <a:gd name="T7" fmla="*/ 2 h 2"/>
                  <a:gd name="T8" fmla="*/ 0 w 2"/>
                  <a:gd name="T9" fmla="*/ 2 h 2"/>
                  <a:gd name="T10" fmla="*/ 0 w 2"/>
                  <a:gd name="T11" fmla="*/ 2 h 2"/>
                  <a:gd name="T12" fmla="*/ 2 w 2"/>
                  <a:gd name="T13" fmla="*/ 2 h 2"/>
                  <a:gd name="T14" fmla="*/ 0 w 2"/>
                  <a:gd name="T15" fmla="*/ 0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0"/>
                    </a:lnTo>
                    <a:lnTo>
                      <a:pt x="0" y="2"/>
                    </a:lnTo>
                    <a:lnTo>
                      <a:pt x="0" y="2"/>
                    </a:lnTo>
                    <a:lnTo>
                      <a:pt x="0" y="2"/>
                    </a:lnTo>
                    <a:lnTo>
                      <a:pt x="0" y="2"/>
                    </a:lnTo>
                    <a:lnTo>
                      <a:pt x="2" y="2"/>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7" name="Freeform 125"/>
              <p:cNvSpPr/>
              <p:nvPr/>
            </p:nvSpPr>
            <p:spPr bwMode="auto">
              <a:xfrm>
                <a:off x="956" y="961"/>
                <a:ext cx="9" cy="4"/>
              </a:xfrm>
              <a:custGeom>
                <a:avLst/>
                <a:gdLst>
                  <a:gd name="T0" fmla="*/ 7 w 9"/>
                  <a:gd name="T1" fmla="*/ 0 h 4"/>
                  <a:gd name="T2" fmla="*/ 7 w 9"/>
                  <a:gd name="T3" fmla="*/ 2 h 4"/>
                  <a:gd name="T4" fmla="*/ 6 w 9"/>
                  <a:gd name="T5" fmla="*/ 2 h 4"/>
                  <a:gd name="T6" fmla="*/ 4 w 9"/>
                  <a:gd name="T7" fmla="*/ 2 h 4"/>
                  <a:gd name="T8" fmla="*/ 2 w 9"/>
                  <a:gd name="T9" fmla="*/ 2 h 4"/>
                  <a:gd name="T10" fmla="*/ 2 w 9"/>
                  <a:gd name="T11" fmla="*/ 4 h 4"/>
                  <a:gd name="T12" fmla="*/ 2 w 9"/>
                  <a:gd name="T13" fmla="*/ 4 h 4"/>
                  <a:gd name="T14" fmla="*/ 0 w 9"/>
                  <a:gd name="T15" fmla="*/ 4 h 4"/>
                  <a:gd name="T16" fmla="*/ 0 w 9"/>
                  <a:gd name="T17" fmla="*/ 4 h 4"/>
                  <a:gd name="T18" fmla="*/ 0 w 9"/>
                  <a:gd name="T19" fmla="*/ 4 h 4"/>
                  <a:gd name="T20" fmla="*/ 2 w 9"/>
                  <a:gd name="T21" fmla="*/ 4 h 4"/>
                  <a:gd name="T22" fmla="*/ 4 w 9"/>
                  <a:gd name="T23" fmla="*/ 4 h 4"/>
                  <a:gd name="T24" fmla="*/ 4 w 9"/>
                  <a:gd name="T25" fmla="*/ 4 h 4"/>
                  <a:gd name="T26" fmla="*/ 6 w 9"/>
                  <a:gd name="T27" fmla="*/ 2 h 4"/>
                  <a:gd name="T28" fmla="*/ 9 w 9"/>
                  <a:gd name="T29" fmla="*/ 0 h 4"/>
                  <a:gd name="T30" fmla="*/ 9 w 9"/>
                  <a:gd name="T31" fmla="*/ 0 h 4"/>
                  <a:gd name="T32" fmla="*/ 9 w 9"/>
                  <a:gd name="T33" fmla="*/ 0 h 4"/>
                  <a:gd name="T34" fmla="*/ 7 w 9"/>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4">
                    <a:moveTo>
                      <a:pt x="7" y="0"/>
                    </a:moveTo>
                    <a:lnTo>
                      <a:pt x="7" y="2"/>
                    </a:lnTo>
                    <a:lnTo>
                      <a:pt x="6" y="2"/>
                    </a:lnTo>
                    <a:lnTo>
                      <a:pt x="4" y="2"/>
                    </a:lnTo>
                    <a:lnTo>
                      <a:pt x="2" y="2"/>
                    </a:lnTo>
                    <a:lnTo>
                      <a:pt x="2" y="4"/>
                    </a:lnTo>
                    <a:lnTo>
                      <a:pt x="2" y="4"/>
                    </a:lnTo>
                    <a:lnTo>
                      <a:pt x="0" y="4"/>
                    </a:lnTo>
                    <a:lnTo>
                      <a:pt x="0" y="4"/>
                    </a:lnTo>
                    <a:lnTo>
                      <a:pt x="0" y="4"/>
                    </a:lnTo>
                    <a:lnTo>
                      <a:pt x="2" y="4"/>
                    </a:lnTo>
                    <a:lnTo>
                      <a:pt x="4" y="4"/>
                    </a:lnTo>
                    <a:lnTo>
                      <a:pt x="4" y="4"/>
                    </a:lnTo>
                    <a:lnTo>
                      <a:pt x="6" y="2"/>
                    </a:lnTo>
                    <a:lnTo>
                      <a:pt x="9" y="0"/>
                    </a:lnTo>
                    <a:lnTo>
                      <a:pt x="9" y="0"/>
                    </a:lnTo>
                    <a:lnTo>
                      <a:pt x="9" y="0"/>
                    </a:lnTo>
                    <a:lnTo>
                      <a:pt x="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8" name="Freeform 126"/>
              <p:cNvSpPr/>
              <p:nvPr/>
            </p:nvSpPr>
            <p:spPr bwMode="auto">
              <a:xfrm>
                <a:off x="967" y="959"/>
                <a:ext cx="5" cy="4"/>
              </a:xfrm>
              <a:custGeom>
                <a:avLst/>
                <a:gdLst>
                  <a:gd name="T0" fmla="*/ 2 w 5"/>
                  <a:gd name="T1" fmla="*/ 0 h 4"/>
                  <a:gd name="T2" fmla="*/ 2 w 5"/>
                  <a:gd name="T3" fmla="*/ 2 h 4"/>
                  <a:gd name="T4" fmla="*/ 0 w 5"/>
                  <a:gd name="T5" fmla="*/ 2 h 4"/>
                  <a:gd name="T6" fmla="*/ 0 w 5"/>
                  <a:gd name="T7" fmla="*/ 2 h 4"/>
                  <a:gd name="T8" fmla="*/ 2 w 5"/>
                  <a:gd name="T9" fmla="*/ 2 h 4"/>
                  <a:gd name="T10" fmla="*/ 0 w 5"/>
                  <a:gd name="T11" fmla="*/ 2 h 4"/>
                  <a:gd name="T12" fmla="*/ 2 w 5"/>
                  <a:gd name="T13" fmla="*/ 2 h 4"/>
                  <a:gd name="T14" fmla="*/ 2 w 5"/>
                  <a:gd name="T15" fmla="*/ 4 h 4"/>
                  <a:gd name="T16" fmla="*/ 4 w 5"/>
                  <a:gd name="T17" fmla="*/ 2 h 4"/>
                  <a:gd name="T18" fmla="*/ 5 w 5"/>
                  <a:gd name="T19" fmla="*/ 2 h 4"/>
                  <a:gd name="T20" fmla="*/ 5 w 5"/>
                  <a:gd name="T21" fmla="*/ 2 h 4"/>
                  <a:gd name="T22" fmla="*/ 4 w 5"/>
                  <a:gd name="T23" fmla="*/ 2 h 4"/>
                  <a:gd name="T24" fmla="*/ 4 w 5"/>
                  <a:gd name="T25" fmla="*/ 0 h 4"/>
                  <a:gd name="T26" fmla="*/ 4 w 5"/>
                  <a:gd name="T27" fmla="*/ 2 h 4"/>
                  <a:gd name="T28" fmla="*/ 4 w 5"/>
                  <a:gd name="T29" fmla="*/ 0 h 4"/>
                  <a:gd name="T30" fmla="*/ 2 w 5"/>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4">
                    <a:moveTo>
                      <a:pt x="2" y="0"/>
                    </a:moveTo>
                    <a:lnTo>
                      <a:pt x="2" y="2"/>
                    </a:lnTo>
                    <a:lnTo>
                      <a:pt x="0" y="2"/>
                    </a:lnTo>
                    <a:lnTo>
                      <a:pt x="0" y="2"/>
                    </a:lnTo>
                    <a:lnTo>
                      <a:pt x="2" y="2"/>
                    </a:lnTo>
                    <a:lnTo>
                      <a:pt x="0" y="2"/>
                    </a:lnTo>
                    <a:lnTo>
                      <a:pt x="2" y="2"/>
                    </a:lnTo>
                    <a:lnTo>
                      <a:pt x="2" y="4"/>
                    </a:lnTo>
                    <a:lnTo>
                      <a:pt x="4" y="2"/>
                    </a:lnTo>
                    <a:lnTo>
                      <a:pt x="5" y="2"/>
                    </a:lnTo>
                    <a:lnTo>
                      <a:pt x="5" y="2"/>
                    </a:lnTo>
                    <a:lnTo>
                      <a:pt x="4" y="2"/>
                    </a:lnTo>
                    <a:lnTo>
                      <a:pt x="4" y="0"/>
                    </a:lnTo>
                    <a:lnTo>
                      <a:pt x="4" y="2"/>
                    </a:lnTo>
                    <a:lnTo>
                      <a:pt x="4"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9" name="Freeform 127"/>
              <p:cNvSpPr/>
              <p:nvPr/>
            </p:nvSpPr>
            <p:spPr bwMode="auto">
              <a:xfrm>
                <a:off x="875" y="963"/>
                <a:ext cx="3" cy="2"/>
              </a:xfrm>
              <a:custGeom>
                <a:avLst/>
                <a:gdLst>
                  <a:gd name="T0" fmla="*/ 1 w 3"/>
                  <a:gd name="T1" fmla="*/ 0 h 2"/>
                  <a:gd name="T2" fmla="*/ 3 w 3"/>
                  <a:gd name="T3" fmla="*/ 0 h 2"/>
                  <a:gd name="T4" fmla="*/ 1 w 3"/>
                  <a:gd name="T5" fmla="*/ 0 h 2"/>
                  <a:gd name="T6" fmla="*/ 0 w 3"/>
                  <a:gd name="T7" fmla="*/ 0 h 2"/>
                  <a:gd name="T8" fmla="*/ 0 w 3"/>
                  <a:gd name="T9" fmla="*/ 2 h 2"/>
                  <a:gd name="T10" fmla="*/ 0 w 3"/>
                  <a:gd name="T11" fmla="*/ 2 h 2"/>
                  <a:gd name="T12" fmla="*/ 0 w 3"/>
                  <a:gd name="T13" fmla="*/ 2 h 2"/>
                  <a:gd name="T14" fmla="*/ 1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1" y="0"/>
                    </a:moveTo>
                    <a:lnTo>
                      <a:pt x="3" y="0"/>
                    </a:lnTo>
                    <a:lnTo>
                      <a:pt x="1" y="0"/>
                    </a:lnTo>
                    <a:lnTo>
                      <a:pt x="0" y="0"/>
                    </a:lnTo>
                    <a:lnTo>
                      <a:pt x="0" y="2"/>
                    </a:lnTo>
                    <a:lnTo>
                      <a:pt x="0" y="2"/>
                    </a:lnTo>
                    <a:lnTo>
                      <a:pt x="0" y="2"/>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0" name="Freeform 128"/>
              <p:cNvSpPr/>
              <p:nvPr/>
            </p:nvSpPr>
            <p:spPr bwMode="auto">
              <a:xfrm>
                <a:off x="860" y="945"/>
                <a:ext cx="11" cy="5"/>
              </a:xfrm>
              <a:custGeom>
                <a:avLst/>
                <a:gdLst>
                  <a:gd name="T0" fmla="*/ 0 w 11"/>
                  <a:gd name="T1" fmla="*/ 2 h 5"/>
                  <a:gd name="T2" fmla="*/ 2 w 11"/>
                  <a:gd name="T3" fmla="*/ 3 h 5"/>
                  <a:gd name="T4" fmla="*/ 2 w 11"/>
                  <a:gd name="T5" fmla="*/ 5 h 5"/>
                  <a:gd name="T6" fmla="*/ 4 w 11"/>
                  <a:gd name="T7" fmla="*/ 3 h 5"/>
                  <a:gd name="T8" fmla="*/ 6 w 11"/>
                  <a:gd name="T9" fmla="*/ 3 h 5"/>
                  <a:gd name="T10" fmla="*/ 6 w 11"/>
                  <a:gd name="T11" fmla="*/ 3 h 5"/>
                  <a:gd name="T12" fmla="*/ 6 w 11"/>
                  <a:gd name="T13" fmla="*/ 3 h 5"/>
                  <a:gd name="T14" fmla="*/ 7 w 11"/>
                  <a:gd name="T15" fmla="*/ 3 h 5"/>
                  <a:gd name="T16" fmla="*/ 7 w 11"/>
                  <a:gd name="T17" fmla="*/ 3 h 5"/>
                  <a:gd name="T18" fmla="*/ 9 w 11"/>
                  <a:gd name="T19" fmla="*/ 2 h 5"/>
                  <a:gd name="T20" fmla="*/ 7 w 11"/>
                  <a:gd name="T21" fmla="*/ 2 h 5"/>
                  <a:gd name="T22" fmla="*/ 11 w 11"/>
                  <a:gd name="T23" fmla="*/ 0 h 5"/>
                  <a:gd name="T24" fmla="*/ 11 w 11"/>
                  <a:gd name="T25" fmla="*/ 0 h 5"/>
                  <a:gd name="T26" fmla="*/ 9 w 11"/>
                  <a:gd name="T27" fmla="*/ 0 h 5"/>
                  <a:gd name="T28" fmla="*/ 9 w 11"/>
                  <a:gd name="T29" fmla="*/ 0 h 5"/>
                  <a:gd name="T30" fmla="*/ 7 w 11"/>
                  <a:gd name="T31" fmla="*/ 0 h 5"/>
                  <a:gd name="T32" fmla="*/ 6 w 11"/>
                  <a:gd name="T33" fmla="*/ 0 h 5"/>
                  <a:gd name="T34" fmla="*/ 2 w 11"/>
                  <a:gd name="T35" fmla="*/ 0 h 5"/>
                  <a:gd name="T36" fmla="*/ 2 w 11"/>
                  <a:gd name="T37" fmla="*/ 0 h 5"/>
                  <a:gd name="T38" fmla="*/ 2 w 11"/>
                  <a:gd name="T39" fmla="*/ 0 h 5"/>
                  <a:gd name="T40" fmla="*/ 0 w 11"/>
                  <a:gd name="T41" fmla="*/ 0 h 5"/>
                  <a:gd name="T42" fmla="*/ 0 w 11"/>
                  <a:gd name="T43" fmla="*/ 0 h 5"/>
                  <a:gd name="T44" fmla="*/ 0 w 11"/>
                  <a:gd name="T45" fmla="*/ 2 h 5"/>
                  <a:gd name="T46" fmla="*/ 0 w 11"/>
                  <a:gd name="T47" fmla="*/ 2 h 5"/>
                  <a:gd name="T48" fmla="*/ 0 w 11"/>
                  <a:gd name="T4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5">
                    <a:moveTo>
                      <a:pt x="0" y="2"/>
                    </a:moveTo>
                    <a:lnTo>
                      <a:pt x="2" y="3"/>
                    </a:lnTo>
                    <a:lnTo>
                      <a:pt x="2" y="5"/>
                    </a:lnTo>
                    <a:lnTo>
                      <a:pt x="4" y="3"/>
                    </a:lnTo>
                    <a:lnTo>
                      <a:pt x="6" y="3"/>
                    </a:lnTo>
                    <a:lnTo>
                      <a:pt x="6" y="3"/>
                    </a:lnTo>
                    <a:lnTo>
                      <a:pt x="6" y="3"/>
                    </a:lnTo>
                    <a:lnTo>
                      <a:pt x="7" y="3"/>
                    </a:lnTo>
                    <a:lnTo>
                      <a:pt x="7" y="3"/>
                    </a:lnTo>
                    <a:lnTo>
                      <a:pt x="9" y="2"/>
                    </a:lnTo>
                    <a:lnTo>
                      <a:pt x="7" y="2"/>
                    </a:lnTo>
                    <a:lnTo>
                      <a:pt x="11" y="0"/>
                    </a:lnTo>
                    <a:lnTo>
                      <a:pt x="11" y="0"/>
                    </a:lnTo>
                    <a:lnTo>
                      <a:pt x="9" y="0"/>
                    </a:lnTo>
                    <a:lnTo>
                      <a:pt x="9" y="0"/>
                    </a:lnTo>
                    <a:lnTo>
                      <a:pt x="7" y="0"/>
                    </a:lnTo>
                    <a:lnTo>
                      <a:pt x="6" y="0"/>
                    </a:lnTo>
                    <a:lnTo>
                      <a:pt x="2" y="0"/>
                    </a:lnTo>
                    <a:lnTo>
                      <a:pt x="2" y="0"/>
                    </a:lnTo>
                    <a:lnTo>
                      <a:pt x="2" y="0"/>
                    </a:lnTo>
                    <a:lnTo>
                      <a:pt x="0" y="0"/>
                    </a:lnTo>
                    <a:lnTo>
                      <a:pt x="0" y="0"/>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1" name="Freeform 129"/>
              <p:cNvSpPr/>
              <p:nvPr/>
            </p:nvSpPr>
            <p:spPr bwMode="auto">
              <a:xfrm>
                <a:off x="876" y="941"/>
                <a:ext cx="8" cy="4"/>
              </a:xfrm>
              <a:custGeom>
                <a:avLst/>
                <a:gdLst>
                  <a:gd name="T0" fmla="*/ 0 w 8"/>
                  <a:gd name="T1" fmla="*/ 4 h 4"/>
                  <a:gd name="T2" fmla="*/ 6 w 8"/>
                  <a:gd name="T3" fmla="*/ 4 h 4"/>
                  <a:gd name="T4" fmla="*/ 6 w 8"/>
                  <a:gd name="T5" fmla="*/ 2 h 4"/>
                  <a:gd name="T6" fmla="*/ 8 w 8"/>
                  <a:gd name="T7" fmla="*/ 2 h 4"/>
                  <a:gd name="T8" fmla="*/ 4 w 8"/>
                  <a:gd name="T9" fmla="*/ 0 h 4"/>
                  <a:gd name="T10" fmla="*/ 4 w 8"/>
                  <a:gd name="T11" fmla="*/ 0 h 4"/>
                  <a:gd name="T12" fmla="*/ 0 w 8"/>
                  <a:gd name="T13" fmla="*/ 2 h 4"/>
                  <a:gd name="T14" fmla="*/ 0 w 8"/>
                  <a:gd name="T15" fmla="*/ 2 h 4"/>
                  <a:gd name="T16" fmla="*/ 2 w 8"/>
                  <a:gd name="T17" fmla="*/ 2 h 4"/>
                  <a:gd name="T18" fmla="*/ 2 w 8"/>
                  <a:gd name="T19" fmla="*/ 2 h 4"/>
                  <a:gd name="T20" fmla="*/ 0 w 8"/>
                  <a:gd name="T21" fmla="*/ 4 h 4"/>
                  <a:gd name="T22" fmla="*/ 0 w 8"/>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0" y="4"/>
                    </a:moveTo>
                    <a:lnTo>
                      <a:pt x="6" y="4"/>
                    </a:lnTo>
                    <a:lnTo>
                      <a:pt x="6" y="2"/>
                    </a:lnTo>
                    <a:lnTo>
                      <a:pt x="8" y="2"/>
                    </a:lnTo>
                    <a:lnTo>
                      <a:pt x="4" y="0"/>
                    </a:lnTo>
                    <a:lnTo>
                      <a:pt x="4" y="0"/>
                    </a:lnTo>
                    <a:lnTo>
                      <a:pt x="0" y="2"/>
                    </a:lnTo>
                    <a:lnTo>
                      <a:pt x="0" y="2"/>
                    </a:lnTo>
                    <a:lnTo>
                      <a:pt x="2" y="2"/>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2" name="Freeform 130"/>
              <p:cNvSpPr/>
              <p:nvPr/>
            </p:nvSpPr>
            <p:spPr bwMode="auto">
              <a:xfrm>
                <a:off x="838" y="936"/>
                <a:ext cx="0" cy="2"/>
              </a:xfrm>
              <a:custGeom>
                <a:avLst/>
                <a:gdLst>
                  <a:gd name="T0" fmla="*/ 2 h 2"/>
                  <a:gd name="T1" fmla="*/ 0 h 2"/>
                  <a:gd name="T2" fmla="*/ 2 h 2"/>
                  <a:gd name="T3" fmla="*/ 2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3" name="Freeform 131"/>
              <p:cNvSpPr/>
              <p:nvPr/>
            </p:nvSpPr>
            <p:spPr bwMode="auto">
              <a:xfrm>
                <a:off x="809" y="96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4" name="Freeform 132"/>
              <p:cNvSpPr/>
              <p:nvPr/>
            </p:nvSpPr>
            <p:spPr bwMode="auto">
              <a:xfrm>
                <a:off x="806" y="974"/>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5" name="Rectangle 133"/>
              <p:cNvSpPr>
                <a:spLocks noChangeArrowheads="1"/>
              </p:cNvSpPr>
              <p:nvPr/>
            </p:nvSpPr>
            <p:spPr bwMode="auto">
              <a:xfrm>
                <a:off x="806" y="976"/>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06" name="Freeform 134"/>
              <p:cNvSpPr/>
              <p:nvPr/>
            </p:nvSpPr>
            <p:spPr bwMode="auto">
              <a:xfrm>
                <a:off x="904" y="923"/>
                <a:ext cx="7" cy="2"/>
              </a:xfrm>
              <a:custGeom>
                <a:avLst/>
                <a:gdLst>
                  <a:gd name="T0" fmla="*/ 1 w 7"/>
                  <a:gd name="T1" fmla="*/ 0 h 2"/>
                  <a:gd name="T2" fmla="*/ 0 w 7"/>
                  <a:gd name="T3" fmla="*/ 2 h 2"/>
                  <a:gd name="T4" fmla="*/ 0 w 7"/>
                  <a:gd name="T5" fmla="*/ 2 h 2"/>
                  <a:gd name="T6" fmla="*/ 1 w 7"/>
                  <a:gd name="T7" fmla="*/ 2 h 2"/>
                  <a:gd name="T8" fmla="*/ 3 w 7"/>
                  <a:gd name="T9" fmla="*/ 2 h 2"/>
                  <a:gd name="T10" fmla="*/ 5 w 7"/>
                  <a:gd name="T11" fmla="*/ 2 h 2"/>
                  <a:gd name="T12" fmla="*/ 5 w 7"/>
                  <a:gd name="T13" fmla="*/ 2 h 2"/>
                  <a:gd name="T14" fmla="*/ 7 w 7"/>
                  <a:gd name="T15" fmla="*/ 0 h 2"/>
                  <a:gd name="T16" fmla="*/ 7 w 7"/>
                  <a:gd name="T17" fmla="*/ 0 h 2"/>
                  <a:gd name="T18" fmla="*/ 5 w 7"/>
                  <a:gd name="T19" fmla="*/ 0 h 2"/>
                  <a:gd name="T20" fmla="*/ 1 w 7"/>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
                    <a:moveTo>
                      <a:pt x="1" y="0"/>
                    </a:moveTo>
                    <a:lnTo>
                      <a:pt x="0" y="2"/>
                    </a:lnTo>
                    <a:lnTo>
                      <a:pt x="0" y="2"/>
                    </a:lnTo>
                    <a:lnTo>
                      <a:pt x="1" y="2"/>
                    </a:lnTo>
                    <a:lnTo>
                      <a:pt x="3" y="2"/>
                    </a:lnTo>
                    <a:lnTo>
                      <a:pt x="5" y="2"/>
                    </a:lnTo>
                    <a:lnTo>
                      <a:pt x="5" y="2"/>
                    </a:lnTo>
                    <a:lnTo>
                      <a:pt x="7" y="0"/>
                    </a:lnTo>
                    <a:lnTo>
                      <a:pt x="7" y="0"/>
                    </a:lnTo>
                    <a:lnTo>
                      <a:pt x="5"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7" name="Freeform 135"/>
              <p:cNvSpPr/>
              <p:nvPr/>
            </p:nvSpPr>
            <p:spPr bwMode="auto">
              <a:xfrm>
                <a:off x="974" y="896"/>
                <a:ext cx="4" cy="2"/>
              </a:xfrm>
              <a:custGeom>
                <a:avLst/>
                <a:gdLst>
                  <a:gd name="T0" fmla="*/ 0 w 4"/>
                  <a:gd name="T1" fmla="*/ 2 h 2"/>
                  <a:gd name="T2" fmla="*/ 0 w 4"/>
                  <a:gd name="T3" fmla="*/ 2 h 2"/>
                  <a:gd name="T4" fmla="*/ 4 w 4"/>
                  <a:gd name="T5" fmla="*/ 0 h 2"/>
                  <a:gd name="T6" fmla="*/ 0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lnTo>
                      <a:pt x="0" y="2"/>
                    </a:lnTo>
                    <a:lnTo>
                      <a:pt x="4"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8" name="Rectangle 136"/>
              <p:cNvSpPr>
                <a:spLocks noChangeArrowheads="1"/>
              </p:cNvSpPr>
              <p:nvPr/>
            </p:nvSpPr>
            <p:spPr bwMode="auto">
              <a:xfrm>
                <a:off x="1177" y="892"/>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09" name="Freeform 137"/>
              <p:cNvSpPr/>
              <p:nvPr/>
            </p:nvSpPr>
            <p:spPr bwMode="auto">
              <a:xfrm>
                <a:off x="1239" y="919"/>
                <a:ext cx="1" cy="2"/>
              </a:xfrm>
              <a:custGeom>
                <a:avLst/>
                <a:gdLst>
                  <a:gd name="T0" fmla="*/ 1 w 1"/>
                  <a:gd name="T1" fmla="*/ 0 h 2"/>
                  <a:gd name="T2" fmla="*/ 0 w 1"/>
                  <a:gd name="T3" fmla="*/ 2 h 2"/>
                  <a:gd name="T4" fmla="*/ 1 w 1"/>
                  <a:gd name="T5" fmla="*/ 0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0" name="Rectangle 138"/>
              <p:cNvSpPr>
                <a:spLocks noChangeArrowheads="1"/>
              </p:cNvSpPr>
              <p:nvPr/>
            </p:nvSpPr>
            <p:spPr bwMode="auto">
              <a:xfrm>
                <a:off x="1239" y="921"/>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11" name="Freeform 139"/>
              <p:cNvSpPr/>
              <p:nvPr/>
            </p:nvSpPr>
            <p:spPr bwMode="auto">
              <a:xfrm>
                <a:off x="1458" y="1068"/>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2" name="Rectangle 140"/>
              <p:cNvSpPr>
                <a:spLocks noChangeArrowheads="1"/>
              </p:cNvSpPr>
              <p:nvPr/>
            </p:nvSpPr>
            <p:spPr bwMode="auto">
              <a:xfrm>
                <a:off x="1257" y="914"/>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13" name="Freeform 141"/>
              <p:cNvSpPr/>
              <p:nvPr/>
            </p:nvSpPr>
            <p:spPr bwMode="auto">
              <a:xfrm>
                <a:off x="1401" y="1106"/>
                <a:ext cx="17" cy="11"/>
              </a:xfrm>
              <a:custGeom>
                <a:avLst/>
                <a:gdLst>
                  <a:gd name="T0" fmla="*/ 6 w 17"/>
                  <a:gd name="T1" fmla="*/ 7 h 11"/>
                  <a:gd name="T2" fmla="*/ 8 w 17"/>
                  <a:gd name="T3" fmla="*/ 9 h 11"/>
                  <a:gd name="T4" fmla="*/ 10 w 17"/>
                  <a:gd name="T5" fmla="*/ 9 h 11"/>
                  <a:gd name="T6" fmla="*/ 11 w 17"/>
                  <a:gd name="T7" fmla="*/ 9 h 11"/>
                  <a:gd name="T8" fmla="*/ 13 w 17"/>
                  <a:gd name="T9" fmla="*/ 11 h 11"/>
                  <a:gd name="T10" fmla="*/ 15 w 17"/>
                  <a:gd name="T11" fmla="*/ 11 h 11"/>
                  <a:gd name="T12" fmla="*/ 17 w 17"/>
                  <a:gd name="T13" fmla="*/ 11 h 11"/>
                  <a:gd name="T14" fmla="*/ 17 w 17"/>
                  <a:gd name="T15" fmla="*/ 9 h 11"/>
                  <a:gd name="T16" fmla="*/ 17 w 17"/>
                  <a:gd name="T17" fmla="*/ 9 h 11"/>
                  <a:gd name="T18" fmla="*/ 17 w 17"/>
                  <a:gd name="T19" fmla="*/ 7 h 11"/>
                  <a:gd name="T20" fmla="*/ 17 w 17"/>
                  <a:gd name="T21" fmla="*/ 7 h 11"/>
                  <a:gd name="T22" fmla="*/ 15 w 17"/>
                  <a:gd name="T23" fmla="*/ 7 h 11"/>
                  <a:gd name="T24" fmla="*/ 13 w 17"/>
                  <a:gd name="T25" fmla="*/ 7 h 11"/>
                  <a:gd name="T26" fmla="*/ 13 w 17"/>
                  <a:gd name="T27" fmla="*/ 5 h 11"/>
                  <a:gd name="T28" fmla="*/ 8 w 17"/>
                  <a:gd name="T29" fmla="*/ 2 h 11"/>
                  <a:gd name="T30" fmla="*/ 6 w 17"/>
                  <a:gd name="T31" fmla="*/ 2 h 11"/>
                  <a:gd name="T32" fmla="*/ 4 w 17"/>
                  <a:gd name="T33" fmla="*/ 2 h 11"/>
                  <a:gd name="T34" fmla="*/ 4 w 17"/>
                  <a:gd name="T35" fmla="*/ 0 h 11"/>
                  <a:gd name="T36" fmla="*/ 2 w 17"/>
                  <a:gd name="T37" fmla="*/ 0 h 11"/>
                  <a:gd name="T38" fmla="*/ 0 w 17"/>
                  <a:gd name="T39" fmla="*/ 0 h 11"/>
                  <a:gd name="T40" fmla="*/ 0 w 17"/>
                  <a:gd name="T41" fmla="*/ 2 h 11"/>
                  <a:gd name="T42" fmla="*/ 0 w 17"/>
                  <a:gd name="T43" fmla="*/ 2 h 11"/>
                  <a:gd name="T44" fmla="*/ 6 w 17"/>
                  <a:gd name="T45" fmla="*/ 5 h 11"/>
                  <a:gd name="T46" fmla="*/ 6 w 17"/>
                  <a:gd name="T47" fmla="*/ 5 h 11"/>
                  <a:gd name="T48" fmla="*/ 6 w 17"/>
                  <a:gd name="T49" fmla="*/ 7 h 11"/>
                  <a:gd name="T50" fmla="*/ 6 w 17"/>
                  <a:gd name="T5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1">
                    <a:moveTo>
                      <a:pt x="6" y="7"/>
                    </a:moveTo>
                    <a:lnTo>
                      <a:pt x="8" y="9"/>
                    </a:lnTo>
                    <a:lnTo>
                      <a:pt x="10" y="9"/>
                    </a:lnTo>
                    <a:lnTo>
                      <a:pt x="11" y="9"/>
                    </a:lnTo>
                    <a:lnTo>
                      <a:pt x="13" y="11"/>
                    </a:lnTo>
                    <a:lnTo>
                      <a:pt x="15" y="11"/>
                    </a:lnTo>
                    <a:lnTo>
                      <a:pt x="17" y="11"/>
                    </a:lnTo>
                    <a:lnTo>
                      <a:pt x="17" y="9"/>
                    </a:lnTo>
                    <a:lnTo>
                      <a:pt x="17" y="9"/>
                    </a:lnTo>
                    <a:lnTo>
                      <a:pt x="17" y="7"/>
                    </a:lnTo>
                    <a:lnTo>
                      <a:pt x="17" y="7"/>
                    </a:lnTo>
                    <a:lnTo>
                      <a:pt x="15" y="7"/>
                    </a:lnTo>
                    <a:lnTo>
                      <a:pt x="13" y="7"/>
                    </a:lnTo>
                    <a:lnTo>
                      <a:pt x="13" y="5"/>
                    </a:lnTo>
                    <a:lnTo>
                      <a:pt x="8" y="2"/>
                    </a:lnTo>
                    <a:lnTo>
                      <a:pt x="6" y="2"/>
                    </a:lnTo>
                    <a:lnTo>
                      <a:pt x="4" y="2"/>
                    </a:lnTo>
                    <a:lnTo>
                      <a:pt x="4" y="0"/>
                    </a:lnTo>
                    <a:lnTo>
                      <a:pt x="2" y="0"/>
                    </a:lnTo>
                    <a:lnTo>
                      <a:pt x="0" y="0"/>
                    </a:lnTo>
                    <a:lnTo>
                      <a:pt x="0" y="2"/>
                    </a:lnTo>
                    <a:lnTo>
                      <a:pt x="0" y="2"/>
                    </a:lnTo>
                    <a:lnTo>
                      <a:pt x="6" y="5"/>
                    </a:lnTo>
                    <a:lnTo>
                      <a:pt x="6" y="5"/>
                    </a:lnTo>
                    <a:lnTo>
                      <a:pt x="6" y="7"/>
                    </a:lnTo>
                    <a:lnTo>
                      <a:pt x="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4" name="Freeform 142"/>
              <p:cNvSpPr/>
              <p:nvPr/>
            </p:nvSpPr>
            <p:spPr bwMode="auto">
              <a:xfrm>
                <a:off x="1449" y="1137"/>
                <a:ext cx="0" cy="3"/>
              </a:xfrm>
              <a:custGeom>
                <a:avLst/>
                <a:gdLst>
                  <a:gd name="T0" fmla="*/ 3 h 3"/>
                  <a:gd name="T1" fmla="*/ 1 h 3"/>
                  <a:gd name="T2" fmla="*/ 0 h 3"/>
                  <a:gd name="T3" fmla="*/ 0 h 3"/>
                  <a:gd name="T4" fmla="*/ 0 h 3"/>
                  <a:gd name="T5" fmla="*/ 0 h 3"/>
                  <a:gd name="T6" fmla="*/ 3 h 3"/>
                </a:gdLst>
                <a:ahLst/>
                <a:cxnLst>
                  <a:cxn ang="0">
                    <a:pos x="0" y="T0"/>
                  </a:cxn>
                  <a:cxn ang="0">
                    <a:pos x="0" y="T1"/>
                  </a:cxn>
                  <a:cxn ang="0">
                    <a:pos x="0" y="T2"/>
                  </a:cxn>
                  <a:cxn ang="0">
                    <a:pos x="0" y="T3"/>
                  </a:cxn>
                  <a:cxn ang="0">
                    <a:pos x="0" y="T4"/>
                  </a:cxn>
                  <a:cxn ang="0">
                    <a:pos x="0" y="T5"/>
                  </a:cxn>
                  <a:cxn ang="0">
                    <a:pos x="0" y="T6"/>
                  </a:cxn>
                </a:cxnLst>
                <a:rect l="0" t="0" r="r" b="b"/>
                <a:pathLst>
                  <a:path h="3">
                    <a:moveTo>
                      <a:pt x="0" y="3"/>
                    </a:moveTo>
                    <a:lnTo>
                      <a:pt x="0" y="1"/>
                    </a:lnTo>
                    <a:lnTo>
                      <a:pt x="0" y="0"/>
                    </a:lnTo>
                    <a:lnTo>
                      <a:pt x="0" y="0"/>
                    </a:lnTo>
                    <a:lnTo>
                      <a:pt x="0" y="0"/>
                    </a:lnTo>
                    <a:lnTo>
                      <a:pt x="0" y="0"/>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5" name="Freeform 143"/>
              <p:cNvSpPr/>
              <p:nvPr/>
            </p:nvSpPr>
            <p:spPr bwMode="auto">
              <a:xfrm>
                <a:off x="1429" y="1093"/>
                <a:ext cx="47" cy="49"/>
              </a:xfrm>
              <a:custGeom>
                <a:avLst/>
                <a:gdLst>
                  <a:gd name="T0" fmla="*/ 47 w 47"/>
                  <a:gd name="T1" fmla="*/ 36 h 49"/>
                  <a:gd name="T2" fmla="*/ 41 w 47"/>
                  <a:gd name="T3" fmla="*/ 38 h 49"/>
                  <a:gd name="T4" fmla="*/ 39 w 47"/>
                  <a:gd name="T5" fmla="*/ 38 h 49"/>
                  <a:gd name="T6" fmla="*/ 41 w 47"/>
                  <a:gd name="T7" fmla="*/ 36 h 49"/>
                  <a:gd name="T8" fmla="*/ 43 w 47"/>
                  <a:gd name="T9" fmla="*/ 33 h 49"/>
                  <a:gd name="T10" fmla="*/ 47 w 47"/>
                  <a:gd name="T11" fmla="*/ 31 h 49"/>
                  <a:gd name="T12" fmla="*/ 41 w 47"/>
                  <a:gd name="T13" fmla="*/ 31 h 49"/>
                  <a:gd name="T14" fmla="*/ 41 w 47"/>
                  <a:gd name="T15" fmla="*/ 29 h 49"/>
                  <a:gd name="T16" fmla="*/ 41 w 47"/>
                  <a:gd name="T17" fmla="*/ 27 h 49"/>
                  <a:gd name="T18" fmla="*/ 45 w 47"/>
                  <a:gd name="T19" fmla="*/ 24 h 49"/>
                  <a:gd name="T20" fmla="*/ 43 w 47"/>
                  <a:gd name="T21" fmla="*/ 22 h 49"/>
                  <a:gd name="T22" fmla="*/ 34 w 47"/>
                  <a:gd name="T23" fmla="*/ 24 h 49"/>
                  <a:gd name="T24" fmla="*/ 34 w 47"/>
                  <a:gd name="T25" fmla="*/ 20 h 49"/>
                  <a:gd name="T26" fmla="*/ 32 w 47"/>
                  <a:gd name="T27" fmla="*/ 22 h 49"/>
                  <a:gd name="T28" fmla="*/ 29 w 47"/>
                  <a:gd name="T29" fmla="*/ 18 h 49"/>
                  <a:gd name="T30" fmla="*/ 32 w 47"/>
                  <a:gd name="T31" fmla="*/ 16 h 49"/>
                  <a:gd name="T32" fmla="*/ 29 w 47"/>
                  <a:gd name="T33" fmla="*/ 15 h 49"/>
                  <a:gd name="T34" fmla="*/ 23 w 47"/>
                  <a:gd name="T35" fmla="*/ 18 h 49"/>
                  <a:gd name="T36" fmla="*/ 25 w 47"/>
                  <a:gd name="T37" fmla="*/ 15 h 49"/>
                  <a:gd name="T38" fmla="*/ 30 w 47"/>
                  <a:gd name="T39" fmla="*/ 9 h 49"/>
                  <a:gd name="T40" fmla="*/ 32 w 47"/>
                  <a:gd name="T41" fmla="*/ 7 h 49"/>
                  <a:gd name="T42" fmla="*/ 36 w 47"/>
                  <a:gd name="T43" fmla="*/ 4 h 49"/>
                  <a:gd name="T44" fmla="*/ 38 w 47"/>
                  <a:gd name="T45" fmla="*/ 4 h 49"/>
                  <a:gd name="T46" fmla="*/ 38 w 47"/>
                  <a:gd name="T47" fmla="*/ 0 h 49"/>
                  <a:gd name="T48" fmla="*/ 34 w 47"/>
                  <a:gd name="T49" fmla="*/ 2 h 49"/>
                  <a:gd name="T50" fmla="*/ 30 w 47"/>
                  <a:gd name="T51" fmla="*/ 4 h 49"/>
                  <a:gd name="T52" fmla="*/ 29 w 47"/>
                  <a:gd name="T53" fmla="*/ 6 h 49"/>
                  <a:gd name="T54" fmla="*/ 25 w 47"/>
                  <a:gd name="T55" fmla="*/ 7 h 49"/>
                  <a:gd name="T56" fmla="*/ 23 w 47"/>
                  <a:gd name="T57" fmla="*/ 9 h 49"/>
                  <a:gd name="T58" fmla="*/ 21 w 47"/>
                  <a:gd name="T59" fmla="*/ 13 h 49"/>
                  <a:gd name="T60" fmla="*/ 20 w 47"/>
                  <a:gd name="T61" fmla="*/ 15 h 49"/>
                  <a:gd name="T62" fmla="*/ 16 w 47"/>
                  <a:gd name="T63" fmla="*/ 20 h 49"/>
                  <a:gd name="T64" fmla="*/ 14 w 47"/>
                  <a:gd name="T65" fmla="*/ 22 h 49"/>
                  <a:gd name="T66" fmla="*/ 14 w 47"/>
                  <a:gd name="T67" fmla="*/ 24 h 49"/>
                  <a:gd name="T68" fmla="*/ 14 w 47"/>
                  <a:gd name="T69" fmla="*/ 24 h 49"/>
                  <a:gd name="T70" fmla="*/ 7 w 47"/>
                  <a:gd name="T71" fmla="*/ 29 h 49"/>
                  <a:gd name="T72" fmla="*/ 5 w 47"/>
                  <a:gd name="T73" fmla="*/ 29 h 49"/>
                  <a:gd name="T74" fmla="*/ 9 w 47"/>
                  <a:gd name="T75" fmla="*/ 29 h 49"/>
                  <a:gd name="T76" fmla="*/ 1 w 47"/>
                  <a:gd name="T77" fmla="*/ 36 h 49"/>
                  <a:gd name="T78" fmla="*/ 1 w 47"/>
                  <a:gd name="T79" fmla="*/ 38 h 49"/>
                  <a:gd name="T80" fmla="*/ 12 w 47"/>
                  <a:gd name="T81" fmla="*/ 38 h 49"/>
                  <a:gd name="T82" fmla="*/ 18 w 47"/>
                  <a:gd name="T83" fmla="*/ 40 h 49"/>
                  <a:gd name="T84" fmla="*/ 23 w 47"/>
                  <a:gd name="T85" fmla="*/ 38 h 49"/>
                  <a:gd name="T86" fmla="*/ 25 w 47"/>
                  <a:gd name="T87" fmla="*/ 38 h 49"/>
                  <a:gd name="T88" fmla="*/ 23 w 47"/>
                  <a:gd name="T89" fmla="*/ 40 h 49"/>
                  <a:gd name="T90" fmla="*/ 29 w 47"/>
                  <a:gd name="T91" fmla="*/ 38 h 49"/>
                  <a:gd name="T92" fmla="*/ 32 w 47"/>
                  <a:gd name="T93" fmla="*/ 40 h 49"/>
                  <a:gd name="T94" fmla="*/ 25 w 47"/>
                  <a:gd name="T95" fmla="*/ 44 h 49"/>
                  <a:gd name="T96" fmla="*/ 21 w 47"/>
                  <a:gd name="T97" fmla="*/ 45 h 49"/>
                  <a:gd name="T98" fmla="*/ 27 w 47"/>
                  <a:gd name="T99" fmla="*/ 45 h 49"/>
                  <a:gd name="T100" fmla="*/ 32 w 47"/>
                  <a:gd name="T101" fmla="*/ 42 h 49"/>
                  <a:gd name="T102" fmla="*/ 38 w 47"/>
                  <a:gd name="T103" fmla="*/ 36 h 49"/>
                  <a:gd name="T104" fmla="*/ 38 w 47"/>
                  <a:gd name="T105" fmla="*/ 42 h 49"/>
                  <a:gd name="T106" fmla="*/ 36 w 47"/>
                  <a:gd name="T107" fmla="*/ 47 h 49"/>
                  <a:gd name="T108" fmla="*/ 38 w 47"/>
                  <a:gd name="T109" fmla="*/ 45 h 49"/>
                  <a:gd name="T110" fmla="*/ 38 w 47"/>
                  <a:gd name="T111" fmla="*/ 49 h 49"/>
                  <a:gd name="T112" fmla="*/ 43 w 47"/>
                  <a:gd name="T113" fmla="*/ 47 h 49"/>
                  <a:gd name="T114" fmla="*/ 47 w 47"/>
                  <a:gd name="T115" fmla="*/ 38 h 49"/>
                  <a:gd name="T116" fmla="*/ 43 w 47"/>
                  <a:gd name="T117"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 h="49">
                    <a:moveTo>
                      <a:pt x="45" y="36"/>
                    </a:moveTo>
                    <a:lnTo>
                      <a:pt x="45" y="36"/>
                    </a:lnTo>
                    <a:lnTo>
                      <a:pt x="47" y="36"/>
                    </a:lnTo>
                    <a:lnTo>
                      <a:pt x="47" y="35"/>
                    </a:lnTo>
                    <a:lnTo>
                      <a:pt x="43" y="36"/>
                    </a:lnTo>
                    <a:lnTo>
                      <a:pt x="41" y="38"/>
                    </a:lnTo>
                    <a:lnTo>
                      <a:pt x="41" y="40"/>
                    </a:lnTo>
                    <a:lnTo>
                      <a:pt x="39" y="40"/>
                    </a:lnTo>
                    <a:lnTo>
                      <a:pt x="39" y="38"/>
                    </a:lnTo>
                    <a:lnTo>
                      <a:pt x="39" y="38"/>
                    </a:lnTo>
                    <a:lnTo>
                      <a:pt x="39" y="36"/>
                    </a:lnTo>
                    <a:lnTo>
                      <a:pt x="41" y="36"/>
                    </a:lnTo>
                    <a:lnTo>
                      <a:pt x="39" y="35"/>
                    </a:lnTo>
                    <a:lnTo>
                      <a:pt x="39" y="35"/>
                    </a:lnTo>
                    <a:lnTo>
                      <a:pt x="43" y="33"/>
                    </a:lnTo>
                    <a:lnTo>
                      <a:pt x="43" y="33"/>
                    </a:lnTo>
                    <a:lnTo>
                      <a:pt x="45" y="31"/>
                    </a:lnTo>
                    <a:lnTo>
                      <a:pt x="47" y="31"/>
                    </a:lnTo>
                    <a:lnTo>
                      <a:pt x="47" y="29"/>
                    </a:lnTo>
                    <a:lnTo>
                      <a:pt x="41" y="31"/>
                    </a:lnTo>
                    <a:lnTo>
                      <a:pt x="41" y="31"/>
                    </a:lnTo>
                    <a:lnTo>
                      <a:pt x="39" y="31"/>
                    </a:lnTo>
                    <a:lnTo>
                      <a:pt x="39" y="31"/>
                    </a:lnTo>
                    <a:lnTo>
                      <a:pt x="41" y="29"/>
                    </a:lnTo>
                    <a:lnTo>
                      <a:pt x="41" y="29"/>
                    </a:lnTo>
                    <a:lnTo>
                      <a:pt x="41" y="27"/>
                    </a:lnTo>
                    <a:lnTo>
                      <a:pt x="41" y="27"/>
                    </a:lnTo>
                    <a:lnTo>
                      <a:pt x="41" y="25"/>
                    </a:lnTo>
                    <a:lnTo>
                      <a:pt x="43" y="25"/>
                    </a:lnTo>
                    <a:lnTo>
                      <a:pt x="45" y="24"/>
                    </a:lnTo>
                    <a:lnTo>
                      <a:pt x="45" y="24"/>
                    </a:lnTo>
                    <a:lnTo>
                      <a:pt x="45" y="24"/>
                    </a:lnTo>
                    <a:lnTo>
                      <a:pt x="43" y="22"/>
                    </a:lnTo>
                    <a:lnTo>
                      <a:pt x="39" y="22"/>
                    </a:lnTo>
                    <a:lnTo>
                      <a:pt x="39" y="22"/>
                    </a:lnTo>
                    <a:lnTo>
                      <a:pt x="34" y="24"/>
                    </a:lnTo>
                    <a:lnTo>
                      <a:pt x="32" y="24"/>
                    </a:lnTo>
                    <a:lnTo>
                      <a:pt x="34" y="22"/>
                    </a:lnTo>
                    <a:lnTo>
                      <a:pt x="34" y="20"/>
                    </a:lnTo>
                    <a:lnTo>
                      <a:pt x="32" y="22"/>
                    </a:lnTo>
                    <a:lnTo>
                      <a:pt x="32" y="22"/>
                    </a:lnTo>
                    <a:lnTo>
                      <a:pt x="32" y="22"/>
                    </a:lnTo>
                    <a:lnTo>
                      <a:pt x="29" y="20"/>
                    </a:lnTo>
                    <a:lnTo>
                      <a:pt x="30" y="18"/>
                    </a:lnTo>
                    <a:lnTo>
                      <a:pt x="29" y="18"/>
                    </a:lnTo>
                    <a:lnTo>
                      <a:pt x="30" y="18"/>
                    </a:lnTo>
                    <a:lnTo>
                      <a:pt x="32" y="16"/>
                    </a:lnTo>
                    <a:lnTo>
                      <a:pt x="32" y="16"/>
                    </a:lnTo>
                    <a:lnTo>
                      <a:pt x="29" y="16"/>
                    </a:lnTo>
                    <a:lnTo>
                      <a:pt x="30" y="15"/>
                    </a:lnTo>
                    <a:lnTo>
                      <a:pt x="29" y="15"/>
                    </a:lnTo>
                    <a:lnTo>
                      <a:pt x="27" y="16"/>
                    </a:lnTo>
                    <a:lnTo>
                      <a:pt x="25" y="18"/>
                    </a:lnTo>
                    <a:lnTo>
                      <a:pt x="23" y="18"/>
                    </a:lnTo>
                    <a:lnTo>
                      <a:pt x="23" y="18"/>
                    </a:lnTo>
                    <a:lnTo>
                      <a:pt x="25" y="16"/>
                    </a:lnTo>
                    <a:lnTo>
                      <a:pt x="25" y="15"/>
                    </a:lnTo>
                    <a:lnTo>
                      <a:pt x="27" y="13"/>
                    </a:lnTo>
                    <a:lnTo>
                      <a:pt x="29" y="11"/>
                    </a:lnTo>
                    <a:lnTo>
                      <a:pt x="30" y="9"/>
                    </a:lnTo>
                    <a:lnTo>
                      <a:pt x="30" y="9"/>
                    </a:lnTo>
                    <a:lnTo>
                      <a:pt x="30" y="9"/>
                    </a:lnTo>
                    <a:lnTo>
                      <a:pt x="32" y="7"/>
                    </a:lnTo>
                    <a:lnTo>
                      <a:pt x="32" y="7"/>
                    </a:lnTo>
                    <a:lnTo>
                      <a:pt x="34" y="7"/>
                    </a:lnTo>
                    <a:lnTo>
                      <a:pt x="36" y="4"/>
                    </a:lnTo>
                    <a:lnTo>
                      <a:pt x="34" y="4"/>
                    </a:lnTo>
                    <a:lnTo>
                      <a:pt x="36" y="4"/>
                    </a:lnTo>
                    <a:lnTo>
                      <a:pt x="38" y="4"/>
                    </a:lnTo>
                    <a:lnTo>
                      <a:pt x="38" y="0"/>
                    </a:lnTo>
                    <a:lnTo>
                      <a:pt x="38" y="0"/>
                    </a:lnTo>
                    <a:lnTo>
                      <a:pt x="38" y="0"/>
                    </a:lnTo>
                    <a:lnTo>
                      <a:pt x="38" y="0"/>
                    </a:lnTo>
                    <a:lnTo>
                      <a:pt x="36" y="0"/>
                    </a:lnTo>
                    <a:lnTo>
                      <a:pt x="34" y="2"/>
                    </a:lnTo>
                    <a:lnTo>
                      <a:pt x="32" y="2"/>
                    </a:lnTo>
                    <a:lnTo>
                      <a:pt x="30" y="2"/>
                    </a:lnTo>
                    <a:lnTo>
                      <a:pt x="30" y="4"/>
                    </a:lnTo>
                    <a:lnTo>
                      <a:pt x="29" y="4"/>
                    </a:lnTo>
                    <a:lnTo>
                      <a:pt x="29" y="4"/>
                    </a:lnTo>
                    <a:lnTo>
                      <a:pt x="29" y="6"/>
                    </a:lnTo>
                    <a:lnTo>
                      <a:pt x="27" y="6"/>
                    </a:lnTo>
                    <a:lnTo>
                      <a:pt x="27" y="7"/>
                    </a:lnTo>
                    <a:lnTo>
                      <a:pt x="25" y="7"/>
                    </a:lnTo>
                    <a:lnTo>
                      <a:pt x="25" y="7"/>
                    </a:lnTo>
                    <a:lnTo>
                      <a:pt x="23" y="9"/>
                    </a:lnTo>
                    <a:lnTo>
                      <a:pt x="23" y="9"/>
                    </a:lnTo>
                    <a:lnTo>
                      <a:pt x="23" y="9"/>
                    </a:lnTo>
                    <a:lnTo>
                      <a:pt x="23" y="11"/>
                    </a:lnTo>
                    <a:lnTo>
                      <a:pt x="21" y="13"/>
                    </a:lnTo>
                    <a:lnTo>
                      <a:pt x="21" y="13"/>
                    </a:lnTo>
                    <a:lnTo>
                      <a:pt x="20" y="15"/>
                    </a:lnTo>
                    <a:lnTo>
                      <a:pt x="20" y="15"/>
                    </a:lnTo>
                    <a:lnTo>
                      <a:pt x="16" y="18"/>
                    </a:lnTo>
                    <a:lnTo>
                      <a:pt x="16" y="18"/>
                    </a:lnTo>
                    <a:lnTo>
                      <a:pt x="16" y="20"/>
                    </a:lnTo>
                    <a:lnTo>
                      <a:pt x="16" y="20"/>
                    </a:lnTo>
                    <a:lnTo>
                      <a:pt x="14" y="20"/>
                    </a:lnTo>
                    <a:lnTo>
                      <a:pt x="14" y="22"/>
                    </a:lnTo>
                    <a:lnTo>
                      <a:pt x="12" y="22"/>
                    </a:lnTo>
                    <a:lnTo>
                      <a:pt x="14" y="24"/>
                    </a:lnTo>
                    <a:lnTo>
                      <a:pt x="14" y="24"/>
                    </a:lnTo>
                    <a:lnTo>
                      <a:pt x="14" y="24"/>
                    </a:lnTo>
                    <a:lnTo>
                      <a:pt x="14" y="24"/>
                    </a:lnTo>
                    <a:lnTo>
                      <a:pt x="14" y="24"/>
                    </a:lnTo>
                    <a:lnTo>
                      <a:pt x="11" y="24"/>
                    </a:lnTo>
                    <a:lnTo>
                      <a:pt x="9" y="27"/>
                    </a:lnTo>
                    <a:lnTo>
                      <a:pt x="7" y="29"/>
                    </a:lnTo>
                    <a:lnTo>
                      <a:pt x="7" y="27"/>
                    </a:lnTo>
                    <a:lnTo>
                      <a:pt x="5" y="29"/>
                    </a:lnTo>
                    <a:lnTo>
                      <a:pt x="5" y="29"/>
                    </a:lnTo>
                    <a:lnTo>
                      <a:pt x="3" y="29"/>
                    </a:lnTo>
                    <a:lnTo>
                      <a:pt x="7" y="29"/>
                    </a:lnTo>
                    <a:lnTo>
                      <a:pt x="9" y="29"/>
                    </a:lnTo>
                    <a:lnTo>
                      <a:pt x="9" y="31"/>
                    </a:lnTo>
                    <a:lnTo>
                      <a:pt x="3" y="33"/>
                    </a:lnTo>
                    <a:lnTo>
                      <a:pt x="1" y="36"/>
                    </a:lnTo>
                    <a:lnTo>
                      <a:pt x="0" y="36"/>
                    </a:lnTo>
                    <a:lnTo>
                      <a:pt x="0" y="38"/>
                    </a:lnTo>
                    <a:lnTo>
                      <a:pt x="1" y="38"/>
                    </a:lnTo>
                    <a:lnTo>
                      <a:pt x="5" y="38"/>
                    </a:lnTo>
                    <a:lnTo>
                      <a:pt x="9" y="38"/>
                    </a:lnTo>
                    <a:lnTo>
                      <a:pt x="12" y="38"/>
                    </a:lnTo>
                    <a:lnTo>
                      <a:pt x="14" y="38"/>
                    </a:lnTo>
                    <a:lnTo>
                      <a:pt x="14" y="38"/>
                    </a:lnTo>
                    <a:lnTo>
                      <a:pt x="18" y="40"/>
                    </a:lnTo>
                    <a:lnTo>
                      <a:pt x="20" y="38"/>
                    </a:lnTo>
                    <a:lnTo>
                      <a:pt x="21" y="38"/>
                    </a:lnTo>
                    <a:lnTo>
                      <a:pt x="23" y="38"/>
                    </a:lnTo>
                    <a:lnTo>
                      <a:pt x="25" y="36"/>
                    </a:lnTo>
                    <a:lnTo>
                      <a:pt x="25" y="38"/>
                    </a:lnTo>
                    <a:lnTo>
                      <a:pt x="25" y="38"/>
                    </a:lnTo>
                    <a:lnTo>
                      <a:pt x="23" y="40"/>
                    </a:lnTo>
                    <a:lnTo>
                      <a:pt x="21" y="40"/>
                    </a:lnTo>
                    <a:lnTo>
                      <a:pt x="23" y="40"/>
                    </a:lnTo>
                    <a:lnTo>
                      <a:pt x="23" y="42"/>
                    </a:lnTo>
                    <a:lnTo>
                      <a:pt x="27" y="40"/>
                    </a:lnTo>
                    <a:lnTo>
                      <a:pt x="29" y="38"/>
                    </a:lnTo>
                    <a:lnTo>
                      <a:pt x="29" y="40"/>
                    </a:lnTo>
                    <a:lnTo>
                      <a:pt x="30" y="40"/>
                    </a:lnTo>
                    <a:lnTo>
                      <a:pt x="32" y="40"/>
                    </a:lnTo>
                    <a:lnTo>
                      <a:pt x="29" y="42"/>
                    </a:lnTo>
                    <a:lnTo>
                      <a:pt x="29" y="42"/>
                    </a:lnTo>
                    <a:lnTo>
                      <a:pt x="25" y="44"/>
                    </a:lnTo>
                    <a:lnTo>
                      <a:pt x="23" y="44"/>
                    </a:lnTo>
                    <a:lnTo>
                      <a:pt x="23" y="45"/>
                    </a:lnTo>
                    <a:lnTo>
                      <a:pt x="21" y="45"/>
                    </a:lnTo>
                    <a:lnTo>
                      <a:pt x="23" y="45"/>
                    </a:lnTo>
                    <a:lnTo>
                      <a:pt x="25" y="45"/>
                    </a:lnTo>
                    <a:lnTo>
                      <a:pt x="27" y="45"/>
                    </a:lnTo>
                    <a:lnTo>
                      <a:pt x="29" y="44"/>
                    </a:lnTo>
                    <a:lnTo>
                      <a:pt x="30" y="42"/>
                    </a:lnTo>
                    <a:lnTo>
                      <a:pt x="32" y="42"/>
                    </a:lnTo>
                    <a:lnTo>
                      <a:pt x="32" y="42"/>
                    </a:lnTo>
                    <a:lnTo>
                      <a:pt x="38" y="36"/>
                    </a:lnTo>
                    <a:lnTo>
                      <a:pt x="38" y="36"/>
                    </a:lnTo>
                    <a:lnTo>
                      <a:pt x="38" y="38"/>
                    </a:lnTo>
                    <a:lnTo>
                      <a:pt x="38" y="40"/>
                    </a:lnTo>
                    <a:lnTo>
                      <a:pt x="38" y="42"/>
                    </a:lnTo>
                    <a:lnTo>
                      <a:pt x="36" y="45"/>
                    </a:lnTo>
                    <a:lnTo>
                      <a:pt x="34" y="47"/>
                    </a:lnTo>
                    <a:lnTo>
                      <a:pt x="36" y="47"/>
                    </a:lnTo>
                    <a:lnTo>
                      <a:pt x="38" y="44"/>
                    </a:lnTo>
                    <a:lnTo>
                      <a:pt x="39" y="45"/>
                    </a:lnTo>
                    <a:lnTo>
                      <a:pt x="38" y="45"/>
                    </a:lnTo>
                    <a:lnTo>
                      <a:pt x="38" y="47"/>
                    </a:lnTo>
                    <a:lnTo>
                      <a:pt x="38" y="49"/>
                    </a:lnTo>
                    <a:lnTo>
                      <a:pt x="38" y="49"/>
                    </a:lnTo>
                    <a:lnTo>
                      <a:pt x="39" y="49"/>
                    </a:lnTo>
                    <a:lnTo>
                      <a:pt x="41" y="49"/>
                    </a:lnTo>
                    <a:lnTo>
                      <a:pt x="43" y="47"/>
                    </a:lnTo>
                    <a:lnTo>
                      <a:pt x="43" y="44"/>
                    </a:lnTo>
                    <a:lnTo>
                      <a:pt x="45" y="42"/>
                    </a:lnTo>
                    <a:lnTo>
                      <a:pt x="47" y="38"/>
                    </a:lnTo>
                    <a:lnTo>
                      <a:pt x="47" y="38"/>
                    </a:lnTo>
                    <a:lnTo>
                      <a:pt x="43" y="42"/>
                    </a:lnTo>
                    <a:lnTo>
                      <a:pt x="43" y="42"/>
                    </a:lnTo>
                    <a:lnTo>
                      <a:pt x="43" y="38"/>
                    </a:lnTo>
                    <a:lnTo>
                      <a:pt x="45"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6" name="Freeform 144"/>
              <p:cNvSpPr/>
              <p:nvPr/>
            </p:nvSpPr>
            <p:spPr bwMode="auto">
              <a:xfrm>
                <a:off x="1391" y="1135"/>
                <a:ext cx="16" cy="11"/>
              </a:xfrm>
              <a:custGeom>
                <a:avLst/>
                <a:gdLst>
                  <a:gd name="T0" fmla="*/ 9 w 16"/>
                  <a:gd name="T1" fmla="*/ 11 h 11"/>
                  <a:gd name="T2" fmla="*/ 10 w 16"/>
                  <a:gd name="T3" fmla="*/ 11 h 11"/>
                  <a:gd name="T4" fmla="*/ 10 w 16"/>
                  <a:gd name="T5" fmla="*/ 11 h 11"/>
                  <a:gd name="T6" fmla="*/ 10 w 16"/>
                  <a:gd name="T7" fmla="*/ 11 h 11"/>
                  <a:gd name="T8" fmla="*/ 12 w 16"/>
                  <a:gd name="T9" fmla="*/ 9 h 11"/>
                  <a:gd name="T10" fmla="*/ 12 w 16"/>
                  <a:gd name="T11" fmla="*/ 9 h 11"/>
                  <a:gd name="T12" fmla="*/ 14 w 16"/>
                  <a:gd name="T13" fmla="*/ 7 h 11"/>
                  <a:gd name="T14" fmla="*/ 16 w 16"/>
                  <a:gd name="T15" fmla="*/ 7 h 11"/>
                  <a:gd name="T16" fmla="*/ 16 w 16"/>
                  <a:gd name="T17" fmla="*/ 7 h 11"/>
                  <a:gd name="T18" fmla="*/ 12 w 16"/>
                  <a:gd name="T19" fmla="*/ 5 h 11"/>
                  <a:gd name="T20" fmla="*/ 9 w 16"/>
                  <a:gd name="T21" fmla="*/ 7 h 11"/>
                  <a:gd name="T22" fmla="*/ 9 w 16"/>
                  <a:gd name="T23" fmla="*/ 5 h 11"/>
                  <a:gd name="T24" fmla="*/ 7 w 16"/>
                  <a:gd name="T25" fmla="*/ 5 h 11"/>
                  <a:gd name="T26" fmla="*/ 5 w 16"/>
                  <a:gd name="T27" fmla="*/ 5 h 11"/>
                  <a:gd name="T28" fmla="*/ 3 w 16"/>
                  <a:gd name="T29" fmla="*/ 5 h 11"/>
                  <a:gd name="T30" fmla="*/ 3 w 16"/>
                  <a:gd name="T31" fmla="*/ 5 h 11"/>
                  <a:gd name="T32" fmla="*/ 3 w 16"/>
                  <a:gd name="T33" fmla="*/ 3 h 11"/>
                  <a:gd name="T34" fmla="*/ 1 w 16"/>
                  <a:gd name="T35" fmla="*/ 3 h 11"/>
                  <a:gd name="T36" fmla="*/ 3 w 16"/>
                  <a:gd name="T37" fmla="*/ 2 h 11"/>
                  <a:gd name="T38" fmla="*/ 5 w 16"/>
                  <a:gd name="T39" fmla="*/ 0 h 11"/>
                  <a:gd name="T40" fmla="*/ 3 w 16"/>
                  <a:gd name="T41" fmla="*/ 0 h 11"/>
                  <a:gd name="T42" fmla="*/ 1 w 16"/>
                  <a:gd name="T43" fmla="*/ 2 h 11"/>
                  <a:gd name="T44" fmla="*/ 0 w 16"/>
                  <a:gd name="T45" fmla="*/ 3 h 11"/>
                  <a:gd name="T46" fmla="*/ 1 w 16"/>
                  <a:gd name="T47" fmla="*/ 3 h 11"/>
                  <a:gd name="T48" fmla="*/ 1 w 16"/>
                  <a:gd name="T49" fmla="*/ 5 h 11"/>
                  <a:gd name="T50" fmla="*/ 1 w 16"/>
                  <a:gd name="T51" fmla="*/ 7 h 11"/>
                  <a:gd name="T52" fmla="*/ 3 w 16"/>
                  <a:gd name="T53" fmla="*/ 7 h 11"/>
                  <a:gd name="T54" fmla="*/ 3 w 16"/>
                  <a:gd name="T55" fmla="*/ 7 h 11"/>
                  <a:gd name="T56" fmla="*/ 5 w 16"/>
                  <a:gd name="T57" fmla="*/ 9 h 11"/>
                  <a:gd name="T58" fmla="*/ 7 w 16"/>
                  <a:gd name="T59" fmla="*/ 9 h 11"/>
                  <a:gd name="T60" fmla="*/ 7 w 16"/>
                  <a:gd name="T61" fmla="*/ 9 h 11"/>
                  <a:gd name="T62" fmla="*/ 7 w 16"/>
                  <a:gd name="T63" fmla="*/ 9 h 11"/>
                  <a:gd name="T64" fmla="*/ 9 w 16"/>
                  <a:gd name="T65" fmla="*/ 9 h 11"/>
                  <a:gd name="T66" fmla="*/ 9 w 16"/>
                  <a:gd name="T67" fmla="*/ 9 h 11"/>
                  <a:gd name="T68" fmla="*/ 9 w 16"/>
                  <a:gd name="T6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11">
                    <a:moveTo>
                      <a:pt x="9" y="11"/>
                    </a:moveTo>
                    <a:lnTo>
                      <a:pt x="10" y="11"/>
                    </a:lnTo>
                    <a:lnTo>
                      <a:pt x="10" y="11"/>
                    </a:lnTo>
                    <a:lnTo>
                      <a:pt x="10" y="11"/>
                    </a:lnTo>
                    <a:lnTo>
                      <a:pt x="12" y="9"/>
                    </a:lnTo>
                    <a:lnTo>
                      <a:pt x="12" y="9"/>
                    </a:lnTo>
                    <a:lnTo>
                      <a:pt x="14" y="7"/>
                    </a:lnTo>
                    <a:lnTo>
                      <a:pt x="16" y="7"/>
                    </a:lnTo>
                    <a:lnTo>
                      <a:pt x="16" y="7"/>
                    </a:lnTo>
                    <a:lnTo>
                      <a:pt x="12" y="5"/>
                    </a:lnTo>
                    <a:lnTo>
                      <a:pt x="9" y="7"/>
                    </a:lnTo>
                    <a:lnTo>
                      <a:pt x="9" y="5"/>
                    </a:lnTo>
                    <a:lnTo>
                      <a:pt x="7" y="5"/>
                    </a:lnTo>
                    <a:lnTo>
                      <a:pt x="5" y="5"/>
                    </a:lnTo>
                    <a:lnTo>
                      <a:pt x="3" y="5"/>
                    </a:lnTo>
                    <a:lnTo>
                      <a:pt x="3" y="5"/>
                    </a:lnTo>
                    <a:lnTo>
                      <a:pt x="3" y="3"/>
                    </a:lnTo>
                    <a:lnTo>
                      <a:pt x="1" y="3"/>
                    </a:lnTo>
                    <a:lnTo>
                      <a:pt x="3" y="2"/>
                    </a:lnTo>
                    <a:lnTo>
                      <a:pt x="5" y="0"/>
                    </a:lnTo>
                    <a:lnTo>
                      <a:pt x="3" y="0"/>
                    </a:lnTo>
                    <a:lnTo>
                      <a:pt x="1" y="2"/>
                    </a:lnTo>
                    <a:lnTo>
                      <a:pt x="0" y="3"/>
                    </a:lnTo>
                    <a:lnTo>
                      <a:pt x="1" y="3"/>
                    </a:lnTo>
                    <a:lnTo>
                      <a:pt x="1" y="5"/>
                    </a:lnTo>
                    <a:lnTo>
                      <a:pt x="1" y="7"/>
                    </a:lnTo>
                    <a:lnTo>
                      <a:pt x="3" y="7"/>
                    </a:lnTo>
                    <a:lnTo>
                      <a:pt x="3" y="7"/>
                    </a:lnTo>
                    <a:lnTo>
                      <a:pt x="5" y="9"/>
                    </a:lnTo>
                    <a:lnTo>
                      <a:pt x="7" y="9"/>
                    </a:lnTo>
                    <a:lnTo>
                      <a:pt x="7" y="9"/>
                    </a:lnTo>
                    <a:lnTo>
                      <a:pt x="7" y="9"/>
                    </a:lnTo>
                    <a:lnTo>
                      <a:pt x="9" y="9"/>
                    </a:lnTo>
                    <a:lnTo>
                      <a:pt x="9" y="9"/>
                    </a:lnTo>
                    <a:lnTo>
                      <a:pt x="9" y="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7" name="Freeform 145"/>
              <p:cNvSpPr/>
              <p:nvPr/>
            </p:nvSpPr>
            <p:spPr bwMode="auto">
              <a:xfrm>
                <a:off x="1409" y="1137"/>
                <a:ext cx="12" cy="14"/>
              </a:xfrm>
              <a:custGeom>
                <a:avLst/>
                <a:gdLst>
                  <a:gd name="T0" fmla="*/ 11 w 12"/>
                  <a:gd name="T1" fmla="*/ 7 h 14"/>
                  <a:gd name="T2" fmla="*/ 11 w 12"/>
                  <a:gd name="T3" fmla="*/ 9 h 14"/>
                  <a:gd name="T4" fmla="*/ 11 w 12"/>
                  <a:gd name="T5" fmla="*/ 7 h 14"/>
                  <a:gd name="T6" fmla="*/ 7 w 12"/>
                  <a:gd name="T7" fmla="*/ 9 h 14"/>
                  <a:gd name="T8" fmla="*/ 7 w 12"/>
                  <a:gd name="T9" fmla="*/ 9 h 14"/>
                  <a:gd name="T10" fmla="*/ 9 w 12"/>
                  <a:gd name="T11" fmla="*/ 7 h 14"/>
                  <a:gd name="T12" fmla="*/ 7 w 12"/>
                  <a:gd name="T13" fmla="*/ 7 h 14"/>
                  <a:gd name="T14" fmla="*/ 9 w 12"/>
                  <a:gd name="T15" fmla="*/ 3 h 14"/>
                  <a:gd name="T16" fmla="*/ 11 w 12"/>
                  <a:gd name="T17" fmla="*/ 1 h 14"/>
                  <a:gd name="T18" fmla="*/ 11 w 12"/>
                  <a:gd name="T19" fmla="*/ 0 h 14"/>
                  <a:gd name="T20" fmla="*/ 11 w 12"/>
                  <a:gd name="T21" fmla="*/ 0 h 14"/>
                  <a:gd name="T22" fmla="*/ 11 w 12"/>
                  <a:gd name="T23" fmla="*/ 0 h 14"/>
                  <a:gd name="T24" fmla="*/ 9 w 12"/>
                  <a:gd name="T25" fmla="*/ 0 h 14"/>
                  <a:gd name="T26" fmla="*/ 9 w 12"/>
                  <a:gd name="T27" fmla="*/ 0 h 14"/>
                  <a:gd name="T28" fmla="*/ 9 w 12"/>
                  <a:gd name="T29" fmla="*/ 1 h 14"/>
                  <a:gd name="T30" fmla="*/ 7 w 12"/>
                  <a:gd name="T31" fmla="*/ 3 h 14"/>
                  <a:gd name="T32" fmla="*/ 5 w 12"/>
                  <a:gd name="T33" fmla="*/ 5 h 14"/>
                  <a:gd name="T34" fmla="*/ 3 w 12"/>
                  <a:gd name="T35" fmla="*/ 5 h 14"/>
                  <a:gd name="T36" fmla="*/ 2 w 12"/>
                  <a:gd name="T37" fmla="*/ 7 h 14"/>
                  <a:gd name="T38" fmla="*/ 2 w 12"/>
                  <a:gd name="T39" fmla="*/ 9 h 14"/>
                  <a:gd name="T40" fmla="*/ 0 w 12"/>
                  <a:gd name="T41" fmla="*/ 10 h 14"/>
                  <a:gd name="T42" fmla="*/ 0 w 12"/>
                  <a:gd name="T43" fmla="*/ 10 h 14"/>
                  <a:gd name="T44" fmla="*/ 0 w 12"/>
                  <a:gd name="T45" fmla="*/ 12 h 14"/>
                  <a:gd name="T46" fmla="*/ 0 w 12"/>
                  <a:gd name="T47" fmla="*/ 12 h 14"/>
                  <a:gd name="T48" fmla="*/ 2 w 12"/>
                  <a:gd name="T49" fmla="*/ 14 h 14"/>
                  <a:gd name="T50" fmla="*/ 3 w 12"/>
                  <a:gd name="T51" fmla="*/ 12 h 14"/>
                  <a:gd name="T52" fmla="*/ 5 w 12"/>
                  <a:gd name="T53" fmla="*/ 12 h 14"/>
                  <a:gd name="T54" fmla="*/ 9 w 12"/>
                  <a:gd name="T55" fmla="*/ 12 h 14"/>
                  <a:gd name="T56" fmla="*/ 9 w 12"/>
                  <a:gd name="T57" fmla="*/ 10 h 14"/>
                  <a:gd name="T58" fmla="*/ 11 w 12"/>
                  <a:gd name="T59" fmla="*/ 10 h 14"/>
                  <a:gd name="T60" fmla="*/ 11 w 12"/>
                  <a:gd name="T61" fmla="*/ 10 h 14"/>
                  <a:gd name="T62" fmla="*/ 12 w 12"/>
                  <a:gd name="T63" fmla="*/ 9 h 14"/>
                  <a:gd name="T64" fmla="*/ 11 w 12"/>
                  <a:gd name="T65" fmla="*/ 9 h 14"/>
                  <a:gd name="T66" fmla="*/ 12 w 12"/>
                  <a:gd name="T67" fmla="*/ 7 h 14"/>
                  <a:gd name="T68" fmla="*/ 11 w 12"/>
                  <a:gd name="T6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14">
                    <a:moveTo>
                      <a:pt x="11" y="7"/>
                    </a:moveTo>
                    <a:lnTo>
                      <a:pt x="11" y="9"/>
                    </a:lnTo>
                    <a:lnTo>
                      <a:pt x="11" y="7"/>
                    </a:lnTo>
                    <a:lnTo>
                      <a:pt x="7" y="9"/>
                    </a:lnTo>
                    <a:lnTo>
                      <a:pt x="7" y="9"/>
                    </a:lnTo>
                    <a:lnTo>
                      <a:pt x="9" y="7"/>
                    </a:lnTo>
                    <a:lnTo>
                      <a:pt x="7" y="7"/>
                    </a:lnTo>
                    <a:lnTo>
                      <a:pt x="9" y="3"/>
                    </a:lnTo>
                    <a:lnTo>
                      <a:pt x="11" y="1"/>
                    </a:lnTo>
                    <a:lnTo>
                      <a:pt x="11" y="0"/>
                    </a:lnTo>
                    <a:lnTo>
                      <a:pt x="11" y="0"/>
                    </a:lnTo>
                    <a:lnTo>
                      <a:pt x="11" y="0"/>
                    </a:lnTo>
                    <a:lnTo>
                      <a:pt x="9" y="0"/>
                    </a:lnTo>
                    <a:lnTo>
                      <a:pt x="9" y="0"/>
                    </a:lnTo>
                    <a:lnTo>
                      <a:pt x="9" y="1"/>
                    </a:lnTo>
                    <a:lnTo>
                      <a:pt x="7" y="3"/>
                    </a:lnTo>
                    <a:lnTo>
                      <a:pt x="5" y="5"/>
                    </a:lnTo>
                    <a:lnTo>
                      <a:pt x="3" y="5"/>
                    </a:lnTo>
                    <a:lnTo>
                      <a:pt x="2" y="7"/>
                    </a:lnTo>
                    <a:lnTo>
                      <a:pt x="2" y="9"/>
                    </a:lnTo>
                    <a:lnTo>
                      <a:pt x="0" y="10"/>
                    </a:lnTo>
                    <a:lnTo>
                      <a:pt x="0" y="10"/>
                    </a:lnTo>
                    <a:lnTo>
                      <a:pt x="0" y="12"/>
                    </a:lnTo>
                    <a:lnTo>
                      <a:pt x="0" y="12"/>
                    </a:lnTo>
                    <a:lnTo>
                      <a:pt x="2" y="14"/>
                    </a:lnTo>
                    <a:lnTo>
                      <a:pt x="3" y="12"/>
                    </a:lnTo>
                    <a:lnTo>
                      <a:pt x="5" y="12"/>
                    </a:lnTo>
                    <a:lnTo>
                      <a:pt x="9" y="12"/>
                    </a:lnTo>
                    <a:lnTo>
                      <a:pt x="9" y="10"/>
                    </a:lnTo>
                    <a:lnTo>
                      <a:pt x="11" y="10"/>
                    </a:lnTo>
                    <a:lnTo>
                      <a:pt x="11" y="10"/>
                    </a:lnTo>
                    <a:lnTo>
                      <a:pt x="12" y="9"/>
                    </a:lnTo>
                    <a:lnTo>
                      <a:pt x="11" y="9"/>
                    </a:lnTo>
                    <a:lnTo>
                      <a:pt x="12" y="7"/>
                    </a:lnTo>
                    <a:lnTo>
                      <a:pt x="11"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8" name="Freeform 146"/>
              <p:cNvSpPr/>
              <p:nvPr/>
            </p:nvSpPr>
            <p:spPr bwMode="auto">
              <a:xfrm>
                <a:off x="1416" y="981"/>
                <a:ext cx="4" cy="2"/>
              </a:xfrm>
              <a:custGeom>
                <a:avLst/>
                <a:gdLst>
                  <a:gd name="T0" fmla="*/ 0 w 4"/>
                  <a:gd name="T1" fmla="*/ 2 h 2"/>
                  <a:gd name="T2" fmla="*/ 0 w 4"/>
                  <a:gd name="T3" fmla="*/ 0 h 2"/>
                  <a:gd name="T4" fmla="*/ 0 w 4"/>
                  <a:gd name="T5" fmla="*/ 0 h 2"/>
                  <a:gd name="T6" fmla="*/ 0 w 4"/>
                  <a:gd name="T7" fmla="*/ 0 h 2"/>
                  <a:gd name="T8" fmla="*/ 0 w 4"/>
                  <a:gd name="T9" fmla="*/ 2 h 2"/>
                  <a:gd name="T10" fmla="*/ 0 w 4"/>
                  <a:gd name="T11" fmla="*/ 2 h 2"/>
                  <a:gd name="T12" fmla="*/ 0 w 4"/>
                  <a:gd name="T13" fmla="*/ 2 h 2"/>
                  <a:gd name="T14" fmla="*/ 2 w 4"/>
                  <a:gd name="T15" fmla="*/ 2 h 2"/>
                  <a:gd name="T16" fmla="*/ 4 w 4"/>
                  <a:gd name="T17" fmla="*/ 2 h 2"/>
                  <a:gd name="T18" fmla="*/ 2 w 4"/>
                  <a:gd name="T19" fmla="*/ 2 h 2"/>
                  <a:gd name="T20" fmla="*/ 0 w 4"/>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0" y="2"/>
                    </a:moveTo>
                    <a:lnTo>
                      <a:pt x="0" y="0"/>
                    </a:lnTo>
                    <a:lnTo>
                      <a:pt x="0" y="0"/>
                    </a:lnTo>
                    <a:lnTo>
                      <a:pt x="0" y="0"/>
                    </a:lnTo>
                    <a:lnTo>
                      <a:pt x="0" y="2"/>
                    </a:lnTo>
                    <a:lnTo>
                      <a:pt x="0" y="2"/>
                    </a:lnTo>
                    <a:lnTo>
                      <a:pt x="0" y="2"/>
                    </a:lnTo>
                    <a:lnTo>
                      <a:pt x="2" y="2"/>
                    </a:lnTo>
                    <a:lnTo>
                      <a:pt x="4" y="2"/>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9" name="Freeform 147"/>
              <p:cNvSpPr/>
              <p:nvPr/>
            </p:nvSpPr>
            <p:spPr bwMode="auto">
              <a:xfrm>
                <a:off x="1298" y="905"/>
                <a:ext cx="22" cy="13"/>
              </a:xfrm>
              <a:custGeom>
                <a:avLst/>
                <a:gdLst>
                  <a:gd name="T0" fmla="*/ 22 w 22"/>
                  <a:gd name="T1" fmla="*/ 11 h 13"/>
                  <a:gd name="T2" fmla="*/ 22 w 22"/>
                  <a:gd name="T3" fmla="*/ 11 h 13"/>
                  <a:gd name="T4" fmla="*/ 20 w 22"/>
                  <a:gd name="T5" fmla="*/ 9 h 13"/>
                  <a:gd name="T6" fmla="*/ 20 w 22"/>
                  <a:gd name="T7" fmla="*/ 7 h 13"/>
                  <a:gd name="T8" fmla="*/ 20 w 22"/>
                  <a:gd name="T9" fmla="*/ 7 h 13"/>
                  <a:gd name="T10" fmla="*/ 18 w 22"/>
                  <a:gd name="T11" fmla="*/ 4 h 13"/>
                  <a:gd name="T12" fmla="*/ 18 w 22"/>
                  <a:gd name="T13" fmla="*/ 2 h 13"/>
                  <a:gd name="T14" fmla="*/ 18 w 22"/>
                  <a:gd name="T15" fmla="*/ 2 h 13"/>
                  <a:gd name="T16" fmla="*/ 18 w 22"/>
                  <a:gd name="T17" fmla="*/ 2 h 13"/>
                  <a:gd name="T18" fmla="*/ 18 w 22"/>
                  <a:gd name="T19" fmla="*/ 0 h 13"/>
                  <a:gd name="T20" fmla="*/ 17 w 22"/>
                  <a:gd name="T21" fmla="*/ 0 h 13"/>
                  <a:gd name="T22" fmla="*/ 15 w 22"/>
                  <a:gd name="T23" fmla="*/ 0 h 13"/>
                  <a:gd name="T24" fmla="*/ 13 w 22"/>
                  <a:gd name="T25" fmla="*/ 4 h 13"/>
                  <a:gd name="T26" fmla="*/ 11 w 22"/>
                  <a:gd name="T27" fmla="*/ 2 h 13"/>
                  <a:gd name="T28" fmla="*/ 11 w 22"/>
                  <a:gd name="T29" fmla="*/ 4 h 13"/>
                  <a:gd name="T30" fmla="*/ 9 w 22"/>
                  <a:gd name="T31" fmla="*/ 4 h 13"/>
                  <a:gd name="T32" fmla="*/ 8 w 22"/>
                  <a:gd name="T33" fmla="*/ 5 h 13"/>
                  <a:gd name="T34" fmla="*/ 8 w 22"/>
                  <a:gd name="T35" fmla="*/ 5 h 13"/>
                  <a:gd name="T36" fmla="*/ 4 w 22"/>
                  <a:gd name="T37" fmla="*/ 5 h 13"/>
                  <a:gd name="T38" fmla="*/ 2 w 22"/>
                  <a:gd name="T39" fmla="*/ 7 h 13"/>
                  <a:gd name="T40" fmla="*/ 0 w 22"/>
                  <a:gd name="T41" fmla="*/ 9 h 13"/>
                  <a:gd name="T42" fmla="*/ 2 w 22"/>
                  <a:gd name="T43" fmla="*/ 7 h 13"/>
                  <a:gd name="T44" fmla="*/ 4 w 22"/>
                  <a:gd name="T45" fmla="*/ 7 h 13"/>
                  <a:gd name="T46" fmla="*/ 4 w 22"/>
                  <a:gd name="T47" fmla="*/ 9 h 13"/>
                  <a:gd name="T48" fmla="*/ 6 w 22"/>
                  <a:gd name="T49" fmla="*/ 9 h 13"/>
                  <a:gd name="T50" fmla="*/ 6 w 22"/>
                  <a:gd name="T51" fmla="*/ 9 h 13"/>
                  <a:gd name="T52" fmla="*/ 6 w 22"/>
                  <a:gd name="T53" fmla="*/ 11 h 13"/>
                  <a:gd name="T54" fmla="*/ 8 w 22"/>
                  <a:gd name="T55" fmla="*/ 11 h 13"/>
                  <a:gd name="T56" fmla="*/ 9 w 22"/>
                  <a:gd name="T57" fmla="*/ 13 h 13"/>
                  <a:gd name="T58" fmla="*/ 11 w 22"/>
                  <a:gd name="T59" fmla="*/ 13 h 13"/>
                  <a:gd name="T60" fmla="*/ 11 w 22"/>
                  <a:gd name="T61" fmla="*/ 13 h 13"/>
                  <a:gd name="T62" fmla="*/ 13 w 22"/>
                  <a:gd name="T63" fmla="*/ 13 h 13"/>
                  <a:gd name="T64" fmla="*/ 17 w 22"/>
                  <a:gd name="T65" fmla="*/ 13 h 13"/>
                  <a:gd name="T66" fmla="*/ 20 w 22"/>
                  <a:gd name="T67" fmla="*/ 11 h 13"/>
                  <a:gd name="T68" fmla="*/ 20 w 22"/>
                  <a:gd name="T6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13">
                    <a:moveTo>
                      <a:pt x="20" y="13"/>
                    </a:moveTo>
                    <a:lnTo>
                      <a:pt x="22" y="11"/>
                    </a:lnTo>
                    <a:lnTo>
                      <a:pt x="22" y="11"/>
                    </a:lnTo>
                    <a:lnTo>
                      <a:pt x="22" y="11"/>
                    </a:lnTo>
                    <a:lnTo>
                      <a:pt x="20" y="11"/>
                    </a:lnTo>
                    <a:lnTo>
                      <a:pt x="20" y="9"/>
                    </a:lnTo>
                    <a:lnTo>
                      <a:pt x="20" y="9"/>
                    </a:lnTo>
                    <a:lnTo>
                      <a:pt x="20" y="7"/>
                    </a:lnTo>
                    <a:lnTo>
                      <a:pt x="20" y="7"/>
                    </a:lnTo>
                    <a:lnTo>
                      <a:pt x="20" y="7"/>
                    </a:lnTo>
                    <a:lnTo>
                      <a:pt x="20" y="5"/>
                    </a:lnTo>
                    <a:lnTo>
                      <a:pt x="18" y="4"/>
                    </a:lnTo>
                    <a:lnTo>
                      <a:pt x="18" y="4"/>
                    </a:lnTo>
                    <a:lnTo>
                      <a:pt x="18" y="2"/>
                    </a:lnTo>
                    <a:lnTo>
                      <a:pt x="18" y="2"/>
                    </a:lnTo>
                    <a:lnTo>
                      <a:pt x="18" y="2"/>
                    </a:lnTo>
                    <a:lnTo>
                      <a:pt x="18" y="2"/>
                    </a:lnTo>
                    <a:lnTo>
                      <a:pt x="18" y="2"/>
                    </a:lnTo>
                    <a:lnTo>
                      <a:pt x="18" y="0"/>
                    </a:lnTo>
                    <a:lnTo>
                      <a:pt x="18" y="0"/>
                    </a:lnTo>
                    <a:lnTo>
                      <a:pt x="17" y="0"/>
                    </a:lnTo>
                    <a:lnTo>
                      <a:pt x="17" y="0"/>
                    </a:lnTo>
                    <a:lnTo>
                      <a:pt x="17" y="0"/>
                    </a:lnTo>
                    <a:lnTo>
                      <a:pt x="15" y="0"/>
                    </a:lnTo>
                    <a:lnTo>
                      <a:pt x="11" y="2"/>
                    </a:lnTo>
                    <a:lnTo>
                      <a:pt x="13" y="4"/>
                    </a:lnTo>
                    <a:lnTo>
                      <a:pt x="11" y="4"/>
                    </a:lnTo>
                    <a:lnTo>
                      <a:pt x="11" y="2"/>
                    </a:lnTo>
                    <a:lnTo>
                      <a:pt x="11" y="2"/>
                    </a:lnTo>
                    <a:lnTo>
                      <a:pt x="11" y="4"/>
                    </a:lnTo>
                    <a:lnTo>
                      <a:pt x="9" y="4"/>
                    </a:lnTo>
                    <a:lnTo>
                      <a:pt x="9" y="4"/>
                    </a:lnTo>
                    <a:lnTo>
                      <a:pt x="9" y="5"/>
                    </a:lnTo>
                    <a:lnTo>
                      <a:pt x="8" y="5"/>
                    </a:lnTo>
                    <a:lnTo>
                      <a:pt x="8" y="5"/>
                    </a:lnTo>
                    <a:lnTo>
                      <a:pt x="8" y="5"/>
                    </a:lnTo>
                    <a:lnTo>
                      <a:pt x="4" y="5"/>
                    </a:lnTo>
                    <a:lnTo>
                      <a:pt x="4" y="5"/>
                    </a:lnTo>
                    <a:lnTo>
                      <a:pt x="2" y="7"/>
                    </a:lnTo>
                    <a:lnTo>
                      <a:pt x="2" y="7"/>
                    </a:lnTo>
                    <a:lnTo>
                      <a:pt x="0" y="7"/>
                    </a:lnTo>
                    <a:lnTo>
                      <a:pt x="0" y="9"/>
                    </a:lnTo>
                    <a:lnTo>
                      <a:pt x="2" y="9"/>
                    </a:lnTo>
                    <a:lnTo>
                      <a:pt x="2" y="7"/>
                    </a:lnTo>
                    <a:lnTo>
                      <a:pt x="2" y="7"/>
                    </a:lnTo>
                    <a:lnTo>
                      <a:pt x="4" y="7"/>
                    </a:lnTo>
                    <a:lnTo>
                      <a:pt x="4" y="9"/>
                    </a:lnTo>
                    <a:lnTo>
                      <a:pt x="4" y="9"/>
                    </a:lnTo>
                    <a:lnTo>
                      <a:pt x="4" y="9"/>
                    </a:lnTo>
                    <a:lnTo>
                      <a:pt x="6" y="9"/>
                    </a:lnTo>
                    <a:lnTo>
                      <a:pt x="6" y="9"/>
                    </a:lnTo>
                    <a:lnTo>
                      <a:pt x="6" y="9"/>
                    </a:lnTo>
                    <a:lnTo>
                      <a:pt x="6" y="11"/>
                    </a:lnTo>
                    <a:lnTo>
                      <a:pt x="6" y="11"/>
                    </a:lnTo>
                    <a:lnTo>
                      <a:pt x="8" y="11"/>
                    </a:lnTo>
                    <a:lnTo>
                      <a:pt x="8" y="11"/>
                    </a:lnTo>
                    <a:lnTo>
                      <a:pt x="8" y="13"/>
                    </a:lnTo>
                    <a:lnTo>
                      <a:pt x="9" y="13"/>
                    </a:lnTo>
                    <a:lnTo>
                      <a:pt x="9" y="13"/>
                    </a:lnTo>
                    <a:lnTo>
                      <a:pt x="11" y="13"/>
                    </a:lnTo>
                    <a:lnTo>
                      <a:pt x="11" y="13"/>
                    </a:lnTo>
                    <a:lnTo>
                      <a:pt x="11" y="13"/>
                    </a:lnTo>
                    <a:lnTo>
                      <a:pt x="13" y="13"/>
                    </a:lnTo>
                    <a:lnTo>
                      <a:pt x="13" y="13"/>
                    </a:lnTo>
                    <a:lnTo>
                      <a:pt x="17" y="13"/>
                    </a:lnTo>
                    <a:lnTo>
                      <a:pt x="17" y="13"/>
                    </a:lnTo>
                    <a:lnTo>
                      <a:pt x="18" y="11"/>
                    </a:lnTo>
                    <a:lnTo>
                      <a:pt x="20" y="11"/>
                    </a:lnTo>
                    <a:lnTo>
                      <a:pt x="20" y="13"/>
                    </a:lnTo>
                    <a:lnTo>
                      <a:pt x="20" y="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0" name="Freeform 148"/>
              <p:cNvSpPr/>
              <p:nvPr/>
            </p:nvSpPr>
            <p:spPr bwMode="auto">
              <a:xfrm>
                <a:off x="1197" y="853"/>
                <a:ext cx="67" cy="28"/>
              </a:xfrm>
              <a:custGeom>
                <a:avLst/>
                <a:gdLst>
                  <a:gd name="T0" fmla="*/ 2 w 67"/>
                  <a:gd name="T1" fmla="*/ 21 h 28"/>
                  <a:gd name="T2" fmla="*/ 5 w 67"/>
                  <a:gd name="T3" fmla="*/ 21 h 28"/>
                  <a:gd name="T4" fmla="*/ 5 w 67"/>
                  <a:gd name="T5" fmla="*/ 23 h 28"/>
                  <a:gd name="T6" fmla="*/ 4 w 67"/>
                  <a:gd name="T7" fmla="*/ 28 h 28"/>
                  <a:gd name="T8" fmla="*/ 7 w 67"/>
                  <a:gd name="T9" fmla="*/ 28 h 28"/>
                  <a:gd name="T10" fmla="*/ 13 w 67"/>
                  <a:gd name="T11" fmla="*/ 27 h 28"/>
                  <a:gd name="T12" fmla="*/ 14 w 67"/>
                  <a:gd name="T13" fmla="*/ 27 h 28"/>
                  <a:gd name="T14" fmla="*/ 16 w 67"/>
                  <a:gd name="T15" fmla="*/ 27 h 28"/>
                  <a:gd name="T16" fmla="*/ 18 w 67"/>
                  <a:gd name="T17" fmla="*/ 27 h 28"/>
                  <a:gd name="T18" fmla="*/ 22 w 67"/>
                  <a:gd name="T19" fmla="*/ 25 h 28"/>
                  <a:gd name="T20" fmla="*/ 23 w 67"/>
                  <a:gd name="T21" fmla="*/ 25 h 28"/>
                  <a:gd name="T22" fmla="*/ 29 w 67"/>
                  <a:gd name="T23" fmla="*/ 21 h 28"/>
                  <a:gd name="T24" fmla="*/ 31 w 67"/>
                  <a:gd name="T25" fmla="*/ 21 h 28"/>
                  <a:gd name="T26" fmla="*/ 34 w 67"/>
                  <a:gd name="T27" fmla="*/ 19 h 28"/>
                  <a:gd name="T28" fmla="*/ 38 w 67"/>
                  <a:gd name="T29" fmla="*/ 18 h 28"/>
                  <a:gd name="T30" fmla="*/ 43 w 67"/>
                  <a:gd name="T31" fmla="*/ 18 h 28"/>
                  <a:gd name="T32" fmla="*/ 51 w 67"/>
                  <a:gd name="T33" fmla="*/ 14 h 28"/>
                  <a:gd name="T34" fmla="*/ 56 w 67"/>
                  <a:gd name="T35" fmla="*/ 14 h 28"/>
                  <a:gd name="T36" fmla="*/ 67 w 67"/>
                  <a:gd name="T37" fmla="*/ 10 h 28"/>
                  <a:gd name="T38" fmla="*/ 65 w 67"/>
                  <a:gd name="T39" fmla="*/ 9 h 28"/>
                  <a:gd name="T40" fmla="*/ 63 w 67"/>
                  <a:gd name="T41" fmla="*/ 7 h 28"/>
                  <a:gd name="T42" fmla="*/ 63 w 67"/>
                  <a:gd name="T43" fmla="*/ 5 h 28"/>
                  <a:gd name="T44" fmla="*/ 56 w 67"/>
                  <a:gd name="T45" fmla="*/ 5 h 28"/>
                  <a:gd name="T46" fmla="*/ 54 w 67"/>
                  <a:gd name="T47" fmla="*/ 5 h 28"/>
                  <a:gd name="T48" fmla="*/ 54 w 67"/>
                  <a:gd name="T49" fmla="*/ 5 h 28"/>
                  <a:gd name="T50" fmla="*/ 54 w 67"/>
                  <a:gd name="T51" fmla="*/ 3 h 28"/>
                  <a:gd name="T52" fmla="*/ 51 w 67"/>
                  <a:gd name="T53" fmla="*/ 5 h 28"/>
                  <a:gd name="T54" fmla="*/ 52 w 67"/>
                  <a:gd name="T55" fmla="*/ 3 h 28"/>
                  <a:gd name="T56" fmla="*/ 51 w 67"/>
                  <a:gd name="T57" fmla="*/ 1 h 28"/>
                  <a:gd name="T58" fmla="*/ 47 w 67"/>
                  <a:gd name="T59" fmla="*/ 0 h 28"/>
                  <a:gd name="T60" fmla="*/ 43 w 67"/>
                  <a:gd name="T61" fmla="*/ 0 h 28"/>
                  <a:gd name="T62" fmla="*/ 40 w 67"/>
                  <a:gd name="T63" fmla="*/ 0 h 28"/>
                  <a:gd name="T64" fmla="*/ 40 w 67"/>
                  <a:gd name="T65" fmla="*/ 0 h 28"/>
                  <a:gd name="T66" fmla="*/ 38 w 67"/>
                  <a:gd name="T67" fmla="*/ 0 h 28"/>
                  <a:gd name="T68" fmla="*/ 34 w 67"/>
                  <a:gd name="T69" fmla="*/ 0 h 28"/>
                  <a:gd name="T70" fmla="*/ 32 w 67"/>
                  <a:gd name="T71" fmla="*/ 1 h 28"/>
                  <a:gd name="T72" fmla="*/ 31 w 67"/>
                  <a:gd name="T73" fmla="*/ 1 h 28"/>
                  <a:gd name="T74" fmla="*/ 29 w 67"/>
                  <a:gd name="T75" fmla="*/ 5 h 28"/>
                  <a:gd name="T76" fmla="*/ 25 w 67"/>
                  <a:gd name="T77" fmla="*/ 7 h 28"/>
                  <a:gd name="T78" fmla="*/ 22 w 67"/>
                  <a:gd name="T79" fmla="*/ 9 h 28"/>
                  <a:gd name="T80" fmla="*/ 20 w 67"/>
                  <a:gd name="T81" fmla="*/ 9 h 28"/>
                  <a:gd name="T82" fmla="*/ 18 w 67"/>
                  <a:gd name="T83" fmla="*/ 10 h 28"/>
                  <a:gd name="T84" fmla="*/ 18 w 67"/>
                  <a:gd name="T85" fmla="*/ 10 h 28"/>
                  <a:gd name="T86" fmla="*/ 16 w 67"/>
                  <a:gd name="T87" fmla="*/ 12 h 28"/>
                  <a:gd name="T88" fmla="*/ 14 w 67"/>
                  <a:gd name="T89" fmla="*/ 12 h 28"/>
                  <a:gd name="T90" fmla="*/ 13 w 67"/>
                  <a:gd name="T91" fmla="*/ 14 h 28"/>
                  <a:gd name="T92" fmla="*/ 11 w 67"/>
                  <a:gd name="T93" fmla="*/ 14 h 28"/>
                  <a:gd name="T94" fmla="*/ 9 w 67"/>
                  <a:gd name="T95" fmla="*/ 16 h 28"/>
                  <a:gd name="T96" fmla="*/ 7 w 67"/>
                  <a:gd name="T97" fmla="*/ 16 h 28"/>
                  <a:gd name="T98" fmla="*/ 5 w 67"/>
                  <a:gd name="T99" fmla="*/ 18 h 28"/>
                  <a:gd name="T100" fmla="*/ 4 w 67"/>
                  <a:gd name="T101" fmla="*/ 18 h 28"/>
                  <a:gd name="T102" fmla="*/ 0 w 67"/>
                  <a:gd name="T10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28">
                    <a:moveTo>
                      <a:pt x="4" y="21"/>
                    </a:moveTo>
                    <a:lnTo>
                      <a:pt x="4" y="21"/>
                    </a:lnTo>
                    <a:lnTo>
                      <a:pt x="2" y="21"/>
                    </a:lnTo>
                    <a:lnTo>
                      <a:pt x="4" y="21"/>
                    </a:lnTo>
                    <a:lnTo>
                      <a:pt x="4" y="23"/>
                    </a:lnTo>
                    <a:lnTo>
                      <a:pt x="5" y="21"/>
                    </a:lnTo>
                    <a:lnTo>
                      <a:pt x="4" y="23"/>
                    </a:lnTo>
                    <a:lnTo>
                      <a:pt x="5" y="23"/>
                    </a:lnTo>
                    <a:lnTo>
                      <a:pt x="5" y="23"/>
                    </a:lnTo>
                    <a:lnTo>
                      <a:pt x="5" y="25"/>
                    </a:lnTo>
                    <a:lnTo>
                      <a:pt x="5" y="25"/>
                    </a:lnTo>
                    <a:lnTo>
                      <a:pt x="4" y="28"/>
                    </a:lnTo>
                    <a:lnTo>
                      <a:pt x="4" y="28"/>
                    </a:lnTo>
                    <a:lnTo>
                      <a:pt x="5" y="28"/>
                    </a:lnTo>
                    <a:lnTo>
                      <a:pt x="7" y="28"/>
                    </a:lnTo>
                    <a:lnTo>
                      <a:pt x="9" y="28"/>
                    </a:lnTo>
                    <a:lnTo>
                      <a:pt x="11" y="27"/>
                    </a:lnTo>
                    <a:lnTo>
                      <a:pt x="13" y="27"/>
                    </a:lnTo>
                    <a:lnTo>
                      <a:pt x="14" y="27"/>
                    </a:lnTo>
                    <a:lnTo>
                      <a:pt x="14" y="27"/>
                    </a:lnTo>
                    <a:lnTo>
                      <a:pt x="14" y="27"/>
                    </a:lnTo>
                    <a:lnTo>
                      <a:pt x="16" y="27"/>
                    </a:lnTo>
                    <a:lnTo>
                      <a:pt x="16" y="27"/>
                    </a:lnTo>
                    <a:lnTo>
                      <a:pt x="16" y="27"/>
                    </a:lnTo>
                    <a:lnTo>
                      <a:pt x="18" y="27"/>
                    </a:lnTo>
                    <a:lnTo>
                      <a:pt x="18" y="27"/>
                    </a:lnTo>
                    <a:lnTo>
                      <a:pt x="18" y="27"/>
                    </a:lnTo>
                    <a:lnTo>
                      <a:pt x="18" y="27"/>
                    </a:lnTo>
                    <a:lnTo>
                      <a:pt x="20" y="27"/>
                    </a:lnTo>
                    <a:lnTo>
                      <a:pt x="22" y="25"/>
                    </a:lnTo>
                    <a:lnTo>
                      <a:pt x="23" y="25"/>
                    </a:lnTo>
                    <a:lnTo>
                      <a:pt x="23" y="25"/>
                    </a:lnTo>
                    <a:lnTo>
                      <a:pt x="23" y="25"/>
                    </a:lnTo>
                    <a:lnTo>
                      <a:pt x="25" y="23"/>
                    </a:lnTo>
                    <a:lnTo>
                      <a:pt x="25" y="23"/>
                    </a:lnTo>
                    <a:lnTo>
                      <a:pt x="29" y="21"/>
                    </a:lnTo>
                    <a:lnTo>
                      <a:pt x="29" y="21"/>
                    </a:lnTo>
                    <a:lnTo>
                      <a:pt x="29" y="19"/>
                    </a:lnTo>
                    <a:lnTo>
                      <a:pt x="31" y="21"/>
                    </a:lnTo>
                    <a:lnTo>
                      <a:pt x="32" y="19"/>
                    </a:lnTo>
                    <a:lnTo>
                      <a:pt x="32" y="19"/>
                    </a:lnTo>
                    <a:lnTo>
                      <a:pt x="34" y="19"/>
                    </a:lnTo>
                    <a:lnTo>
                      <a:pt x="36" y="19"/>
                    </a:lnTo>
                    <a:lnTo>
                      <a:pt x="38" y="18"/>
                    </a:lnTo>
                    <a:lnTo>
                      <a:pt x="38" y="18"/>
                    </a:lnTo>
                    <a:lnTo>
                      <a:pt x="40" y="18"/>
                    </a:lnTo>
                    <a:lnTo>
                      <a:pt x="42" y="18"/>
                    </a:lnTo>
                    <a:lnTo>
                      <a:pt x="43" y="18"/>
                    </a:lnTo>
                    <a:lnTo>
                      <a:pt x="45" y="16"/>
                    </a:lnTo>
                    <a:lnTo>
                      <a:pt x="47" y="16"/>
                    </a:lnTo>
                    <a:lnTo>
                      <a:pt x="51" y="14"/>
                    </a:lnTo>
                    <a:lnTo>
                      <a:pt x="52" y="14"/>
                    </a:lnTo>
                    <a:lnTo>
                      <a:pt x="52" y="14"/>
                    </a:lnTo>
                    <a:lnTo>
                      <a:pt x="56" y="14"/>
                    </a:lnTo>
                    <a:lnTo>
                      <a:pt x="61" y="14"/>
                    </a:lnTo>
                    <a:lnTo>
                      <a:pt x="65" y="12"/>
                    </a:lnTo>
                    <a:lnTo>
                      <a:pt x="67" y="10"/>
                    </a:lnTo>
                    <a:lnTo>
                      <a:pt x="67" y="10"/>
                    </a:lnTo>
                    <a:lnTo>
                      <a:pt x="65" y="10"/>
                    </a:lnTo>
                    <a:lnTo>
                      <a:pt x="65" y="9"/>
                    </a:lnTo>
                    <a:lnTo>
                      <a:pt x="65" y="9"/>
                    </a:lnTo>
                    <a:lnTo>
                      <a:pt x="63" y="7"/>
                    </a:lnTo>
                    <a:lnTo>
                      <a:pt x="63" y="7"/>
                    </a:lnTo>
                    <a:lnTo>
                      <a:pt x="63" y="5"/>
                    </a:lnTo>
                    <a:lnTo>
                      <a:pt x="63" y="5"/>
                    </a:lnTo>
                    <a:lnTo>
                      <a:pt x="63" y="5"/>
                    </a:lnTo>
                    <a:lnTo>
                      <a:pt x="60" y="3"/>
                    </a:lnTo>
                    <a:lnTo>
                      <a:pt x="56" y="5"/>
                    </a:lnTo>
                    <a:lnTo>
                      <a:pt x="56" y="5"/>
                    </a:lnTo>
                    <a:lnTo>
                      <a:pt x="56" y="5"/>
                    </a:lnTo>
                    <a:lnTo>
                      <a:pt x="54" y="5"/>
                    </a:lnTo>
                    <a:lnTo>
                      <a:pt x="54" y="5"/>
                    </a:lnTo>
                    <a:lnTo>
                      <a:pt x="52" y="5"/>
                    </a:lnTo>
                    <a:lnTo>
                      <a:pt x="52" y="5"/>
                    </a:lnTo>
                    <a:lnTo>
                      <a:pt x="54" y="5"/>
                    </a:lnTo>
                    <a:lnTo>
                      <a:pt x="54" y="5"/>
                    </a:lnTo>
                    <a:lnTo>
                      <a:pt x="56" y="5"/>
                    </a:lnTo>
                    <a:lnTo>
                      <a:pt x="54" y="3"/>
                    </a:lnTo>
                    <a:lnTo>
                      <a:pt x="52" y="5"/>
                    </a:lnTo>
                    <a:lnTo>
                      <a:pt x="52" y="5"/>
                    </a:lnTo>
                    <a:lnTo>
                      <a:pt x="51" y="5"/>
                    </a:lnTo>
                    <a:lnTo>
                      <a:pt x="51" y="5"/>
                    </a:lnTo>
                    <a:lnTo>
                      <a:pt x="52" y="5"/>
                    </a:lnTo>
                    <a:lnTo>
                      <a:pt x="52" y="3"/>
                    </a:lnTo>
                    <a:lnTo>
                      <a:pt x="51" y="3"/>
                    </a:lnTo>
                    <a:lnTo>
                      <a:pt x="51" y="1"/>
                    </a:lnTo>
                    <a:lnTo>
                      <a:pt x="51" y="1"/>
                    </a:lnTo>
                    <a:lnTo>
                      <a:pt x="51" y="0"/>
                    </a:lnTo>
                    <a:lnTo>
                      <a:pt x="49" y="0"/>
                    </a:lnTo>
                    <a:lnTo>
                      <a:pt x="47" y="0"/>
                    </a:lnTo>
                    <a:lnTo>
                      <a:pt x="47" y="0"/>
                    </a:lnTo>
                    <a:lnTo>
                      <a:pt x="45" y="0"/>
                    </a:lnTo>
                    <a:lnTo>
                      <a:pt x="43" y="0"/>
                    </a:lnTo>
                    <a:lnTo>
                      <a:pt x="40" y="0"/>
                    </a:lnTo>
                    <a:lnTo>
                      <a:pt x="40" y="0"/>
                    </a:lnTo>
                    <a:lnTo>
                      <a:pt x="40" y="0"/>
                    </a:lnTo>
                    <a:lnTo>
                      <a:pt x="40" y="1"/>
                    </a:lnTo>
                    <a:lnTo>
                      <a:pt x="40" y="0"/>
                    </a:lnTo>
                    <a:lnTo>
                      <a:pt x="40" y="0"/>
                    </a:lnTo>
                    <a:lnTo>
                      <a:pt x="40" y="0"/>
                    </a:lnTo>
                    <a:lnTo>
                      <a:pt x="38" y="0"/>
                    </a:lnTo>
                    <a:lnTo>
                      <a:pt x="38" y="0"/>
                    </a:lnTo>
                    <a:lnTo>
                      <a:pt x="36" y="0"/>
                    </a:lnTo>
                    <a:lnTo>
                      <a:pt x="34" y="0"/>
                    </a:lnTo>
                    <a:lnTo>
                      <a:pt x="34" y="0"/>
                    </a:lnTo>
                    <a:lnTo>
                      <a:pt x="34" y="0"/>
                    </a:lnTo>
                    <a:lnTo>
                      <a:pt x="32" y="0"/>
                    </a:lnTo>
                    <a:lnTo>
                      <a:pt x="32" y="1"/>
                    </a:lnTo>
                    <a:lnTo>
                      <a:pt x="32" y="1"/>
                    </a:lnTo>
                    <a:lnTo>
                      <a:pt x="31" y="1"/>
                    </a:lnTo>
                    <a:lnTo>
                      <a:pt x="31" y="1"/>
                    </a:lnTo>
                    <a:lnTo>
                      <a:pt x="29" y="3"/>
                    </a:lnTo>
                    <a:lnTo>
                      <a:pt x="29" y="5"/>
                    </a:lnTo>
                    <a:lnTo>
                      <a:pt x="29" y="5"/>
                    </a:lnTo>
                    <a:lnTo>
                      <a:pt x="29" y="5"/>
                    </a:lnTo>
                    <a:lnTo>
                      <a:pt x="25" y="7"/>
                    </a:lnTo>
                    <a:lnTo>
                      <a:pt x="25" y="7"/>
                    </a:lnTo>
                    <a:lnTo>
                      <a:pt x="23" y="7"/>
                    </a:lnTo>
                    <a:lnTo>
                      <a:pt x="23" y="9"/>
                    </a:lnTo>
                    <a:lnTo>
                      <a:pt x="22" y="9"/>
                    </a:lnTo>
                    <a:lnTo>
                      <a:pt x="22" y="9"/>
                    </a:lnTo>
                    <a:lnTo>
                      <a:pt x="20" y="9"/>
                    </a:lnTo>
                    <a:lnTo>
                      <a:pt x="20" y="9"/>
                    </a:lnTo>
                    <a:lnTo>
                      <a:pt x="20" y="10"/>
                    </a:lnTo>
                    <a:lnTo>
                      <a:pt x="18" y="10"/>
                    </a:lnTo>
                    <a:lnTo>
                      <a:pt x="18" y="10"/>
                    </a:lnTo>
                    <a:lnTo>
                      <a:pt x="16" y="10"/>
                    </a:lnTo>
                    <a:lnTo>
                      <a:pt x="16" y="10"/>
                    </a:lnTo>
                    <a:lnTo>
                      <a:pt x="18" y="10"/>
                    </a:lnTo>
                    <a:lnTo>
                      <a:pt x="16" y="12"/>
                    </a:lnTo>
                    <a:lnTo>
                      <a:pt x="18" y="12"/>
                    </a:lnTo>
                    <a:lnTo>
                      <a:pt x="16" y="12"/>
                    </a:lnTo>
                    <a:lnTo>
                      <a:pt x="16" y="12"/>
                    </a:lnTo>
                    <a:lnTo>
                      <a:pt x="14" y="12"/>
                    </a:lnTo>
                    <a:lnTo>
                      <a:pt x="14" y="12"/>
                    </a:lnTo>
                    <a:lnTo>
                      <a:pt x="13" y="12"/>
                    </a:lnTo>
                    <a:lnTo>
                      <a:pt x="13" y="12"/>
                    </a:lnTo>
                    <a:lnTo>
                      <a:pt x="13" y="14"/>
                    </a:lnTo>
                    <a:lnTo>
                      <a:pt x="13" y="14"/>
                    </a:lnTo>
                    <a:lnTo>
                      <a:pt x="13" y="14"/>
                    </a:lnTo>
                    <a:lnTo>
                      <a:pt x="11" y="14"/>
                    </a:lnTo>
                    <a:lnTo>
                      <a:pt x="11" y="14"/>
                    </a:lnTo>
                    <a:lnTo>
                      <a:pt x="11" y="16"/>
                    </a:lnTo>
                    <a:lnTo>
                      <a:pt x="9" y="16"/>
                    </a:lnTo>
                    <a:lnTo>
                      <a:pt x="9" y="16"/>
                    </a:lnTo>
                    <a:lnTo>
                      <a:pt x="9" y="16"/>
                    </a:lnTo>
                    <a:lnTo>
                      <a:pt x="7" y="16"/>
                    </a:lnTo>
                    <a:lnTo>
                      <a:pt x="5" y="18"/>
                    </a:lnTo>
                    <a:lnTo>
                      <a:pt x="5" y="18"/>
                    </a:lnTo>
                    <a:lnTo>
                      <a:pt x="5" y="18"/>
                    </a:lnTo>
                    <a:lnTo>
                      <a:pt x="4" y="18"/>
                    </a:lnTo>
                    <a:lnTo>
                      <a:pt x="4" y="18"/>
                    </a:lnTo>
                    <a:lnTo>
                      <a:pt x="4" y="18"/>
                    </a:lnTo>
                    <a:lnTo>
                      <a:pt x="2" y="18"/>
                    </a:lnTo>
                    <a:lnTo>
                      <a:pt x="2" y="19"/>
                    </a:lnTo>
                    <a:lnTo>
                      <a:pt x="0" y="19"/>
                    </a:lnTo>
                    <a:lnTo>
                      <a:pt x="2" y="19"/>
                    </a:lnTo>
                    <a:lnTo>
                      <a:pt x="4" y="2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1" name="Freeform 149"/>
              <p:cNvSpPr/>
              <p:nvPr/>
            </p:nvSpPr>
            <p:spPr bwMode="auto">
              <a:xfrm>
                <a:off x="1217" y="867"/>
                <a:ext cx="87" cy="45"/>
              </a:xfrm>
              <a:custGeom>
                <a:avLst/>
                <a:gdLst>
                  <a:gd name="T0" fmla="*/ 85 w 87"/>
                  <a:gd name="T1" fmla="*/ 34 h 45"/>
                  <a:gd name="T2" fmla="*/ 81 w 87"/>
                  <a:gd name="T3" fmla="*/ 33 h 45"/>
                  <a:gd name="T4" fmla="*/ 78 w 87"/>
                  <a:gd name="T5" fmla="*/ 29 h 45"/>
                  <a:gd name="T6" fmla="*/ 74 w 87"/>
                  <a:gd name="T7" fmla="*/ 25 h 45"/>
                  <a:gd name="T8" fmla="*/ 78 w 87"/>
                  <a:gd name="T9" fmla="*/ 22 h 45"/>
                  <a:gd name="T10" fmla="*/ 83 w 87"/>
                  <a:gd name="T11" fmla="*/ 13 h 45"/>
                  <a:gd name="T12" fmla="*/ 85 w 87"/>
                  <a:gd name="T13" fmla="*/ 9 h 45"/>
                  <a:gd name="T14" fmla="*/ 85 w 87"/>
                  <a:gd name="T15" fmla="*/ 5 h 45"/>
                  <a:gd name="T16" fmla="*/ 83 w 87"/>
                  <a:gd name="T17" fmla="*/ 4 h 45"/>
                  <a:gd name="T18" fmla="*/ 79 w 87"/>
                  <a:gd name="T19" fmla="*/ 2 h 45"/>
                  <a:gd name="T20" fmla="*/ 76 w 87"/>
                  <a:gd name="T21" fmla="*/ 4 h 45"/>
                  <a:gd name="T22" fmla="*/ 72 w 87"/>
                  <a:gd name="T23" fmla="*/ 9 h 45"/>
                  <a:gd name="T24" fmla="*/ 69 w 87"/>
                  <a:gd name="T25" fmla="*/ 13 h 45"/>
                  <a:gd name="T26" fmla="*/ 67 w 87"/>
                  <a:gd name="T27" fmla="*/ 16 h 45"/>
                  <a:gd name="T28" fmla="*/ 61 w 87"/>
                  <a:gd name="T29" fmla="*/ 16 h 45"/>
                  <a:gd name="T30" fmla="*/ 65 w 87"/>
                  <a:gd name="T31" fmla="*/ 11 h 45"/>
                  <a:gd name="T32" fmla="*/ 67 w 87"/>
                  <a:gd name="T33" fmla="*/ 7 h 45"/>
                  <a:gd name="T34" fmla="*/ 65 w 87"/>
                  <a:gd name="T35" fmla="*/ 5 h 45"/>
                  <a:gd name="T36" fmla="*/ 63 w 87"/>
                  <a:gd name="T37" fmla="*/ 7 h 45"/>
                  <a:gd name="T38" fmla="*/ 61 w 87"/>
                  <a:gd name="T39" fmla="*/ 9 h 45"/>
                  <a:gd name="T40" fmla="*/ 58 w 87"/>
                  <a:gd name="T41" fmla="*/ 9 h 45"/>
                  <a:gd name="T42" fmla="*/ 52 w 87"/>
                  <a:gd name="T43" fmla="*/ 9 h 45"/>
                  <a:gd name="T44" fmla="*/ 56 w 87"/>
                  <a:gd name="T45" fmla="*/ 5 h 45"/>
                  <a:gd name="T46" fmla="*/ 49 w 87"/>
                  <a:gd name="T47" fmla="*/ 4 h 45"/>
                  <a:gd name="T48" fmla="*/ 43 w 87"/>
                  <a:gd name="T49" fmla="*/ 5 h 45"/>
                  <a:gd name="T50" fmla="*/ 43 w 87"/>
                  <a:gd name="T51" fmla="*/ 4 h 45"/>
                  <a:gd name="T52" fmla="*/ 49 w 87"/>
                  <a:gd name="T53" fmla="*/ 0 h 45"/>
                  <a:gd name="T54" fmla="*/ 32 w 87"/>
                  <a:gd name="T55" fmla="*/ 2 h 45"/>
                  <a:gd name="T56" fmla="*/ 20 w 87"/>
                  <a:gd name="T57" fmla="*/ 7 h 45"/>
                  <a:gd name="T58" fmla="*/ 11 w 87"/>
                  <a:gd name="T59" fmla="*/ 11 h 45"/>
                  <a:gd name="T60" fmla="*/ 14 w 87"/>
                  <a:gd name="T61" fmla="*/ 13 h 45"/>
                  <a:gd name="T62" fmla="*/ 11 w 87"/>
                  <a:gd name="T63" fmla="*/ 14 h 45"/>
                  <a:gd name="T64" fmla="*/ 16 w 87"/>
                  <a:gd name="T65" fmla="*/ 14 h 45"/>
                  <a:gd name="T66" fmla="*/ 23 w 87"/>
                  <a:gd name="T67" fmla="*/ 14 h 45"/>
                  <a:gd name="T68" fmla="*/ 16 w 87"/>
                  <a:gd name="T69" fmla="*/ 16 h 45"/>
                  <a:gd name="T70" fmla="*/ 5 w 87"/>
                  <a:gd name="T71" fmla="*/ 22 h 45"/>
                  <a:gd name="T72" fmla="*/ 14 w 87"/>
                  <a:gd name="T73" fmla="*/ 24 h 45"/>
                  <a:gd name="T74" fmla="*/ 27 w 87"/>
                  <a:gd name="T75" fmla="*/ 24 h 45"/>
                  <a:gd name="T76" fmla="*/ 31 w 87"/>
                  <a:gd name="T77" fmla="*/ 27 h 45"/>
                  <a:gd name="T78" fmla="*/ 23 w 87"/>
                  <a:gd name="T79" fmla="*/ 27 h 45"/>
                  <a:gd name="T80" fmla="*/ 3 w 87"/>
                  <a:gd name="T81" fmla="*/ 27 h 45"/>
                  <a:gd name="T82" fmla="*/ 0 w 87"/>
                  <a:gd name="T83" fmla="*/ 33 h 45"/>
                  <a:gd name="T84" fmla="*/ 5 w 87"/>
                  <a:gd name="T85" fmla="*/ 34 h 45"/>
                  <a:gd name="T86" fmla="*/ 11 w 87"/>
                  <a:gd name="T87" fmla="*/ 38 h 45"/>
                  <a:gd name="T88" fmla="*/ 7 w 87"/>
                  <a:gd name="T89" fmla="*/ 43 h 45"/>
                  <a:gd name="T90" fmla="*/ 18 w 87"/>
                  <a:gd name="T91" fmla="*/ 43 h 45"/>
                  <a:gd name="T92" fmla="*/ 25 w 87"/>
                  <a:gd name="T93" fmla="*/ 43 h 45"/>
                  <a:gd name="T94" fmla="*/ 38 w 87"/>
                  <a:gd name="T95" fmla="*/ 42 h 45"/>
                  <a:gd name="T96" fmla="*/ 49 w 87"/>
                  <a:gd name="T97" fmla="*/ 38 h 45"/>
                  <a:gd name="T98" fmla="*/ 51 w 87"/>
                  <a:gd name="T99" fmla="*/ 40 h 45"/>
                  <a:gd name="T100" fmla="*/ 52 w 87"/>
                  <a:gd name="T101" fmla="*/ 43 h 45"/>
                  <a:gd name="T102" fmla="*/ 61 w 87"/>
                  <a:gd name="T103" fmla="*/ 45 h 45"/>
                  <a:gd name="T104" fmla="*/ 67 w 87"/>
                  <a:gd name="T105" fmla="*/ 45 h 45"/>
                  <a:gd name="T106" fmla="*/ 72 w 87"/>
                  <a:gd name="T107" fmla="*/ 43 h 45"/>
                  <a:gd name="T108" fmla="*/ 70 w 87"/>
                  <a:gd name="T109" fmla="*/ 42 h 45"/>
                  <a:gd name="T110" fmla="*/ 70 w 87"/>
                  <a:gd name="T111" fmla="*/ 40 h 45"/>
                  <a:gd name="T112" fmla="*/ 69 w 87"/>
                  <a:gd name="T113" fmla="*/ 38 h 45"/>
                  <a:gd name="T114" fmla="*/ 74 w 87"/>
                  <a:gd name="T115" fmla="*/ 36 h 45"/>
                  <a:gd name="T116" fmla="*/ 76 w 87"/>
                  <a:gd name="T1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 h="45">
                    <a:moveTo>
                      <a:pt x="79" y="38"/>
                    </a:moveTo>
                    <a:lnTo>
                      <a:pt x="79" y="38"/>
                    </a:lnTo>
                    <a:lnTo>
                      <a:pt x="79" y="38"/>
                    </a:lnTo>
                    <a:lnTo>
                      <a:pt x="81" y="38"/>
                    </a:lnTo>
                    <a:lnTo>
                      <a:pt x="83" y="36"/>
                    </a:lnTo>
                    <a:lnTo>
                      <a:pt x="83" y="34"/>
                    </a:lnTo>
                    <a:lnTo>
                      <a:pt x="85" y="34"/>
                    </a:lnTo>
                    <a:lnTo>
                      <a:pt x="83" y="34"/>
                    </a:lnTo>
                    <a:lnTo>
                      <a:pt x="83" y="34"/>
                    </a:lnTo>
                    <a:lnTo>
                      <a:pt x="81" y="34"/>
                    </a:lnTo>
                    <a:lnTo>
                      <a:pt x="81" y="33"/>
                    </a:lnTo>
                    <a:lnTo>
                      <a:pt x="83" y="33"/>
                    </a:lnTo>
                    <a:lnTo>
                      <a:pt x="83" y="33"/>
                    </a:lnTo>
                    <a:lnTo>
                      <a:pt x="81" y="33"/>
                    </a:lnTo>
                    <a:lnTo>
                      <a:pt x="81" y="33"/>
                    </a:lnTo>
                    <a:lnTo>
                      <a:pt x="79" y="29"/>
                    </a:lnTo>
                    <a:lnTo>
                      <a:pt x="79" y="29"/>
                    </a:lnTo>
                    <a:lnTo>
                      <a:pt x="79" y="29"/>
                    </a:lnTo>
                    <a:lnTo>
                      <a:pt x="79" y="27"/>
                    </a:lnTo>
                    <a:lnTo>
                      <a:pt x="78" y="29"/>
                    </a:lnTo>
                    <a:lnTo>
                      <a:pt x="78" y="29"/>
                    </a:lnTo>
                    <a:lnTo>
                      <a:pt x="78" y="29"/>
                    </a:lnTo>
                    <a:lnTo>
                      <a:pt x="78" y="29"/>
                    </a:lnTo>
                    <a:lnTo>
                      <a:pt x="76" y="29"/>
                    </a:lnTo>
                    <a:lnTo>
                      <a:pt x="76" y="27"/>
                    </a:lnTo>
                    <a:lnTo>
                      <a:pt x="76" y="27"/>
                    </a:lnTo>
                    <a:lnTo>
                      <a:pt x="74" y="27"/>
                    </a:lnTo>
                    <a:lnTo>
                      <a:pt x="74" y="25"/>
                    </a:lnTo>
                    <a:lnTo>
                      <a:pt x="76" y="25"/>
                    </a:lnTo>
                    <a:lnTo>
                      <a:pt x="74" y="24"/>
                    </a:lnTo>
                    <a:lnTo>
                      <a:pt x="74" y="24"/>
                    </a:lnTo>
                    <a:lnTo>
                      <a:pt x="76" y="24"/>
                    </a:lnTo>
                    <a:lnTo>
                      <a:pt x="78" y="22"/>
                    </a:lnTo>
                    <a:lnTo>
                      <a:pt x="78" y="22"/>
                    </a:lnTo>
                    <a:lnTo>
                      <a:pt x="78" y="22"/>
                    </a:lnTo>
                    <a:lnTo>
                      <a:pt x="79" y="20"/>
                    </a:lnTo>
                    <a:lnTo>
                      <a:pt x="79" y="20"/>
                    </a:lnTo>
                    <a:lnTo>
                      <a:pt x="79" y="18"/>
                    </a:lnTo>
                    <a:lnTo>
                      <a:pt x="79" y="18"/>
                    </a:lnTo>
                    <a:lnTo>
                      <a:pt x="79" y="16"/>
                    </a:lnTo>
                    <a:lnTo>
                      <a:pt x="79" y="16"/>
                    </a:lnTo>
                    <a:lnTo>
                      <a:pt x="83" y="13"/>
                    </a:lnTo>
                    <a:lnTo>
                      <a:pt x="83" y="13"/>
                    </a:lnTo>
                    <a:lnTo>
                      <a:pt x="83" y="11"/>
                    </a:lnTo>
                    <a:lnTo>
                      <a:pt x="83" y="11"/>
                    </a:lnTo>
                    <a:lnTo>
                      <a:pt x="85" y="11"/>
                    </a:lnTo>
                    <a:lnTo>
                      <a:pt x="85" y="11"/>
                    </a:lnTo>
                    <a:lnTo>
                      <a:pt x="85" y="9"/>
                    </a:lnTo>
                    <a:lnTo>
                      <a:pt x="85" y="9"/>
                    </a:lnTo>
                    <a:lnTo>
                      <a:pt x="87" y="9"/>
                    </a:lnTo>
                    <a:lnTo>
                      <a:pt x="87" y="9"/>
                    </a:lnTo>
                    <a:lnTo>
                      <a:pt x="85" y="7"/>
                    </a:lnTo>
                    <a:lnTo>
                      <a:pt x="87" y="7"/>
                    </a:lnTo>
                    <a:lnTo>
                      <a:pt x="85" y="7"/>
                    </a:lnTo>
                    <a:lnTo>
                      <a:pt x="85" y="7"/>
                    </a:lnTo>
                    <a:lnTo>
                      <a:pt x="85" y="5"/>
                    </a:lnTo>
                    <a:lnTo>
                      <a:pt x="83" y="5"/>
                    </a:lnTo>
                    <a:lnTo>
                      <a:pt x="83" y="5"/>
                    </a:lnTo>
                    <a:lnTo>
                      <a:pt x="85" y="4"/>
                    </a:lnTo>
                    <a:lnTo>
                      <a:pt x="83" y="4"/>
                    </a:lnTo>
                    <a:lnTo>
                      <a:pt x="83" y="4"/>
                    </a:lnTo>
                    <a:lnTo>
                      <a:pt x="83" y="4"/>
                    </a:lnTo>
                    <a:lnTo>
                      <a:pt x="83" y="4"/>
                    </a:lnTo>
                    <a:lnTo>
                      <a:pt x="83" y="4"/>
                    </a:lnTo>
                    <a:lnTo>
                      <a:pt x="83" y="4"/>
                    </a:lnTo>
                    <a:lnTo>
                      <a:pt x="81" y="4"/>
                    </a:lnTo>
                    <a:lnTo>
                      <a:pt x="81" y="4"/>
                    </a:lnTo>
                    <a:lnTo>
                      <a:pt x="79" y="4"/>
                    </a:lnTo>
                    <a:lnTo>
                      <a:pt x="79" y="4"/>
                    </a:lnTo>
                    <a:lnTo>
                      <a:pt x="79" y="2"/>
                    </a:lnTo>
                    <a:lnTo>
                      <a:pt x="78" y="2"/>
                    </a:lnTo>
                    <a:lnTo>
                      <a:pt x="78" y="4"/>
                    </a:lnTo>
                    <a:lnTo>
                      <a:pt x="78" y="4"/>
                    </a:lnTo>
                    <a:lnTo>
                      <a:pt x="78" y="4"/>
                    </a:lnTo>
                    <a:lnTo>
                      <a:pt x="78" y="4"/>
                    </a:lnTo>
                    <a:lnTo>
                      <a:pt x="78" y="4"/>
                    </a:lnTo>
                    <a:lnTo>
                      <a:pt x="76" y="4"/>
                    </a:lnTo>
                    <a:lnTo>
                      <a:pt x="76" y="4"/>
                    </a:lnTo>
                    <a:lnTo>
                      <a:pt x="76" y="4"/>
                    </a:lnTo>
                    <a:lnTo>
                      <a:pt x="74" y="5"/>
                    </a:lnTo>
                    <a:lnTo>
                      <a:pt x="74" y="5"/>
                    </a:lnTo>
                    <a:lnTo>
                      <a:pt x="74" y="5"/>
                    </a:lnTo>
                    <a:lnTo>
                      <a:pt x="74" y="7"/>
                    </a:lnTo>
                    <a:lnTo>
                      <a:pt x="72" y="9"/>
                    </a:lnTo>
                    <a:lnTo>
                      <a:pt x="72" y="9"/>
                    </a:lnTo>
                    <a:lnTo>
                      <a:pt x="70" y="9"/>
                    </a:lnTo>
                    <a:lnTo>
                      <a:pt x="70" y="11"/>
                    </a:lnTo>
                    <a:lnTo>
                      <a:pt x="70" y="11"/>
                    </a:lnTo>
                    <a:lnTo>
                      <a:pt x="70" y="11"/>
                    </a:lnTo>
                    <a:lnTo>
                      <a:pt x="69" y="11"/>
                    </a:lnTo>
                    <a:lnTo>
                      <a:pt x="69" y="13"/>
                    </a:lnTo>
                    <a:lnTo>
                      <a:pt x="69" y="13"/>
                    </a:lnTo>
                    <a:lnTo>
                      <a:pt x="69" y="13"/>
                    </a:lnTo>
                    <a:lnTo>
                      <a:pt x="69" y="14"/>
                    </a:lnTo>
                    <a:lnTo>
                      <a:pt x="67" y="14"/>
                    </a:lnTo>
                    <a:lnTo>
                      <a:pt x="69" y="14"/>
                    </a:lnTo>
                    <a:lnTo>
                      <a:pt x="67" y="16"/>
                    </a:lnTo>
                    <a:lnTo>
                      <a:pt x="67" y="16"/>
                    </a:lnTo>
                    <a:lnTo>
                      <a:pt x="65" y="16"/>
                    </a:lnTo>
                    <a:lnTo>
                      <a:pt x="65" y="16"/>
                    </a:lnTo>
                    <a:lnTo>
                      <a:pt x="65" y="16"/>
                    </a:lnTo>
                    <a:lnTo>
                      <a:pt x="63" y="16"/>
                    </a:lnTo>
                    <a:lnTo>
                      <a:pt x="63" y="18"/>
                    </a:lnTo>
                    <a:lnTo>
                      <a:pt x="61" y="18"/>
                    </a:lnTo>
                    <a:lnTo>
                      <a:pt x="61" y="16"/>
                    </a:lnTo>
                    <a:lnTo>
                      <a:pt x="61" y="16"/>
                    </a:lnTo>
                    <a:lnTo>
                      <a:pt x="63" y="14"/>
                    </a:lnTo>
                    <a:lnTo>
                      <a:pt x="65" y="14"/>
                    </a:lnTo>
                    <a:lnTo>
                      <a:pt x="63" y="14"/>
                    </a:lnTo>
                    <a:lnTo>
                      <a:pt x="65" y="13"/>
                    </a:lnTo>
                    <a:lnTo>
                      <a:pt x="65" y="11"/>
                    </a:lnTo>
                    <a:lnTo>
                      <a:pt x="65" y="11"/>
                    </a:lnTo>
                    <a:lnTo>
                      <a:pt x="67" y="9"/>
                    </a:lnTo>
                    <a:lnTo>
                      <a:pt x="67" y="9"/>
                    </a:lnTo>
                    <a:lnTo>
                      <a:pt x="67" y="9"/>
                    </a:lnTo>
                    <a:lnTo>
                      <a:pt x="67" y="9"/>
                    </a:lnTo>
                    <a:lnTo>
                      <a:pt x="67" y="7"/>
                    </a:lnTo>
                    <a:lnTo>
                      <a:pt x="67" y="7"/>
                    </a:lnTo>
                    <a:lnTo>
                      <a:pt x="67" y="7"/>
                    </a:lnTo>
                    <a:lnTo>
                      <a:pt x="67" y="7"/>
                    </a:lnTo>
                    <a:lnTo>
                      <a:pt x="67" y="7"/>
                    </a:lnTo>
                    <a:lnTo>
                      <a:pt x="67" y="5"/>
                    </a:lnTo>
                    <a:lnTo>
                      <a:pt x="67" y="5"/>
                    </a:lnTo>
                    <a:lnTo>
                      <a:pt x="65" y="5"/>
                    </a:lnTo>
                    <a:lnTo>
                      <a:pt x="65" y="5"/>
                    </a:lnTo>
                    <a:lnTo>
                      <a:pt x="65" y="5"/>
                    </a:lnTo>
                    <a:lnTo>
                      <a:pt x="65" y="4"/>
                    </a:lnTo>
                    <a:lnTo>
                      <a:pt x="63" y="4"/>
                    </a:lnTo>
                    <a:lnTo>
                      <a:pt x="63" y="5"/>
                    </a:lnTo>
                    <a:lnTo>
                      <a:pt x="63" y="5"/>
                    </a:lnTo>
                    <a:lnTo>
                      <a:pt x="63" y="5"/>
                    </a:lnTo>
                    <a:lnTo>
                      <a:pt x="63" y="5"/>
                    </a:lnTo>
                    <a:lnTo>
                      <a:pt x="63" y="7"/>
                    </a:lnTo>
                    <a:lnTo>
                      <a:pt x="63" y="7"/>
                    </a:lnTo>
                    <a:lnTo>
                      <a:pt x="61" y="7"/>
                    </a:lnTo>
                    <a:lnTo>
                      <a:pt x="61" y="7"/>
                    </a:lnTo>
                    <a:lnTo>
                      <a:pt x="61" y="7"/>
                    </a:lnTo>
                    <a:lnTo>
                      <a:pt x="61" y="7"/>
                    </a:lnTo>
                    <a:lnTo>
                      <a:pt x="61" y="9"/>
                    </a:lnTo>
                    <a:lnTo>
                      <a:pt x="61" y="9"/>
                    </a:lnTo>
                    <a:lnTo>
                      <a:pt x="61" y="9"/>
                    </a:lnTo>
                    <a:lnTo>
                      <a:pt x="60" y="9"/>
                    </a:lnTo>
                    <a:lnTo>
                      <a:pt x="60" y="9"/>
                    </a:lnTo>
                    <a:lnTo>
                      <a:pt x="60" y="9"/>
                    </a:lnTo>
                    <a:lnTo>
                      <a:pt x="60" y="9"/>
                    </a:lnTo>
                    <a:lnTo>
                      <a:pt x="60" y="9"/>
                    </a:lnTo>
                    <a:lnTo>
                      <a:pt x="58" y="9"/>
                    </a:lnTo>
                    <a:lnTo>
                      <a:pt x="56" y="9"/>
                    </a:lnTo>
                    <a:lnTo>
                      <a:pt x="56" y="9"/>
                    </a:lnTo>
                    <a:lnTo>
                      <a:pt x="54" y="9"/>
                    </a:lnTo>
                    <a:lnTo>
                      <a:pt x="54" y="9"/>
                    </a:lnTo>
                    <a:lnTo>
                      <a:pt x="52" y="9"/>
                    </a:lnTo>
                    <a:lnTo>
                      <a:pt x="54" y="9"/>
                    </a:lnTo>
                    <a:lnTo>
                      <a:pt x="52" y="9"/>
                    </a:lnTo>
                    <a:lnTo>
                      <a:pt x="51" y="9"/>
                    </a:lnTo>
                    <a:lnTo>
                      <a:pt x="51" y="9"/>
                    </a:lnTo>
                    <a:lnTo>
                      <a:pt x="52" y="9"/>
                    </a:lnTo>
                    <a:lnTo>
                      <a:pt x="56" y="7"/>
                    </a:lnTo>
                    <a:lnTo>
                      <a:pt x="56" y="7"/>
                    </a:lnTo>
                    <a:lnTo>
                      <a:pt x="56" y="5"/>
                    </a:lnTo>
                    <a:lnTo>
                      <a:pt x="56" y="5"/>
                    </a:lnTo>
                    <a:lnTo>
                      <a:pt x="56" y="5"/>
                    </a:lnTo>
                    <a:lnTo>
                      <a:pt x="56" y="5"/>
                    </a:lnTo>
                    <a:lnTo>
                      <a:pt x="52" y="4"/>
                    </a:lnTo>
                    <a:lnTo>
                      <a:pt x="51" y="4"/>
                    </a:lnTo>
                    <a:lnTo>
                      <a:pt x="51" y="4"/>
                    </a:lnTo>
                    <a:lnTo>
                      <a:pt x="51" y="4"/>
                    </a:lnTo>
                    <a:lnTo>
                      <a:pt x="49" y="4"/>
                    </a:lnTo>
                    <a:lnTo>
                      <a:pt x="49" y="4"/>
                    </a:lnTo>
                    <a:lnTo>
                      <a:pt x="47" y="4"/>
                    </a:lnTo>
                    <a:lnTo>
                      <a:pt x="47" y="5"/>
                    </a:lnTo>
                    <a:lnTo>
                      <a:pt x="45" y="5"/>
                    </a:lnTo>
                    <a:lnTo>
                      <a:pt x="43" y="5"/>
                    </a:lnTo>
                    <a:lnTo>
                      <a:pt x="43" y="5"/>
                    </a:lnTo>
                    <a:lnTo>
                      <a:pt x="43" y="5"/>
                    </a:lnTo>
                    <a:lnTo>
                      <a:pt x="40" y="5"/>
                    </a:lnTo>
                    <a:lnTo>
                      <a:pt x="40" y="5"/>
                    </a:lnTo>
                    <a:lnTo>
                      <a:pt x="41" y="5"/>
                    </a:lnTo>
                    <a:lnTo>
                      <a:pt x="41" y="5"/>
                    </a:lnTo>
                    <a:lnTo>
                      <a:pt x="41" y="5"/>
                    </a:lnTo>
                    <a:lnTo>
                      <a:pt x="41" y="4"/>
                    </a:lnTo>
                    <a:lnTo>
                      <a:pt x="43" y="4"/>
                    </a:lnTo>
                    <a:lnTo>
                      <a:pt x="45" y="4"/>
                    </a:lnTo>
                    <a:lnTo>
                      <a:pt x="47" y="4"/>
                    </a:lnTo>
                    <a:lnTo>
                      <a:pt x="47" y="2"/>
                    </a:lnTo>
                    <a:lnTo>
                      <a:pt x="49" y="0"/>
                    </a:lnTo>
                    <a:lnTo>
                      <a:pt x="49" y="0"/>
                    </a:lnTo>
                    <a:lnTo>
                      <a:pt x="47" y="0"/>
                    </a:lnTo>
                    <a:lnTo>
                      <a:pt x="49" y="0"/>
                    </a:lnTo>
                    <a:lnTo>
                      <a:pt x="47" y="0"/>
                    </a:lnTo>
                    <a:lnTo>
                      <a:pt x="41" y="0"/>
                    </a:lnTo>
                    <a:lnTo>
                      <a:pt x="38" y="0"/>
                    </a:lnTo>
                    <a:lnTo>
                      <a:pt x="36" y="0"/>
                    </a:lnTo>
                    <a:lnTo>
                      <a:pt x="36" y="2"/>
                    </a:lnTo>
                    <a:lnTo>
                      <a:pt x="34" y="2"/>
                    </a:lnTo>
                    <a:lnTo>
                      <a:pt x="32" y="2"/>
                    </a:lnTo>
                    <a:lnTo>
                      <a:pt x="29" y="2"/>
                    </a:lnTo>
                    <a:lnTo>
                      <a:pt x="23" y="4"/>
                    </a:lnTo>
                    <a:lnTo>
                      <a:pt x="22" y="5"/>
                    </a:lnTo>
                    <a:lnTo>
                      <a:pt x="20" y="5"/>
                    </a:lnTo>
                    <a:lnTo>
                      <a:pt x="20" y="5"/>
                    </a:lnTo>
                    <a:lnTo>
                      <a:pt x="20" y="7"/>
                    </a:lnTo>
                    <a:lnTo>
                      <a:pt x="20" y="7"/>
                    </a:lnTo>
                    <a:lnTo>
                      <a:pt x="20" y="7"/>
                    </a:lnTo>
                    <a:lnTo>
                      <a:pt x="20" y="7"/>
                    </a:lnTo>
                    <a:lnTo>
                      <a:pt x="18" y="7"/>
                    </a:lnTo>
                    <a:lnTo>
                      <a:pt x="14" y="9"/>
                    </a:lnTo>
                    <a:lnTo>
                      <a:pt x="12" y="9"/>
                    </a:lnTo>
                    <a:lnTo>
                      <a:pt x="11" y="11"/>
                    </a:lnTo>
                    <a:lnTo>
                      <a:pt x="11" y="11"/>
                    </a:lnTo>
                    <a:lnTo>
                      <a:pt x="9" y="13"/>
                    </a:lnTo>
                    <a:lnTo>
                      <a:pt x="9" y="13"/>
                    </a:lnTo>
                    <a:lnTo>
                      <a:pt x="11" y="13"/>
                    </a:lnTo>
                    <a:lnTo>
                      <a:pt x="12" y="13"/>
                    </a:lnTo>
                    <a:lnTo>
                      <a:pt x="11" y="13"/>
                    </a:lnTo>
                    <a:lnTo>
                      <a:pt x="12" y="13"/>
                    </a:lnTo>
                    <a:lnTo>
                      <a:pt x="14" y="13"/>
                    </a:lnTo>
                    <a:lnTo>
                      <a:pt x="14" y="13"/>
                    </a:lnTo>
                    <a:lnTo>
                      <a:pt x="14" y="14"/>
                    </a:lnTo>
                    <a:lnTo>
                      <a:pt x="12" y="14"/>
                    </a:lnTo>
                    <a:lnTo>
                      <a:pt x="11" y="14"/>
                    </a:lnTo>
                    <a:lnTo>
                      <a:pt x="11" y="14"/>
                    </a:lnTo>
                    <a:lnTo>
                      <a:pt x="11" y="14"/>
                    </a:lnTo>
                    <a:lnTo>
                      <a:pt x="11" y="14"/>
                    </a:lnTo>
                    <a:lnTo>
                      <a:pt x="12" y="14"/>
                    </a:lnTo>
                    <a:lnTo>
                      <a:pt x="12" y="14"/>
                    </a:lnTo>
                    <a:lnTo>
                      <a:pt x="14" y="14"/>
                    </a:lnTo>
                    <a:lnTo>
                      <a:pt x="14" y="14"/>
                    </a:lnTo>
                    <a:lnTo>
                      <a:pt x="14" y="14"/>
                    </a:lnTo>
                    <a:lnTo>
                      <a:pt x="14" y="14"/>
                    </a:lnTo>
                    <a:lnTo>
                      <a:pt x="16" y="14"/>
                    </a:lnTo>
                    <a:lnTo>
                      <a:pt x="16" y="14"/>
                    </a:lnTo>
                    <a:lnTo>
                      <a:pt x="18" y="14"/>
                    </a:lnTo>
                    <a:lnTo>
                      <a:pt x="18" y="14"/>
                    </a:lnTo>
                    <a:lnTo>
                      <a:pt x="25" y="14"/>
                    </a:lnTo>
                    <a:lnTo>
                      <a:pt x="25" y="14"/>
                    </a:lnTo>
                    <a:lnTo>
                      <a:pt x="23" y="14"/>
                    </a:lnTo>
                    <a:lnTo>
                      <a:pt x="23" y="14"/>
                    </a:lnTo>
                    <a:lnTo>
                      <a:pt x="22" y="16"/>
                    </a:lnTo>
                    <a:lnTo>
                      <a:pt x="23" y="16"/>
                    </a:lnTo>
                    <a:lnTo>
                      <a:pt x="22" y="16"/>
                    </a:lnTo>
                    <a:lnTo>
                      <a:pt x="20" y="16"/>
                    </a:lnTo>
                    <a:lnTo>
                      <a:pt x="20" y="16"/>
                    </a:lnTo>
                    <a:lnTo>
                      <a:pt x="18" y="16"/>
                    </a:lnTo>
                    <a:lnTo>
                      <a:pt x="16" y="16"/>
                    </a:lnTo>
                    <a:lnTo>
                      <a:pt x="14" y="16"/>
                    </a:lnTo>
                    <a:lnTo>
                      <a:pt x="12" y="16"/>
                    </a:lnTo>
                    <a:lnTo>
                      <a:pt x="9" y="16"/>
                    </a:lnTo>
                    <a:lnTo>
                      <a:pt x="5" y="18"/>
                    </a:lnTo>
                    <a:lnTo>
                      <a:pt x="5" y="18"/>
                    </a:lnTo>
                    <a:lnTo>
                      <a:pt x="5" y="20"/>
                    </a:lnTo>
                    <a:lnTo>
                      <a:pt x="5" y="22"/>
                    </a:lnTo>
                    <a:lnTo>
                      <a:pt x="7" y="22"/>
                    </a:lnTo>
                    <a:lnTo>
                      <a:pt x="5" y="22"/>
                    </a:lnTo>
                    <a:lnTo>
                      <a:pt x="9" y="22"/>
                    </a:lnTo>
                    <a:lnTo>
                      <a:pt x="9" y="24"/>
                    </a:lnTo>
                    <a:lnTo>
                      <a:pt x="12" y="22"/>
                    </a:lnTo>
                    <a:lnTo>
                      <a:pt x="12" y="24"/>
                    </a:lnTo>
                    <a:lnTo>
                      <a:pt x="14" y="24"/>
                    </a:lnTo>
                    <a:lnTo>
                      <a:pt x="14" y="24"/>
                    </a:lnTo>
                    <a:lnTo>
                      <a:pt x="14" y="24"/>
                    </a:lnTo>
                    <a:lnTo>
                      <a:pt x="22" y="24"/>
                    </a:lnTo>
                    <a:lnTo>
                      <a:pt x="23" y="24"/>
                    </a:lnTo>
                    <a:lnTo>
                      <a:pt x="25" y="24"/>
                    </a:lnTo>
                    <a:lnTo>
                      <a:pt x="25" y="24"/>
                    </a:lnTo>
                    <a:lnTo>
                      <a:pt x="27" y="24"/>
                    </a:lnTo>
                    <a:lnTo>
                      <a:pt x="27" y="24"/>
                    </a:lnTo>
                    <a:lnTo>
                      <a:pt x="27" y="25"/>
                    </a:lnTo>
                    <a:lnTo>
                      <a:pt x="29" y="25"/>
                    </a:lnTo>
                    <a:lnTo>
                      <a:pt x="29" y="25"/>
                    </a:lnTo>
                    <a:lnTo>
                      <a:pt x="31" y="25"/>
                    </a:lnTo>
                    <a:lnTo>
                      <a:pt x="31" y="25"/>
                    </a:lnTo>
                    <a:lnTo>
                      <a:pt x="31" y="27"/>
                    </a:lnTo>
                    <a:lnTo>
                      <a:pt x="31" y="27"/>
                    </a:lnTo>
                    <a:lnTo>
                      <a:pt x="29" y="27"/>
                    </a:lnTo>
                    <a:lnTo>
                      <a:pt x="29" y="27"/>
                    </a:lnTo>
                    <a:lnTo>
                      <a:pt x="29" y="27"/>
                    </a:lnTo>
                    <a:lnTo>
                      <a:pt x="27" y="27"/>
                    </a:lnTo>
                    <a:lnTo>
                      <a:pt x="25" y="27"/>
                    </a:lnTo>
                    <a:lnTo>
                      <a:pt x="23" y="27"/>
                    </a:lnTo>
                    <a:lnTo>
                      <a:pt x="20" y="27"/>
                    </a:lnTo>
                    <a:lnTo>
                      <a:pt x="20" y="25"/>
                    </a:lnTo>
                    <a:lnTo>
                      <a:pt x="18" y="25"/>
                    </a:lnTo>
                    <a:lnTo>
                      <a:pt x="16" y="27"/>
                    </a:lnTo>
                    <a:lnTo>
                      <a:pt x="14" y="27"/>
                    </a:lnTo>
                    <a:lnTo>
                      <a:pt x="9" y="27"/>
                    </a:lnTo>
                    <a:lnTo>
                      <a:pt x="3" y="27"/>
                    </a:lnTo>
                    <a:lnTo>
                      <a:pt x="0" y="27"/>
                    </a:lnTo>
                    <a:lnTo>
                      <a:pt x="0" y="27"/>
                    </a:lnTo>
                    <a:lnTo>
                      <a:pt x="0" y="29"/>
                    </a:lnTo>
                    <a:lnTo>
                      <a:pt x="0" y="29"/>
                    </a:lnTo>
                    <a:lnTo>
                      <a:pt x="0" y="31"/>
                    </a:lnTo>
                    <a:lnTo>
                      <a:pt x="0" y="31"/>
                    </a:lnTo>
                    <a:lnTo>
                      <a:pt x="0" y="33"/>
                    </a:lnTo>
                    <a:lnTo>
                      <a:pt x="0" y="33"/>
                    </a:lnTo>
                    <a:lnTo>
                      <a:pt x="0" y="33"/>
                    </a:lnTo>
                    <a:lnTo>
                      <a:pt x="2" y="34"/>
                    </a:lnTo>
                    <a:lnTo>
                      <a:pt x="3" y="34"/>
                    </a:lnTo>
                    <a:lnTo>
                      <a:pt x="3" y="34"/>
                    </a:lnTo>
                    <a:lnTo>
                      <a:pt x="5" y="36"/>
                    </a:lnTo>
                    <a:lnTo>
                      <a:pt x="5" y="34"/>
                    </a:lnTo>
                    <a:lnTo>
                      <a:pt x="9" y="36"/>
                    </a:lnTo>
                    <a:lnTo>
                      <a:pt x="11" y="36"/>
                    </a:lnTo>
                    <a:lnTo>
                      <a:pt x="9" y="36"/>
                    </a:lnTo>
                    <a:lnTo>
                      <a:pt x="11" y="36"/>
                    </a:lnTo>
                    <a:lnTo>
                      <a:pt x="11" y="36"/>
                    </a:lnTo>
                    <a:lnTo>
                      <a:pt x="11" y="38"/>
                    </a:lnTo>
                    <a:lnTo>
                      <a:pt x="11" y="38"/>
                    </a:lnTo>
                    <a:lnTo>
                      <a:pt x="9" y="38"/>
                    </a:lnTo>
                    <a:lnTo>
                      <a:pt x="9" y="40"/>
                    </a:lnTo>
                    <a:lnTo>
                      <a:pt x="9" y="40"/>
                    </a:lnTo>
                    <a:lnTo>
                      <a:pt x="9" y="42"/>
                    </a:lnTo>
                    <a:lnTo>
                      <a:pt x="7" y="42"/>
                    </a:lnTo>
                    <a:lnTo>
                      <a:pt x="9" y="42"/>
                    </a:lnTo>
                    <a:lnTo>
                      <a:pt x="7" y="43"/>
                    </a:lnTo>
                    <a:lnTo>
                      <a:pt x="7" y="43"/>
                    </a:lnTo>
                    <a:lnTo>
                      <a:pt x="12" y="43"/>
                    </a:lnTo>
                    <a:lnTo>
                      <a:pt x="14" y="43"/>
                    </a:lnTo>
                    <a:lnTo>
                      <a:pt x="14" y="43"/>
                    </a:lnTo>
                    <a:lnTo>
                      <a:pt x="16" y="43"/>
                    </a:lnTo>
                    <a:lnTo>
                      <a:pt x="18" y="43"/>
                    </a:lnTo>
                    <a:lnTo>
                      <a:pt x="18" y="43"/>
                    </a:lnTo>
                    <a:lnTo>
                      <a:pt x="20" y="43"/>
                    </a:lnTo>
                    <a:lnTo>
                      <a:pt x="22" y="43"/>
                    </a:lnTo>
                    <a:lnTo>
                      <a:pt x="22" y="43"/>
                    </a:lnTo>
                    <a:lnTo>
                      <a:pt x="22" y="43"/>
                    </a:lnTo>
                    <a:lnTo>
                      <a:pt x="23" y="43"/>
                    </a:lnTo>
                    <a:lnTo>
                      <a:pt x="25" y="43"/>
                    </a:lnTo>
                    <a:lnTo>
                      <a:pt x="25" y="43"/>
                    </a:lnTo>
                    <a:lnTo>
                      <a:pt x="27" y="43"/>
                    </a:lnTo>
                    <a:lnTo>
                      <a:pt x="29" y="43"/>
                    </a:lnTo>
                    <a:lnTo>
                      <a:pt x="31" y="43"/>
                    </a:lnTo>
                    <a:lnTo>
                      <a:pt x="32" y="42"/>
                    </a:lnTo>
                    <a:lnTo>
                      <a:pt x="34" y="42"/>
                    </a:lnTo>
                    <a:lnTo>
                      <a:pt x="34" y="42"/>
                    </a:lnTo>
                    <a:lnTo>
                      <a:pt x="38" y="42"/>
                    </a:lnTo>
                    <a:lnTo>
                      <a:pt x="41" y="42"/>
                    </a:lnTo>
                    <a:lnTo>
                      <a:pt x="43" y="40"/>
                    </a:lnTo>
                    <a:lnTo>
                      <a:pt x="45" y="40"/>
                    </a:lnTo>
                    <a:lnTo>
                      <a:pt x="47" y="40"/>
                    </a:lnTo>
                    <a:lnTo>
                      <a:pt x="47" y="38"/>
                    </a:lnTo>
                    <a:lnTo>
                      <a:pt x="49" y="38"/>
                    </a:lnTo>
                    <a:lnTo>
                      <a:pt x="49" y="38"/>
                    </a:lnTo>
                    <a:lnTo>
                      <a:pt x="51" y="36"/>
                    </a:lnTo>
                    <a:lnTo>
                      <a:pt x="51" y="38"/>
                    </a:lnTo>
                    <a:lnTo>
                      <a:pt x="51" y="38"/>
                    </a:lnTo>
                    <a:lnTo>
                      <a:pt x="51" y="40"/>
                    </a:lnTo>
                    <a:lnTo>
                      <a:pt x="49" y="40"/>
                    </a:lnTo>
                    <a:lnTo>
                      <a:pt x="51" y="40"/>
                    </a:lnTo>
                    <a:lnTo>
                      <a:pt x="51" y="40"/>
                    </a:lnTo>
                    <a:lnTo>
                      <a:pt x="52" y="42"/>
                    </a:lnTo>
                    <a:lnTo>
                      <a:pt x="54" y="42"/>
                    </a:lnTo>
                    <a:lnTo>
                      <a:pt x="54" y="42"/>
                    </a:lnTo>
                    <a:lnTo>
                      <a:pt x="56" y="42"/>
                    </a:lnTo>
                    <a:lnTo>
                      <a:pt x="52" y="42"/>
                    </a:lnTo>
                    <a:lnTo>
                      <a:pt x="52" y="43"/>
                    </a:lnTo>
                    <a:lnTo>
                      <a:pt x="52" y="43"/>
                    </a:lnTo>
                    <a:lnTo>
                      <a:pt x="56" y="43"/>
                    </a:lnTo>
                    <a:lnTo>
                      <a:pt x="56" y="43"/>
                    </a:lnTo>
                    <a:lnTo>
                      <a:pt x="56" y="43"/>
                    </a:lnTo>
                    <a:lnTo>
                      <a:pt x="58" y="43"/>
                    </a:lnTo>
                    <a:lnTo>
                      <a:pt x="58" y="45"/>
                    </a:lnTo>
                    <a:lnTo>
                      <a:pt x="60" y="45"/>
                    </a:lnTo>
                    <a:lnTo>
                      <a:pt x="61" y="45"/>
                    </a:lnTo>
                    <a:lnTo>
                      <a:pt x="63" y="45"/>
                    </a:lnTo>
                    <a:lnTo>
                      <a:pt x="63" y="45"/>
                    </a:lnTo>
                    <a:lnTo>
                      <a:pt x="63" y="45"/>
                    </a:lnTo>
                    <a:lnTo>
                      <a:pt x="65" y="45"/>
                    </a:lnTo>
                    <a:lnTo>
                      <a:pt x="65" y="45"/>
                    </a:lnTo>
                    <a:lnTo>
                      <a:pt x="67" y="45"/>
                    </a:lnTo>
                    <a:lnTo>
                      <a:pt x="67" y="45"/>
                    </a:lnTo>
                    <a:lnTo>
                      <a:pt x="69" y="43"/>
                    </a:lnTo>
                    <a:lnTo>
                      <a:pt x="69" y="43"/>
                    </a:lnTo>
                    <a:lnTo>
                      <a:pt x="70" y="43"/>
                    </a:lnTo>
                    <a:lnTo>
                      <a:pt x="70" y="43"/>
                    </a:lnTo>
                    <a:lnTo>
                      <a:pt x="72" y="43"/>
                    </a:lnTo>
                    <a:lnTo>
                      <a:pt x="72" y="43"/>
                    </a:lnTo>
                    <a:lnTo>
                      <a:pt x="72" y="43"/>
                    </a:lnTo>
                    <a:lnTo>
                      <a:pt x="74" y="42"/>
                    </a:lnTo>
                    <a:lnTo>
                      <a:pt x="72" y="42"/>
                    </a:lnTo>
                    <a:lnTo>
                      <a:pt x="72" y="42"/>
                    </a:lnTo>
                    <a:lnTo>
                      <a:pt x="70" y="42"/>
                    </a:lnTo>
                    <a:lnTo>
                      <a:pt x="70" y="42"/>
                    </a:lnTo>
                    <a:lnTo>
                      <a:pt x="70" y="42"/>
                    </a:lnTo>
                    <a:lnTo>
                      <a:pt x="70" y="42"/>
                    </a:lnTo>
                    <a:lnTo>
                      <a:pt x="72" y="42"/>
                    </a:lnTo>
                    <a:lnTo>
                      <a:pt x="72" y="40"/>
                    </a:lnTo>
                    <a:lnTo>
                      <a:pt x="72" y="40"/>
                    </a:lnTo>
                    <a:lnTo>
                      <a:pt x="74" y="40"/>
                    </a:lnTo>
                    <a:lnTo>
                      <a:pt x="72" y="40"/>
                    </a:lnTo>
                    <a:lnTo>
                      <a:pt x="72" y="40"/>
                    </a:lnTo>
                    <a:lnTo>
                      <a:pt x="70" y="40"/>
                    </a:lnTo>
                    <a:lnTo>
                      <a:pt x="69" y="40"/>
                    </a:lnTo>
                    <a:lnTo>
                      <a:pt x="69" y="40"/>
                    </a:lnTo>
                    <a:lnTo>
                      <a:pt x="67" y="42"/>
                    </a:lnTo>
                    <a:lnTo>
                      <a:pt x="67" y="40"/>
                    </a:lnTo>
                    <a:lnTo>
                      <a:pt x="67" y="40"/>
                    </a:lnTo>
                    <a:lnTo>
                      <a:pt x="67" y="40"/>
                    </a:lnTo>
                    <a:lnTo>
                      <a:pt x="69" y="38"/>
                    </a:lnTo>
                    <a:lnTo>
                      <a:pt x="69" y="38"/>
                    </a:lnTo>
                    <a:lnTo>
                      <a:pt x="69" y="38"/>
                    </a:lnTo>
                    <a:lnTo>
                      <a:pt x="70" y="38"/>
                    </a:lnTo>
                    <a:lnTo>
                      <a:pt x="70" y="38"/>
                    </a:lnTo>
                    <a:lnTo>
                      <a:pt x="70" y="38"/>
                    </a:lnTo>
                    <a:lnTo>
                      <a:pt x="72" y="36"/>
                    </a:lnTo>
                    <a:lnTo>
                      <a:pt x="74" y="36"/>
                    </a:lnTo>
                    <a:lnTo>
                      <a:pt x="76" y="36"/>
                    </a:lnTo>
                    <a:lnTo>
                      <a:pt x="76" y="36"/>
                    </a:lnTo>
                    <a:lnTo>
                      <a:pt x="76" y="36"/>
                    </a:lnTo>
                    <a:lnTo>
                      <a:pt x="78" y="36"/>
                    </a:lnTo>
                    <a:lnTo>
                      <a:pt x="76" y="36"/>
                    </a:lnTo>
                    <a:lnTo>
                      <a:pt x="76" y="36"/>
                    </a:lnTo>
                    <a:lnTo>
                      <a:pt x="76" y="38"/>
                    </a:lnTo>
                    <a:lnTo>
                      <a:pt x="76" y="36"/>
                    </a:lnTo>
                    <a:lnTo>
                      <a:pt x="78" y="38"/>
                    </a:lnTo>
                    <a:lnTo>
                      <a:pt x="78" y="36"/>
                    </a:lnTo>
                    <a:lnTo>
                      <a:pt x="79" y="36"/>
                    </a:lnTo>
                    <a:lnTo>
                      <a:pt x="79" y="36"/>
                    </a:lnTo>
                    <a:lnTo>
                      <a:pt x="79"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2" name="Freeform 150"/>
              <p:cNvSpPr/>
              <p:nvPr/>
            </p:nvSpPr>
            <p:spPr bwMode="auto">
              <a:xfrm>
                <a:off x="1302" y="867"/>
                <a:ext cx="13" cy="7"/>
              </a:xfrm>
              <a:custGeom>
                <a:avLst/>
                <a:gdLst>
                  <a:gd name="T0" fmla="*/ 11 w 13"/>
                  <a:gd name="T1" fmla="*/ 0 h 7"/>
                  <a:gd name="T2" fmla="*/ 9 w 13"/>
                  <a:gd name="T3" fmla="*/ 0 h 7"/>
                  <a:gd name="T4" fmla="*/ 7 w 13"/>
                  <a:gd name="T5" fmla="*/ 0 h 7"/>
                  <a:gd name="T6" fmla="*/ 5 w 13"/>
                  <a:gd name="T7" fmla="*/ 0 h 7"/>
                  <a:gd name="T8" fmla="*/ 4 w 13"/>
                  <a:gd name="T9" fmla="*/ 0 h 7"/>
                  <a:gd name="T10" fmla="*/ 2 w 13"/>
                  <a:gd name="T11" fmla="*/ 0 h 7"/>
                  <a:gd name="T12" fmla="*/ 0 w 13"/>
                  <a:gd name="T13" fmla="*/ 2 h 7"/>
                  <a:gd name="T14" fmla="*/ 0 w 13"/>
                  <a:gd name="T15" fmla="*/ 2 h 7"/>
                  <a:gd name="T16" fmla="*/ 0 w 13"/>
                  <a:gd name="T17" fmla="*/ 2 h 7"/>
                  <a:gd name="T18" fmla="*/ 2 w 13"/>
                  <a:gd name="T19" fmla="*/ 4 h 7"/>
                  <a:gd name="T20" fmla="*/ 2 w 13"/>
                  <a:gd name="T21" fmla="*/ 4 h 7"/>
                  <a:gd name="T22" fmla="*/ 2 w 13"/>
                  <a:gd name="T23" fmla="*/ 4 h 7"/>
                  <a:gd name="T24" fmla="*/ 2 w 13"/>
                  <a:gd name="T25" fmla="*/ 5 h 7"/>
                  <a:gd name="T26" fmla="*/ 2 w 13"/>
                  <a:gd name="T27" fmla="*/ 5 h 7"/>
                  <a:gd name="T28" fmla="*/ 2 w 13"/>
                  <a:gd name="T29" fmla="*/ 5 h 7"/>
                  <a:gd name="T30" fmla="*/ 2 w 13"/>
                  <a:gd name="T31" fmla="*/ 7 h 7"/>
                  <a:gd name="T32" fmla="*/ 4 w 13"/>
                  <a:gd name="T33" fmla="*/ 7 h 7"/>
                  <a:gd name="T34" fmla="*/ 4 w 13"/>
                  <a:gd name="T35" fmla="*/ 7 h 7"/>
                  <a:gd name="T36" fmla="*/ 5 w 13"/>
                  <a:gd name="T37" fmla="*/ 7 h 7"/>
                  <a:gd name="T38" fmla="*/ 5 w 13"/>
                  <a:gd name="T39" fmla="*/ 5 h 7"/>
                  <a:gd name="T40" fmla="*/ 5 w 13"/>
                  <a:gd name="T41" fmla="*/ 5 h 7"/>
                  <a:gd name="T42" fmla="*/ 5 w 13"/>
                  <a:gd name="T43" fmla="*/ 5 h 7"/>
                  <a:gd name="T44" fmla="*/ 7 w 13"/>
                  <a:gd name="T45" fmla="*/ 5 h 7"/>
                  <a:gd name="T46" fmla="*/ 9 w 13"/>
                  <a:gd name="T47" fmla="*/ 4 h 7"/>
                  <a:gd name="T48" fmla="*/ 11 w 13"/>
                  <a:gd name="T49" fmla="*/ 4 h 7"/>
                  <a:gd name="T50" fmla="*/ 11 w 13"/>
                  <a:gd name="T51" fmla="*/ 4 h 7"/>
                  <a:gd name="T52" fmla="*/ 13 w 13"/>
                  <a:gd name="T53" fmla="*/ 2 h 7"/>
                  <a:gd name="T54" fmla="*/ 13 w 13"/>
                  <a:gd name="T55" fmla="*/ 2 h 7"/>
                  <a:gd name="T56" fmla="*/ 13 w 13"/>
                  <a:gd name="T57" fmla="*/ 2 h 7"/>
                  <a:gd name="T58" fmla="*/ 13 w 13"/>
                  <a:gd name="T59" fmla="*/ 2 h 7"/>
                  <a:gd name="T60" fmla="*/ 13 w 13"/>
                  <a:gd name="T61" fmla="*/ 0 h 7"/>
                  <a:gd name="T62" fmla="*/ 11 w 13"/>
                  <a:gd name="T6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 h="7">
                    <a:moveTo>
                      <a:pt x="11" y="0"/>
                    </a:moveTo>
                    <a:lnTo>
                      <a:pt x="9" y="0"/>
                    </a:lnTo>
                    <a:lnTo>
                      <a:pt x="7" y="0"/>
                    </a:lnTo>
                    <a:lnTo>
                      <a:pt x="5" y="0"/>
                    </a:lnTo>
                    <a:lnTo>
                      <a:pt x="4" y="0"/>
                    </a:lnTo>
                    <a:lnTo>
                      <a:pt x="2" y="0"/>
                    </a:lnTo>
                    <a:lnTo>
                      <a:pt x="0" y="2"/>
                    </a:lnTo>
                    <a:lnTo>
                      <a:pt x="0" y="2"/>
                    </a:lnTo>
                    <a:lnTo>
                      <a:pt x="0" y="2"/>
                    </a:lnTo>
                    <a:lnTo>
                      <a:pt x="2" y="4"/>
                    </a:lnTo>
                    <a:lnTo>
                      <a:pt x="2" y="4"/>
                    </a:lnTo>
                    <a:lnTo>
                      <a:pt x="2" y="4"/>
                    </a:lnTo>
                    <a:lnTo>
                      <a:pt x="2" y="5"/>
                    </a:lnTo>
                    <a:lnTo>
                      <a:pt x="2" y="5"/>
                    </a:lnTo>
                    <a:lnTo>
                      <a:pt x="2" y="5"/>
                    </a:lnTo>
                    <a:lnTo>
                      <a:pt x="2" y="7"/>
                    </a:lnTo>
                    <a:lnTo>
                      <a:pt x="4" y="7"/>
                    </a:lnTo>
                    <a:lnTo>
                      <a:pt x="4" y="7"/>
                    </a:lnTo>
                    <a:lnTo>
                      <a:pt x="5" y="7"/>
                    </a:lnTo>
                    <a:lnTo>
                      <a:pt x="5" y="5"/>
                    </a:lnTo>
                    <a:lnTo>
                      <a:pt x="5" y="5"/>
                    </a:lnTo>
                    <a:lnTo>
                      <a:pt x="5" y="5"/>
                    </a:lnTo>
                    <a:lnTo>
                      <a:pt x="7" y="5"/>
                    </a:lnTo>
                    <a:lnTo>
                      <a:pt x="9" y="4"/>
                    </a:lnTo>
                    <a:lnTo>
                      <a:pt x="11" y="4"/>
                    </a:lnTo>
                    <a:lnTo>
                      <a:pt x="11" y="4"/>
                    </a:lnTo>
                    <a:lnTo>
                      <a:pt x="13" y="2"/>
                    </a:lnTo>
                    <a:lnTo>
                      <a:pt x="13" y="2"/>
                    </a:lnTo>
                    <a:lnTo>
                      <a:pt x="13" y="2"/>
                    </a:lnTo>
                    <a:lnTo>
                      <a:pt x="13" y="2"/>
                    </a:lnTo>
                    <a:lnTo>
                      <a:pt x="13" y="0"/>
                    </a:lnTo>
                    <a:lnTo>
                      <a:pt x="1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3" name="Freeform 151"/>
              <p:cNvSpPr>
                <a:spLocks noEditPoints="1"/>
              </p:cNvSpPr>
              <p:nvPr/>
            </p:nvSpPr>
            <p:spPr bwMode="auto">
              <a:xfrm>
                <a:off x="1315" y="867"/>
                <a:ext cx="36" cy="25"/>
              </a:xfrm>
              <a:custGeom>
                <a:avLst/>
                <a:gdLst>
                  <a:gd name="T0" fmla="*/ 36 w 36"/>
                  <a:gd name="T1" fmla="*/ 2 h 25"/>
                  <a:gd name="T2" fmla="*/ 27 w 36"/>
                  <a:gd name="T3" fmla="*/ 4 h 25"/>
                  <a:gd name="T4" fmla="*/ 25 w 36"/>
                  <a:gd name="T5" fmla="*/ 2 h 25"/>
                  <a:gd name="T6" fmla="*/ 23 w 36"/>
                  <a:gd name="T7" fmla="*/ 0 h 25"/>
                  <a:gd name="T8" fmla="*/ 21 w 36"/>
                  <a:gd name="T9" fmla="*/ 2 h 25"/>
                  <a:gd name="T10" fmla="*/ 21 w 36"/>
                  <a:gd name="T11" fmla="*/ 2 h 25"/>
                  <a:gd name="T12" fmla="*/ 18 w 36"/>
                  <a:gd name="T13" fmla="*/ 2 h 25"/>
                  <a:gd name="T14" fmla="*/ 16 w 36"/>
                  <a:gd name="T15" fmla="*/ 4 h 25"/>
                  <a:gd name="T16" fmla="*/ 18 w 36"/>
                  <a:gd name="T17" fmla="*/ 4 h 25"/>
                  <a:gd name="T18" fmla="*/ 16 w 36"/>
                  <a:gd name="T19" fmla="*/ 5 h 25"/>
                  <a:gd name="T20" fmla="*/ 12 w 36"/>
                  <a:gd name="T21" fmla="*/ 4 h 25"/>
                  <a:gd name="T22" fmla="*/ 12 w 36"/>
                  <a:gd name="T23" fmla="*/ 5 h 25"/>
                  <a:gd name="T24" fmla="*/ 16 w 36"/>
                  <a:gd name="T25" fmla="*/ 7 h 25"/>
                  <a:gd name="T26" fmla="*/ 14 w 36"/>
                  <a:gd name="T27" fmla="*/ 9 h 25"/>
                  <a:gd name="T28" fmla="*/ 16 w 36"/>
                  <a:gd name="T29" fmla="*/ 9 h 25"/>
                  <a:gd name="T30" fmla="*/ 14 w 36"/>
                  <a:gd name="T31" fmla="*/ 9 h 25"/>
                  <a:gd name="T32" fmla="*/ 10 w 36"/>
                  <a:gd name="T33" fmla="*/ 11 h 25"/>
                  <a:gd name="T34" fmla="*/ 9 w 36"/>
                  <a:gd name="T35" fmla="*/ 11 h 25"/>
                  <a:gd name="T36" fmla="*/ 7 w 36"/>
                  <a:gd name="T37" fmla="*/ 11 h 25"/>
                  <a:gd name="T38" fmla="*/ 7 w 36"/>
                  <a:gd name="T39" fmla="*/ 9 h 25"/>
                  <a:gd name="T40" fmla="*/ 7 w 36"/>
                  <a:gd name="T41" fmla="*/ 9 h 25"/>
                  <a:gd name="T42" fmla="*/ 5 w 36"/>
                  <a:gd name="T43" fmla="*/ 9 h 25"/>
                  <a:gd name="T44" fmla="*/ 1 w 36"/>
                  <a:gd name="T45" fmla="*/ 11 h 25"/>
                  <a:gd name="T46" fmla="*/ 1 w 36"/>
                  <a:gd name="T47" fmla="*/ 13 h 25"/>
                  <a:gd name="T48" fmla="*/ 1 w 36"/>
                  <a:gd name="T49" fmla="*/ 16 h 25"/>
                  <a:gd name="T50" fmla="*/ 5 w 36"/>
                  <a:gd name="T51" fmla="*/ 16 h 25"/>
                  <a:gd name="T52" fmla="*/ 5 w 36"/>
                  <a:gd name="T53" fmla="*/ 16 h 25"/>
                  <a:gd name="T54" fmla="*/ 7 w 36"/>
                  <a:gd name="T55" fmla="*/ 18 h 25"/>
                  <a:gd name="T56" fmla="*/ 7 w 36"/>
                  <a:gd name="T57" fmla="*/ 20 h 25"/>
                  <a:gd name="T58" fmla="*/ 7 w 36"/>
                  <a:gd name="T59" fmla="*/ 22 h 25"/>
                  <a:gd name="T60" fmla="*/ 5 w 36"/>
                  <a:gd name="T61" fmla="*/ 24 h 25"/>
                  <a:gd name="T62" fmla="*/ 9 w 36"/>
                  <a:gd name="T63" fmla="*/ 24 h 25"/>
                  <a:gd name="T64" fmla="*/ 10 w 36"/>
                  <a:gd name="T65" fmla="*/ 25 h 25"/>
                  <a:gd name="T66" fmla="*/ 12 w 36"/>
                  <a:gd name="T67" fmla="*/ 24 h 25"/>
                  <a:gd name="T68" fmla="*/ 14 w 36"/>
                  <a:gd name="T69" fmla="*/ 22 h 25"/>
                  <a:gd name="T70" fmla="*/ 19 w 36"/>
                  <a:gd name="T71" fmla="*/ 22 h 25"/>
                  <a:gd name="T72" fmla="*/ 23 w 36"/>
                  <a:gd name="T73" fmla="*/ 22 h 25"/>
                  <a:gd name="T74" fmla="*/ 25 w 36"/>
                  <a:gd name="T75" fmla="*/ 20 h 25"/>
                  <a:gd name="T76" fmla="*/ 25 w 36"/>
                  <a:gd name="T77" fmla="*/ 18 h 25"/>
                  <a:gd name="T78" fmla="*/ 27 w 36"/>
                  <a:gd name="T79" fmla="*/ 16 h 25"/>
                  <a:gd name="T80" fmla="*/ 29 w 36"/>
                  <a:gd name="T81" fmla="*/ 16 h 25"/>
                  <a:gd name="T82" fmla="*/ 29 w 36"/>
                  <a:gd name="T83" fmla="*/ 14 h 25"/>
                  <a:gd name="T84" fmla="*/ 29 w 36"/>
                  <a:gd name="T85" fmla="*/ 13 h 25"/>
                  <a:gd name="T86" fmla="*/ 27 w 36"/>
                  <a:gd name="T87" fmla="*/ 13 h 25"/>
                  <a:gd name="T88" fmla="*/ 27 w 36"/>
                  <a:gd name="T89" fmla="*/ 13 h 25"/>
                  <a:gd name="T90" fmla="*/ 29 w 36"/>
                  <a:gd name="T91" fmla="*/ 11 h 25"/>
                  <a:gd name="T92" fmla="*/ 25 w 36"/>
                  <a:gd name="T93" fmla="*/ 9 h 25"/>
                  <a:gd name="T94" fmla="*/ 23 w 36"/>
                  <a:gd name="T95" fmla="*/ 9 h 25"/>
                  <a:gd name="T96" fmla="*/ 27 w 36"/>
                  <a:gd name="T97" fmla="*/ 9 h 25"/>
                  <a:gd name="T98" fmla="*/ 32 w 36"/>
                  <a:gd name="T99" fmla="*/ 7 h 25"/>
                  <a:gd name="T100" fmla="*/ 32 w 36"/>
                  <a:gd name="T101" fmla="*/ 5 h 25"/>
                  <a:gd name="T102" fmla="*/ 36 w 36"/>
                  <a:gd name="T103" fmla="*/ 4 h 25"/>
                  <a:gd name="T104" fmla="*/ 18 w 36"/>
                  <a:gd name="T105" fmla="*/ 5 h 25"/>
                  <a:gd name="T106" fmla="*/ 18 w 36"/>
                  <a:gd name="T10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5">
                    <a:moveTo>
                      <a:pt x="36" y="4"/>
                    </a:moveTo>
                    <a:lnTo>
                      <a:pt x="36" y="4"/>
                    </a:lnTo>
                    <a:lnTo>
                      <a:pt x="36" y="2"/>
                    </a:lnTo>
                    <a:lnTo>
                      <a:pt x="34" y="2"/>
                    </a:lnTo>
                    <a:lnTo>
                      <a:pt x="30" y="4"/>
                    </a:lnTo>
                    <a:lnTo>
                      <a:pt x="27" y="4"/>
                    </a:lnTo>
                    <a:lnTo>
                      <a:pt x="27" y="4"/>
                    </a:lnTo>
                    <a:lnTo>
                      <a:pt x="27" y="4"/>
                    </a:lnTo>
                    <a:lnTo>
                      <a:pt x="25" y="2"/>
                    </a:lnTo>
                    <a:lnTo>
                      <a:pt x="25" y="2"/>
                    </a:lnTo>
                    <a:lnTo>
                      <a:pt x="23" y="2"/>
                    </a:lnTo>
                    <a:lnTo>
                      <a:pt x="23" y="0"/>
                    </a:lnTo>
                    <a:lnTo>
                      <a:pt x="23" y="0"/>
                    </a:lnTo>
                    <a:lnTo>
                      <a:pt x="21" y="2"/>
                    </a:lnTo>
                    <a:lnTo>
                      <a:pt x="21" y="2"/>
                    </a:lnTo>
                    <a:lnTo>
                      <a:pt x="21" y="2"/>
                    </a:lnTo>
                    <a:lnTo>
                      <a:pt x="21" y="2"/>
                    </a:lnTo>
                    <a:lnTo>
                      <a:pt x="21" y="2"/>
                    </a:lnTo>
                    <a:lnTo>
                      <a:pt x="19" y="2"/>
                    </a:lnTo>
                    <a:lnTo>
                      <a:pt x="19" y="2"/>
                    </a:lnTo>
                    <a:lnTo>
                      <a:pt x="18" y="2"/>
                    </a:lnTo>
                    <a:lnTo>
                      <a:pt x="16" y="2"/>
                    </a:lnTo>
                    <a:lnTo>
                      <a:pt x="16" y="4"/>
                    </a:lnTo>
                    <a:lnTo>
                      <a:pt x="16" y="4"/>
                    </a:lnTo>
                    <a:lnTo>
                      <a:pt x="16" y="4"/>
                    </a:lnTo>
                    <a:lnTo>
                      <a:pt x="18" y="4"/>
                    </a:lnTo>
                    <a:lnTo>
                      <a:pt x="18" y="4"/>
                    </a:lnTo>
                    <a:lnTo>
                      <a:pt x="18" y="5"/>
                    </a:lnTo>
                    <a:lnTo>
                      <a:pt x="16" y="5"/>
                    </a:lnTo>
                    <a:lnTo>
                      <a:pt x="16" y="5"/>
                    </a:lnTo>
                    <a:lnTo>
                      <a:pt x="16" y="4"/>
                    </a:lnTo>
                    <a:lnTo>
                      <a:pt x="14" y="4"/>
                    </a:lnTo>
                    <a:lnTo>
                      <a:pt x="12" y="4"/>
                    </a:lnTo>
                    <a:lnTo>
                      <a:pt x="12" y="5"/>
                    </a:lnTo>
                    <a:lnTo>
                      <a:pt x="12" y="5"/>
                    </a:lnTo>
                    <a:lnTo>
                      <a:pt x="12" y="5"/>
                    </a:lnTo>
                    <a:lnTo>
                      <a:pt x="14" y="7"/>
                    </a:lnTo>
                    <a:lnTo>
                      <a:pt x="16" y="7"/>
                    </a:lnTo>
                    <a:lnTo>
                      <a:pt x="16" y="7"/>
                    </a:lnTo>
                    <a:lnTo>
                      <a:pt x="16" y="7"/>
                    </a:lnTo>
                    <a:lnTo>
                      <a:pt x="14" y="7"/>
                    </a:lnTo>
                    <a:lnTo>
                      <a:pt x="14" y="9"/>
                    </a:lnTo>
                    <a:lnTo>
                      <a:pt x="14" y="9"/>
                    </a:lnTo>
                    <a:lnTo>
                      <a:pt x="14" y="9"/>
                    </a:lnTo>
                    <a:lnTo>
                      <a:pt x="16" y="9"/>
                    </a:lnTo>
                    <a:lnTo>
                      <a:pt x="14" y="11"/>
                    </a:lnTo>
                    <a:lnTo>
                      <a:pt x="14" y="11"/>
                    </a:lnTo>
                    <a:lnTo>
                      <a:pt x="14" y="9"/>
                    </a:lnTo>
                    <a:lnTo>
                      <a:pt x="12" y="9"/>
                    </a:lnTo>
                    <a:lnTo>
                      <a:pt x="12" y="11"/>
                    </a:lnTo>
                    <a:lnTo>
                      <a:pt x="10" y="11"/>
                    </a:lnTo>
                    <a:lnTo>
                      <a:pt x="10" y="11"/>
                    </a:lnTo>
                    <a:lnTo>
                      <a:pt x="10" y="11"/>
                    </a:lnTo>
                    <a:lnTo>
                      <a:pt x="9" y="11"/>
                    </a:lnTo>
                    <a:lnTo>
                      <a:pt x="9" y="13"/>
                    </a:lnTo>
                    <a:lnTo>
                      <a:pt x="7" y="11"/>
                    </a:lnTo>
                    <a:lnTo>
                      <a:pt x="7" y="11"/>
                    </a:lnTo>
                    <a:lnTo>
                      <a:pt x="9" y="11"/>
                    </a:lnTo>
                    <a:lnTo>
                      <a:pt x="7" y="11"/>
                    </a:lnTo>
                    <a:lnTo>
                      <a:pt x="7" y="9"/>
                    </a:lnTo>
                    <a:lnTo>
                      <a:pt x="7" y="9"/>
                    </a:lnTo>
                    <a:lnTo>
                      <a:pt x="7" y="9"/>
                    </a:lnTo>
                    <a:lnTo>
                      <a:pt x="7" y="9"/>
                    </a:lnTo>
                    <a:lnTo>
                      <a:pt x="7" y="9"/>
                    </a:lnTo>
                    <a:lnTo>
                      <a:pt x="7" y="9"/>
                    </a:lnTo>
                    <a:lnTo>
                      <a:pt x="5" y="9"/>
                    </a:lnTo>
                    <a:lnTo>
                      <a:pt x="3" y="9"/>
                    </a:lnTo>
                    <a:lnTo>
                      <a:pt x="3" y="9"/>
                    </a:lnTo>
                    <a:lnTo>
                      <a:pt x="1" y="11"/>
                    </a:lnTo>
                    <a:lnTo>
                      <a:pt x="0" y="11"/>
                    </a:lnTo>
                    <a:lnTo>
                      <a:pt x="1" y="13"/>
                    </a:lnTo>
                    <a:lnTo>
                      <a:pt x="1" y="13"/>
                    </a:lnTo>
                    <a:lnTo>
                      <a:pt x="1" y="14"/>
                    </a:lnTo>
                    <a:lnTo>
                      <a:pt x="1" y="14"/>
                    </a:lnTo>
                    <a:lnTo>
                      <a:pt x="1" y="16"/>
                    </a:lnTo>
                    <a:lnTo>
                      <a:pt x="3" y="16"/>
                    </a:lnTo>
                    <a:lnTo>
                      <a:pt x="3" y="16"/>
                    </a:lnTo>
                    <a:lnTo>
                      <a:pt x="5" y="16"/>
                    </a:lnTo>
                    <a:lnTo>
                      <a:pt x="5" y="16"/>
                    </a:lnTo>
                    <a:lnTo>
                      <a:pt x="5" y="16"/>
                    </a:lnTo>
                    <a:lnTo>
                      <a:pt x="5" y="16"/>
                    </a:lnTo>
                    <a:lnTo>
                      <a:pt x="7" y="16"/>
                    </a:lnTo>
                    <a:lnTo>
                      <a:pt x="7" y="16"/>
                    </a:lnTo>
                    <a:lnTo>
                      <a:pt x="7" y="18"/>
                    </a:lnTo>
                    <a:lnTo>
                      <a:pt x="7" y="18"/>
                    </a:lnTo>
                    <a:lnTo>
                      <a:pt x="7" y="18"/>
                    </a:lnTo>
                    <a:lnTo>
                      <a:pt x="7" y="20"/>
                    </a:lnTo>
                    <a:lnTo>
                      <a:pt x="7" y="20"/>
                    </a:lnTo>
                    <a:lnTo>
                      <a:pt x="9" y="20"/>
                    </a:lnTo>
                    <a:lnTo>
                      <a:pt x="7" y="22"/>
                    </a:lnTo>
                    <a:lnTo>
                      <a:pt x="7" y="22"/>
                    </a:lnTo>
                    <a:lnTo>
                      <a:pt x="7" y="24"/>
                    </a:lnTo>
                    <a:lnTo>
                      <a:pt x="5" y="24"/>
                    </a:lnTo>
                    <a:lnTo>
                      <a:pt x="7" y="24"/>
                    </a:lnTo>
                    <a:lnTo>
                      <a:pt x="9" y="24"/>
                    </a:lnTo>
                    <a:lnTo>
                      <a:pt x="9" y="24"/>
                    </a:lnTo>
                    <a:lnTo>
                      <a:pt x="9" y="25"/>
                    </a:lnTo>
                    <a:lnTo>
                      <a:pt x="9" y="25"/>
                    </a:lnTo>
                    <a:lnTo>
                      <a:pt x="10" y="25"/>
                    </a:lnTo>
                    <a:lnTo>
                      <a:pt x="10" y="24"/>
                    </a:lnTo>
                    <a:lnTo>
                      <a:pt x="12" y="24"/>
                    </a:lnTo>
                    <a:lnTo>
                      <a:pt x="12" y="24"/>
                    </a:lnTo>
                    <a:lnTo>
                      <a:pt x="12" y="22"/>
                    </a:lnTo>
                    <a:lnTo>
                      <a:pt x="12" y="22"/>
                    </a:lnTo>
                    <a:lnTo>
                      <a:pt x="14" y="22"/>
                    </a:lnTo>
                    <a:lnTo>
                      <a:pt x="16" y="22"/>
                    </a:lnTo>
                    <a:lnTo>
                      <a:pt x="18" y="24"/>
                    </a:lnTo>
                    <a:lnTo>
                      <a:pt x="19" y="22"/>
                    </a:lnTo>
                    <a:lnTo>
                      <a:pt x="21" y="22"/>
                    </a:lnTo>
                    <a:lnTo>
                      <a:pt x="21" y="20"/>
                    </a:lnTo>
                    <a:lnTo>
                      <a:pt x="23" y="22"/>
                    </a:lnTo>
                    <a:lnTo>
                      <a:pt x="23" y="22"/>
                    </a:lnTo>
                    <a:lnTo>
                      <a:pt x="23" y="20"/>
                    </a:lnTo>
                    <a:lnTo>
                      <a:pt x="25" y="20"/>
                    </a:lnTo>
                    <a:lnTo>
                      <a:pt x="25" y="18"/>
                    </a:lnTo>
                    <a:lnTo>
                      <a:pt x="23" y="18"/>
                    </a:lnTo>
                    <a:lnTo>
                      <a:pt x="25" y="18"/>
                    </a:lnTo>
                    <a:lnTo>
                      <a:pt x="25" y="18"/>
                    </a:lnTo>
                    <a:lnTo>
                      <a:pt x="27" y="18"/>
                    </a:lnTo>
                    <a:lnTo>
                      <a:pt x="27" y="16"/>
                    </a:lnTo>
                    <a:lnTo>
                      <a:pt x="27" y="16"/>
                    </a:lnTo>
                    <a:lnTo>
                      <a:pt x="27" y="16"/>
                    </a:lnTo>
                    <a:lnTo>
                      <a:pt x="29" y="16"/>
                    </a:lnTo>
                    <a:lnTo>
                      <a:pt x="29" y="16"/>
                    </a:lnTo>
                    <a:lnTo>
                      <a:pt x="29" y="14"/>
                    </a:lnTo>
                    <a:lnTo>
                      <a:pt x="29" y="14"/>
                    </a:lnTo>
                    <a:lnTo>
                      <a:pt x="30" y="13"/>
                    </a:lnTo>
                    <a:lnTo>
                      <a:pt x="30" y="13"/>
                    </a:lnTo>
                    <a:lnTo>
                      <a:pt x="29" y="13"/>
                    </a:lnTo>
                    <a:lnTo>
                      <a:pt x="29" y="13"/>
                    </a:lnTo>
                    <a:lnTo>
                      <a:pt x="27" y="14"/>
                    </a:lnTo>
                    <a:lnTo>
                      <a:pt x="27" y="13"/>
                    </a:lnTo>
                    <a:lnTo>
                      <a:pt x="27" y="13"/>
                    </a:lnTo>
                    <a:lnTo>
                      <a:pt x="29" y="13"/>
                    </a:lnTo>
                    <a:lnTo>
                      <a:pt x="27" y="13"/>
                    </a:lnTo>
                    <a:lnTo>
                      <a:pt x="27" y="11"/>
                    </a:lnTo>
                    <a:lnTo>
                      <a:pt x="27" y="11"/>
                    </a:lnTo>
                    <a:lnTo>
                      <a:pt x="29" y="11"/>
                    </a:lnTo>
                    <a:lnTo>
                      <a:pt x="27" y="9"/>
                    </a:lnTo>
                    <a:lnTo>
                      <a:pt x="27" y="9"/>
                    </a:lnTo>
                    <a:lnTo>
                      <a:pt x="25" y="9"/>
                    </a:lnTo>
                    <a:lnTo>
                      <a:pt x="23" y="11"/>
                    </a:lnTo>
                    <a:lnTo>
                      <a:pt x="23" y="9"/>
                    </a:lnTo>
                    <a:lnTo>
                      <a:pt x="23" y="9"/>
                    </a:lnTo>
                    <a:lnTo>
                      <a:pt x="25" y="9"/>
                    </a:lnTo>
                    <a:lnTo>
                      <a:pt x="25" y="9"/>
                    </a:lnTo>
                    <a:lnTo>
                      <a:pt x="27" y="9"/>
                    </a:lnTo>
                    <a:lnTo>
                      <a:pt x="29" y="7"/>
                    </a:lnTo>
                    <a:lnTo>
                      <a:pt x="30" y="7"/>
                    </a:lnTo>
                    <a:lnTo>
                      <a:pt x="32" y="7"/>
                    </a:lnTo>
                    <a:lnTo>
                      <a:pt x="32" y="5"/>
                    </a:lnTo>
                    <a:lnTo>
                      <a:pt x="32" y="5"/>
                    </a:lnTo>
                    <a:lnTo>
                      <a:pt x="32" y="5"/>
                    </a:lnTo>
                    <a:lnTo>
                      <a:pt x="32" y="5"/>
                    </a:lnTo>
                    <a:lnTo>
                      <a:pt x="34" y="5"/>
                    </a:lnTo>
                    <a:lnTo>
                      <a:pt x="36" y="4"/>
                    </a:lnTo>
                    <a:close/>
                    <a:moveTo>
                      <a:pt x="18" y="7"/>
                    </a:moveTo>
                    <a:lnTo>
                      <a:pt x="16" y="7"/>
                    </a:lnTo>
                    <a:lnTo>
                      <a:pt x="18" y="5"/>
                    </a:lnTo>
                    <a:lnTo>
                      <a:pt x="18" y="5"/>
                    </a:lnTo>
                    <a:lnTo>
                      <a:pt x="18" y="7"/>
                    </a:lnTo>
                    <a:lnTo>
                      <a:pt x="18"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4" name="Freeform 152"/>
              <p:cNvSpPr/>
              <p:nvPr/>
            </p:nvSpPr>
            <p:spPr bwMode="auto">
              <a:xfrm>
                <a:off x="1345" y="876"/>
                <a:ext cx="4" cy="2"/>
              </a:xfrm>
              <a:custGeom>
                <a:avLst/>
                <a:gdLst>
                  <a:gd name="T0" fmla="*/ 2 w 4"/>
                  <a:gd name="T1" fmla="*/ 0 h 2"/>
                  <a:gd name="T2" fmla="*/ 0 w 4"/>
                  <a:gd name="T3" fmla="*/ 0 h 2"/>
                  <a:gd name="T4" fmla="*/ 0 w 4"/>
                  <a:gd name="T5" fmla="*/ 0 h 2"/>
                  <a:gd name="T6" fmla="*/ 0 w 4"/>
                  <a:gd name="T7" fmla="*/ 2 h 2"/>
                  <a:gd name="T8" fmla="*/ 0 w 4"/>
                  <a:gd name="T9" fmla="*/ 2 h 2"/>
                  <a:gd name="T10" fmla="*/ 2 w 4"/>
                  <a:gd name="T11" fmla="*/ 2 h 2"/>
                  <a:gd name="T12" fmla="*/ 2 w 4"/>
                  <a:gd name="T13" fmla="*/ 2 h 2"/>
                  <a:gd name="T14" fmla="*/ 2 w 4"/>
                  <a:gd name="T15" fmla="*/ 2 h 2"/>
                  <a:gd name="T16" fmla="*/ 2 w 4"/>
                  <a:gd name="T17" fmla="*/ 0 h 2"/>
                  <a:gd name="T18" fmla="*/ 4 w 4"/>
                  <a:gd name="T19" fmla="*/ 0 h 2"/>
                  <a:gd name="T20" fmla="*/ 2 w 4"/>
                  <a:gd name="T21" fmla="*/ 0 h 2"/>
                  <a:gd name="T22" fmla="*/ 2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2" y="0"/>
                    </a:moveTo>
                    <a:lnTo>
                      <a:pt x="0" y="0"/>
                    </a:lnTo>
                    <a:lnTo>
                      <a:pt x="0" y="0"/>
                    </a:lnTo>
                    <a:lnTo>
                      <a:pt x="0" y="2"/>
                    </a:lnTo>
                    <a:lnTo>
                      <a:pt x="0" y="2"/>
                    </a:lnTo>
                    <a:lnTo>
                      <a:pt x="2" y="2"/>
                    </a:lnTo>
                    <a:lnTo>
                      <a:pt x="2" y="2"/>
                    </a:lnTo>
                    <a:lnTo>
                      <a:pt x="2" y="2"/>
                    </a:lnTo>
                    <a:lnTo>
                      <a:pt x="2" y="0"/>
                    </a:lnTo>
                    <a:lnTo>
                      <a:pt x="4"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5" name="Freeform 153"/>
              <p:cNvSpPr/>
              <p:nvPr/>
            </p:nvSpPr>
            <p:spPr bwMode="auto">
              <a:xfrm>
                <a:off x="1342" y="867"/>
                <a:ext cx="9" cy="2"/>
              </a:xfrm>
              <a:custGeom>
                <a:avLst/>
                <a:gdLst>
                  <a:gd name="T0" fmla="*/ 2 w 9"/>
                  <a:gd name="T1" fmla="*/ 2 h 2"/>
                  <a:gd name="T2" fmla="*/ 3 w 9"/>
                  <a:gd name="T3" fmla="*/ 2 h 2"/>
                  <a:gd name="T4" fmla="*/ 5 w 9"/>
                  <a:gd name="T5" fmla="*/ 2 h 2"/>
                  <a:gd name="T6" fmla="*/ 7 w 9"/>
                  <a:gd name="T7" fmla="*/ 2 h 2"/>
                  <a:gd name="T8" fmla="*/ 7 w 9"/>
                  <a:gd name="T9" fmla="*/ 0 h 2"/>
                  <a:gd name="T10" fmla="*/ 9 w 9"/>
                  <a:gd name="T11" fmla="*/ 0 h 2"/>
                  <a:gd name="T12" fmla="*/ 9 w 9"/>
                  <a:gd name="T13" fmla="*/ 0 h 2"/>
                  <a:gd name="T14" fmla="*/ 7 w 9"/>
                  <a:gd name="T15" fmla="*/ 0 h 2"/>
                  <a:gd name="T16" fmla="*/ 5 w 9"/>
                  <a:gd name="T17" fmla="*/ 0 h 2"/>
                  <a:gd name="T18" fmla="*/ 3 w 9"/>
                  <a:gd name="T19" fmla="*/ 0 h 2"/>
                  <a:gd name="T20" fmla="*/ 2 w 9"/>
                  <a:gd name="T21" fmla="*/ 0 h 2"/>
                  <a:gd name="T22" fmla="*/ 2 w 9"/>
                  <a:gd name="T23" fmla="*/ 0 h 2"/>
                  <a:gd name="T24" fmla="*/ 0 w 9"/>
                  <a:gd name="T25" fmla="*/ 2 h 2"/>
                  <a:gd name="T26" fmla="*/ 0 w 9"/>
                  <a:gd name="T27" fmla="*/ 2 h 2"/>
                  <a:gd name="T28" fmla="*/ 2 w 9"/>
                  <a:gd name="T29" fmla="*/ 2 h 2"/>
                  <a:gd name="T30" fmla="*/ 2 w 9"/>
                  <a:gd name="T31" fmla="*/ 2 h 2"/>
                  <a:gd name="T32" fmla="*/ 2 w 9"/>
                  <a:gd name="T33" fmla="*/ 2 h 2"/>
                  <a:gd name="T34" fmla="*/ 2 w 9"/>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
                    <a:moveTo>
                      <a:pt x="2" y="2"/>
                    </a:moveTo>
                    <a:lnTo>
                      <a:pt x="3" y="2"/>
                    </a:lnTo>
                    <a:lnTo>
                      <a:pt x="5" y="2"/>
                    </a:lnTo>
                    <a:lnTo>
                      <a:pt x="7" y="2"/>
                    </a:lnTo>
                    <a:lnTo>
                      <a:pt x="7" y="0"/>
                    </a:lnTo>
                    <a:lnTo>
                      <a:pt x="9" y="0"/>
                    </a:lnTo>
                    <a:lnTo>
                      <a:pt x="9" y="0"/>
                    </a:lnTo>
                    <a:lnTo>
                      <a:pt x="7" y="0"/>
                    </a:lnTo>
                    <a:lnTo>
                      <a:pt x="5" y="0"/>
                    </a:lnTo>
                    <a:lnTo>
                      <a:pt x="3" y="0"/>
                    </a:lnTo>
                    <a:lnTo>
                      <a:pt x="2" y="0"/>
                    </a:lnTo>
                    <a:lnTo>
                      <a:pt x="2" y="0"/>
                    </a:lnTo>
                    <a:lnTo>
                      <a:pt x="0" y="2"/>
                    </a:lnTo>
                    <a:lnTo>
                      <a:pt x="0" y="2"/>
                    </a:lnTo>
                    <a:lnTo>
                      <a:pt x="2" y="2"/>
                    </a:lnTo>
                    <a:lnTo>
                      <a:pt x="2"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6" name="Freeform 154"/>
              <p:cNvSpPr/>
              <p:nvPr/>
            </p:nvSpPr>
            <p:spPr bwMode="auto">
              <a:xfrm>
                <a:off x="1367" y="853"/>
                <a:ext cx="7" cy="1"/>
              </a:xfrm>
              <a:custGeom>
                <a:avLst/>
                <a:gdLst>
                  <a:gd name="T0" fmla="*/ 2 w 7"/>
                  <a:gd name="T1" fmla="*/ 1 h 1"/>
                  <a:gd name="T2" fmla="*/ 2 w 7"/>
                  <a:gd name="T3" fmla="*/ 1 h 1"/>
                  <a:gd name="T4" fmla="*/ 2 w 7"/>
                  <a:gd name="T5" fmla="*/ 1 h 1"/>
                  <a:gd name="T6" fmla="*/ 4 w 7"/>
                  <a:gd name="T7" fmla="*/ 1 h 1"/>
                  <a:gd name="T8" fmla="*/ 4 w 7"/>
                  <a:gd name="T9" fmla="*/ 1 h 1"/>
                  <a:gd name="T10" fmla="*/ 6 w 7"/>
                  <a:gd name="T11" fmla="*/ 0 h 1"/>
                  <a:gd name="T12" fmla="*/ 4 w 7"/>
                  <a:gd name="T13" fmla="*/ 1 h 1"/>
                  <a:gd name="T14" fmla="*/ 6 w 7"/>
                  <a:gd name="T15" fmla="*/ 1 h 1"/>
                  <a:gd name="T16" fmla="*/ 6 w 7"/>
                  <a:gd name="T17" fmla="*/ 1 h 1"/>
                  <a:gd name="T18" fmla="*/ 7 w 7"/>
                  <a:gd name="T19" fmla="*/ 0 h 1"/>
                  <a:gd name="T20" fmla="*/ 6 w 7"/>
                  <a:gd name="T21" fmla="*/ 0 h 1"/>
                  <a:gd name="T22" fmla="*/ 4 w 7"/>
                  <a:gd name="T23" fmla="*/ 0 h 1"/>
                  <a:gd name="T24" fmla="*/ 4 w 7"/>
                  <a:gd name="T25" fmla="*/ 0 h 1"/>
                  <a:gd name="T26" fmla="*/ 2 w 7"/>
                  <a:gd name="T27" fmla="*/ 1 h 1"/>
                  <a:gd name="T28" fmla="*/ 2 w 7"/>
                  <a:gd name="T29" fmla="*/ 0 h 1"/>
                  <a:gd name="T30" fmla="*/ 0 w 7"/>
                  <a:gd name="T31" fmla="*/ 1 h 1"/>
                  <a:gd name="T32" fmla="*/ 0 w 7"/>
                  <a:gd name="T33" fmla="*/ 1 h 1"/>
                  <a:gd name="T34" fmla="*/ 0 w 7"/>
                  <a:gd name="T35" fmla="*/ 1 h 1"/>
                  <a:gd name="T36" fmla="*/ 0 w 7"/>
                  <a:gd name="T37" fmla="*/ 1 h 1"/>
                  <a:gd name="T38" fmla="*/ 2 w 7"/>
                  <a:gd name="T3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1">
                    <a:moveTo>
                      <a:pt x="2" y="1"/>
                    </a:moveTo>
                    <a:lnTo>
                      <a:pt x="2" y="1"/>
                    </a:lnTo>
                    <a:lnTo>
                      <a:pt x="2" y="1"/>
                    </a:lnTo>
                    <a:lnTo>
                      <a:pt x="4" y="1"/>
                    </a:lnTo>
                    <a:lnTo>
                      <a:pt x="4" y="1"/>
                    </a:lnTo>
                    <a:lnTo>
                      <a:pt x="6" y="0"/>
                    </a:lnTo>
                    <a:lnTo>
                      <a:pt x="4" y="1"/>
                    </a:lnTo>
                    <a:lnTo>
                      <a:pt x="6" y="1"/>
                    </a:lnTo>
                    <a:lnTo>
                      <a:pt x="6" y="1"/>
                    </a:lnTo>
                    <a:lnTo>
                      <a:pt x="7" y="0"/>
                    </a:lnTo>
                    <a:lnTo>
                      <a:pt x="6" y="0"/>
                    </a:lnTo>
                    <a:lnTo>
                      <a:pt x="4" y="0"/>
                    </a:lnTo>
                    <a:lnTo>
                      <a:pt x="4" y="0"/>
                    </a:lnTo>
                    <a:lnTo>
                      <a:pt x="2" y="1"/>
                    </a:lnTo>
                    <a:lnTo>
                      <a:pt x="2" y="0"/>
                    </a:lnTo>
                    <a:lnTo>
                      <a:pt x="0" y="1"/>
                    </a:lnTo>
                    <a:lnTo>
                      <a:pt x="0" y="1"/>
                    </a:lnTo>
                    <a:lnTo>
                      <a:pt x="0" y="1"/>
                    </a:lnTo>
                    <a:lnTo>
                      <a:pt x="0"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7" name="Freeform 155"/>
              <p:cNvSpPr/>
              <p:nvPr/>
            </p:nvSpPr>
            <p:spPr bwMode="auto">
              <a:xfrm>
                <a:off x="1342" y="843"/>
                <a:ext cx="31" cy="15"/>
              </a:xfrm>
              <a:custGeom>
                <a:avLst/>
                <a:gdLst>
                  <a:gd name="T0" fmla="*/ 0 w 31"/>
                  <a:gd name="T1" fmla="*/ 10 h 15"/>
                  <a:gd name="T2" fmla="*/ 3 w 31"/>
                  <a:gd name="T3" fmla="*/ 10 h 15"/>
                  <a:gd name="T4" fmla="*/ 7 w 31"/>
                  <a:gd name="T5" fmla="*/ 10 h 15"/>
                  <a:gd name="T6" fmla="*/ 12 w 31"/>
                  <a:gd name="T7" fmla="*/ 10 h 15"/>
                  <a:gd name="T8" fmla="*/ 16 w 31"/>
                  <a:gd name="T9" fmla="*/ 8 h 15"/>
                  <a:gd name="T10" fmla="*/ 20 w 31"/>
                  <a:gd name="T11" fmla="*/ 10 h 15"/>
                  <a:gd name="T12" fmla="*/ 14 w 31"/>
                  <a:gd name="T13" fmla="*/ 10 h 15"/>
                  <a:gd name="T14" fmla="*/ 12 w 31"/>
                  <a:gd name="T15" fmla="*/ 10 h 15"/>
                  <a:gd name="T16" fmla="*/ 12 w 31"/>
                  <a:gd name="T17" fmla="*/ 10 h 15"/>
                  <a:gd name="T18" fmla="*/ 9 w 31"/>
                  <a:gd name="T19" fmla="*/ 10 h 15"/>
                  <a:gd name="T20" fmla="*/ 7 w 31"/>
                  <a:gd name="T21" fmla="*/ 11 h 15"/>
                  <a:gd name="T22" fmla="*/ 7 w 31"/>
                  <a:gd name="T23" fmla="*/ 11 h 15"/>
                  <a:gd name="T24" fmla="*/ 7 w 31"/>
                  <a:gd name="T25" fmla="*/ 13 h 15"/>
                  <a:gd name="T26" fmla="*/ 5 w 31"/>
                  <a:gd name="T27" fmla="*/ 15 h 15"/>
                  <a:gd name="T28" fmla="*/ 9 w 31"/>
                  <a:gd name="T29" fmla="*/ 15 h 15"/>
                  <a:gd name="T30" fmla="*/ 11 w 31"/>
                  <a:gd name="T31" fmla="*/ 15 h 15"/>
                  <a:gd name="T32" fmla="*/ 12 w 31"/>
                  <a:gd name="T33" fmla="*/ 15 h 15"/>
                  <a:gd name="T34" fmla="*/ 12 w 31"/>
                  <a:gd name="T35" fmla="*/ 15 h 15"/>
                  <a:gd name="T36" fmla="*/ 16 w 31"/>
                  <a:gd name="T37" fmla="*/ 15 h 15"/>
                  <a:gd name="T38" fmla="*/ 18 w 31"/>
                  <a:gd name="T39" fmla="*/ 15 h 15"/>
                  <a:gd name="T40" fmla="*/ 18 w 31"/>
                  <a:gd name="T41" fmla="*/ 15 h 15"/>
                  <a:gd name="T42" fmla="*/ 20 w 31"/>
                  <a:gd name="T43" fmla="*/ 15 h 15"/>
                  <a:gd name="T44" fmla="*/ 18 w 31"/>
                  <a:gd name="T45" fmla="*/ 11 h 15"/>
                  <a:gd name="T46" fmla="*/ 21 w 31"/>
                  <a:gd name="T47" fmla="*/ 11 h 15"/>
                  <a:gd name="T48" fmla="*/ 21 w 31"/>
                  <a:gd name="T49" fmla="*/ 11 h 15"/>
                  <a:gd name="T50" fmla="*/ 23 w 31"/>
                  <a:gd name="T51" fmla="*/ 10 h 15"/>
                  <a:gd name="T52" fmla="*/ 23 w 31"/>
                  <a:gd name="T53" fmla="*/ 11 h 15"/>
                  <a:gd name="T54" fmla="*/ 25 w 31"/>
                  <a:gd name="T55" fmla="*/ 10 h 15"/>
                  <a:gd name="T56" fmla="*/ 25 w 31"/>
                  <a:gd name="T57" fmla="*/ 8 h 15"/>
                  <a:gd name="T58" fmla="*/ 27 w 31"/>
                  <a:gd name="T59" fmla="*/ 8 h 15"/>
                  <a:gd name="T60" fmla="*/ 29 w 31"/>
                  <a:gd name="T61" fmla="*/ 6 h 15"/>
                  <a:gd name="T62" fmla="*/ 29 w 31"/>
                  <a:gd name="T63" fmla="*/ 4 h 15"/>
                  <a:gd name="T64" fmla="*/ 31 w 31"/>
                  <a:gd name="T65" fmla="*/ 2 h 15"/>
                  <a:gd name="T66" fmla="*/ 31 w 31"/>
                  <a:gd name="T67" fmla="*/ 0 h 15"/>
                  <a:gd name="T68" fmla="*/ 29 w 31"/>
                  <a:gd name="T69" fmla="*/ 0 h 15"/>
                  <a:gd name="T70" fmla="*/ 27 w 31"/>
                  <a:gd name="T71" fmla="*/ 2 h 15"/>
                  <a:gd name="T72" fmla="*/ 25 w 31"/>
                  <a:gd name="T73" fmla="*/ 0 h 15"/>
                  <a:gd name="T74" fmla="*/ 23 w 31"/>
                  <a:gd name="T75" fmla="*/ 0 h 15"/>
                  <a:gd name="T76" fmla="*/ 18 w 31"/>
                  <a:gd name="T77" fmla="*/ 0 h 15"/>
                  <a:gd name="T78" fmla="*/ 16 w 31"/>
                  <a:gd name="T79" fmla="*/ 2 h 15"/>
                  <a:gd name="T80" fmla="*/ 20 w 31"/>
                  <a:gd name="T81" fmla="*/ 4 h 15"/>
                  <a:gd name="T82" fmla="*/ 18 w 31"/>
                  <a:gd name="T83" fmla="*/ 4 h 15"/>
                  <a:gd name="T84" fmla="*/ 18 w 31"/>
                  <a:gd name="T85" fmla="*/ 4 h 15"/>
                  <a:gd name="T86" fmla="*/ 16 w 31"/>
                  <a:gd name="T87" fmla="*/ 6 h 15"/>
                  <a:gd name="T88" fmla="*/ 14 w 31"/>
                  <a:gd name="T89" fmla="*/ 6 h 15"/>
                  <a:gd name="T90" fmla="*/ 14 w 31"/>
                  <a:gd name="T91" fmla="*/ 4 h 15"/>
                  <a:gd name="T92" fmla="*/ 14 w 31"/>
                  <a:gd name="T93" fmla="*/ 2 h 15"/>
                  <a:gd name="T94" fmla="*/ 14 w 31"/>
                  <a:gd name="T95" fmla="*/ 2 h 15"/>
                  <a:gd name="T96" fmla="*/ 11 w 31"/>
                  <a:gd name="T97" fmla="*/ 2 h 15"/>
                  <a:gd name="T98" fmla="*/ 9 w 31"/>
                  <a:gd name="T99" fmla="*/ 4 h 15"/>
                  <a:gd name="T100" fmla="*/ 9 w 31"/>
                  <a:gd name="T101" fmla="*/ 4 h 15"/>
                  <a:gd name="T102" fmla="*/ 11 w 31"/>
                  <a:gd name="T103" fmla="*/ 6 h 15"/>
                  <a:gd name="T104" fmla="*/ 9 w 31"/>
                  <a:gd name="T105" fmla="*/ 6 h 15"/>
                  <a:gd name="T106" fmla="*/ 7 w 31"/>
                  <a:gd name="T107" fmla="*/ 8 h 15"/>
                  <a:gd name="T108" fmla="*/ 5 w 31"/>
                  <a:gd name="T109" fmla="*/ 6 h 15"/>
                  <a:gd name="T110" fmla="*/ 3 w 31"/>
                  <a:gd name="T111" fmla="*/ 8 h 15"/>
                  <a:gd name="T112" fmla="*/ 2 w 31"/>
                  <a:gd name="T11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5">
                    <a:moveTo>
                      <a:pt x="2" y="8"/>
                    </a:moveTo>
                    <a:lnTo>
                      <a:pt x="0" y="8"/>
                    </a:lnTo>
                    <a:lnTo>
                      <a:pt x="0" y="10"/>
                    </a:lnTo>
                    <a:lnTo>
                      <a:pt x="0" y="10"/>
                    </a:lnTo>
                    <a:lnTo>
                      <a:pt x="2" y="10"/>
                    </a:lnTo>
                    <a:lnTo>
                      <a:pt x="3" y="10"/>
                    </a:lnTo>
                    <a:lnTo>
                      <a:pt x="5" y="10"/>
                    </a:lnTo>
                    <a:lnTo>
                      <a:pt x="5" y="10"/>
                    </a:lnTo>
                    <a:lnTo>
                      <a:pt x="7" y="10"/>
                    </a:lnTo>
                    <a:lnTo>
                      <a:pt x="7" y="10"/>
                    </a:lnTo>
                    <a:lnTo>
                      <a:pt x="12" y="8"/>
                    </a:lnTo>
                    <a:lnTo>
                      <a:pt x="12" y="10"/>
                    </a:lnTo>
                    <a:lnTo>
                      <a:pt x="14" y="8"/>
                    </a:lnTo>
                    <a:lnTo>
                      <a:pt x="14" y="8"/>
                    </a:lnTo>
                    <a:lnTo>
                      <a:pt x="16" y="8"/>
                    </a:lnTo>
                    <a:lnTo>
                      <a:pt x="18" y="8"/>
                    </a:lnTo>
                    <a:lnTo>
                      <a:pt x="20" y="8"/>
                    </a:lnTo>
                    <a:lnTo>
                      <a:pt x="20" y="10"/>
                    </a:lnTo>
                    <a:lnTo>
                      <a:pt x="18" y="10"/>
                    </a:lnTo>
                    <a:lnTo>
                      <a:pt x="14" y="10"/>
                    </a:lnTo>
                    <a:lnTo>
                      <a:pt x="14" y="10"/>
                    </a:lnTo>
                    <a:lnTo>
                      <a:pt x="14" y="10"/>
                    </a:lnTo>
                    <a:lnTo>
                      <a:pt x="12" y="10"/>
                    </a:lnTo>
                    <a:lnTo>
                      <a:pt x="12" y="10"/>
                    </a:lnTo>
                    <a:lnTo>
                      <a:pt x="12" y="10"/>
                    </a:lnTo>
                    <a:lnTo>
                      <a:pt x="12" y="10"/>
                    </a:lnTo>
                    <a:lnTo>
                      <a:pt x="12" y="10"/>
                    </a:lnTo>
                    <a:lnTo>
                      <a:pt x="11" y="10"/>
                    </a:lnTo>
                    <a:lnTo>
                      <a:pt x="11" y="11"/>
                    </a:lnTo>
                    <a:lnTo>
                      <a:pt x="9" y="10"/>
                    </a:lnTo>
                    <a:lnTo>
                      <a:pt x="9" y="10"/>
                    </a:lnTo>
                    <a:lnTo>
                      <a:pt x="9" y="11"/>
                    </a:lnTo>
                    <a:lnTo>
                      <a:pt x="7" y="11"/>
                    </a:lnTo>
                    <a:lnTo>
                      <a:pt x="7" y="11"/>
                    </a:lnTo>
                    <a:lnTo>
                      <a:pt x="9" y="11"/>
                    </a:lnTo>
                    <a:lnTo>
                      <a:pt x="7" y="11"/>
                    </a:lnTo>
                    <a:lnTo>
                      <a:pt x="9" y="13"/>
                    </a:lnTo>
                    <a:lnTo>
                      <a:pt x="9" y="13"/>
                    </a:lnTo>
                    <a:lnTo>
                      <a:pt x="7" y="13"/>
                    </a:lnTo>
                    <a:lnTo>
                      <a:pt x="5" y="13"/>
                    </a:lnTo>
                    <a:lnTo>
                      <a:pt x="5" y="15"/>
                    </a:lnTo>
                    <a:lnTo>
                      <a:pt x="5" y="15"/>
                    </a:lnTo>
                    <a:lnTo>
                      <a:pt x="7" y="15"/>
                    </a:lnTo>
                    <a:lnTo>
                      <a:pt x="9" y="15"/>
                    </a:lnTo>
                    <a:lnTo>
                      <a:pt x="9" y="15"/>
                    </a:lnTo>
                    <a:lnTo>
                      <a:pt x="9" y="15"/>
                    </a:lnTo>
                    <a:lnTo>
                      <a:pt x="11" y="15"/>
                    </a:lnTo>
                    <a:lnTo>
                      <a:pt x="11" y="15"/>
                    </a:lnTo>
                    <a:lnTo>
                      <a:pt x="11" y="15"/>
                    </a:lnTo>
                    <a:lnTo>
                      <a:pt x="11" y="15"/>
                    </a:lnTo>
                    <a:lnTo>
                      <a:pt x="12" y="15"/>
                    </a:lnTo>
                    <a:lnTo>
                      <a:pt x="12" y="15"/>
                    </a:lnTo>
                    <a:lnTo>
                      <a:pt x="12" y="15"/>
                    </a:lnTo>
                    <a:lnTo>
                      <a:pt x="12" y="15"/>
                    </a:lnTo>
                    <a:lnTo>
                      <a:pt x="14" y="15"/>
                    </a:lnTo>
                    <a:lnTo>
                      <a:pt x="14" y="15"/>
                    </a:lnTo>
                    <a:lnTo>
                      <a:pt x="16" y="15"/>
                    </a:lnTo>
                    <a:lnTo>
                      <a:pt x="16" y="15"/>
                    </a:lnTo>
                    <a:lnTo>
                      <a:pt x="16" y="15"/>
                    </a:lnTo>
                    <a:lnTo>
                      <a:pt x="18" y="15"/>
                    </a:lnTo>
                    <a:lnTo>
                      <a:pt x="18" y="13"/>
                    </a:lnTo>
                    <a:lnTo>
                      <a:pt x="18" y="13"/>
                    </a:lnTo>
                    <a:lnTo>
                      <a:pt x="18" y="15"/>
                    </a:lnTo>
                    <a:lnTo>
                      <a:pt x="18" y="15"/>
                    </a:lnTo>
                    <a:lnTo>
                      <a:pt x="18" y="15"/>
                    </a:lnTo>
                    <a:lnTo>
                      <a:pt x="20" y="15"/>
                    </a:lnTo>
                    <a:lnTo>
                      <a:pt x="18" y="13"/>
                    </a:lnTo>
                    <a:lnTo>
                      <a:pt x="18" y="13"/>
                    </a:lnTo>
                    <a:lnTo>
                      <a:pt x="18" y="11"/>
                    </a:lnTo>
                    <a:lnTo>
                      <a:pt x="20" y="11"/>
                    </a:lnTo>
                    <a:lnTo>
                      <a:pt x="20" y="11"/>
                    </a:lnTo>
                    <a:lnTo>
                      <a:pt x="21" y="11"/>
                    </a:lnTo>
                    <a:lnTo>
                      <a:pt x="20" y="11"/>
                    </a:lnTo>
                    <a:lnTo>
                      <a:pt x="21" y="11"/>
                    </a:lnTo>
                    <a:lnTo>
                      <a:pt x="21" y="11"/>
                    </a:lnTo>
                    <a:lnTo>
                      <a:pt x="23" y="10"/>
                    </a:lnTo>
                    <a:lnTo>
                      <a:pt x="21" y="10"/>
                    </a:lnTo>
                    <a:lnTo>
                      <a:pt x="23" y="10"/>
                    </a:lnTo>
                    <a:lnTo>
                      <a:pt x="23" y="10"/>
                    </a:lnTo>
                    <a:lnTo>
                      <a:pt x="23" y="10"/>
                    </a:lnTo>
                    <a:lnTo>
                      <a:pt x="23" y="11"/>
                    </a:lnTo>
                    <a:lnTo>
                      <a:pt x="25" y="10"/>
                    </a:lnTo>
                    <a:lnTo>
                      <a:pt x="25" y="10"/>
                    </a:lnTo>
                    <a:lnTo>
                      <a:pt x="25" y="10"/>
                    </a:lnTo>
                    <a:lnTo>
                      <a:pt x="25" y="10"/>
                    </a:lnTo>
                    <a:lnTo>
                      <a:pt x="23" y="10"/>
                    </a:lnTo>
                    <a:lnTo>
                      <a:pt x="25" y="8"/>
                    </a:lnTo>
                    <a:lnTo>
                      <a:pt x="27" y="8"/>
                    </a:lnTo>
                    <a:lnTo>
                      <a:pt x="27" y="8"/>
                    </a:lnTo>
                    <a:lnTo>
                      <a:pt x="27" y="8"/>
                    </a:lnTo>
                    <a:lnTo>
                      <a:pt x="27" y="6"/>
                    </a:lnTo>
                    <a:lnTo>
                      <a:pt x="27" y="6"/>
                    </a:lnTo>
                    <a:lnTo>
                      <a:pt x="29" y="6"/>
                    </a:lnTo>
                    <a:lnTo>
                      <a:pt x="29" y="6"/>
                    </a:lnTo>
                    <a:lnTo>
                      <a:pt x="29" y="4"/>
                    </a:lnTo>
                    <a:lnTo>
                      <a:pt x="29" y="4"/>
                    </a:lnTo>
                    <a:lnTo>
                      <a:pt x="31" y="4"/>
                    </a:lnTo>
                    <a:lnTo>
                      <a:pt x="31" y="2"/>
                    </a:lnTo>
                    <a:lnTo>
                      <a:pt x="31" y="2"/>
                    </a:lnTo>
                    <a:lnTo>
                      <a:pt x="29" y="0"/>
                    </a:lnTo>
                    <a:lnTo>
                      <a:pt x="31" y="0"/>
                    </a:lnTo>
                    <a:lnTo>
                      <a:pt x="31" y="0"/>
                    </a:lnTo>
                    <a:lnTo>
                      <a:pt x="29" y="0"/>
                    </a:lnTo>
                    <a:lnTo>
                      <a:pt x="29" y="0"/>
                    </a:lnTo>
                    <a:lnTo>
                      <a:pt x="29" y="0"/>
                    </a:lnTo>
                    <a:lnTo>
                      <a:pt x="27" y="0"/>
                    </a:lnTo>
                    <a:lnTo>
                      <a:pt x="27" y="0"/>
                    </a:lnTo>
                    <a:lnTo>
                      <a:pt x="27" y="2"/>
                    </a:lnTo>
                    <a:lnTo>
                      <a:pt x="27" y="2"/>
                    </a:lnTo>
                    <a:lnTo>
                      <a:pt x="25" y="2"/>
                    </a:lnTo>
                    <a:lnTo>
                      <a:pt x="25" y="0"/>
                    </a:lnTo>
                    <a:lnTo>
                      <a:pt x="23" y="0"/>
                    </a:lnTo>
                    <a:lnTo>
                      <a:pt x="23" y="0"/>
                    </a:lnTo>
                    <a:lnTo>
                      <a:pt x="23" y="0"/>
                    </a:lnTo>
                    <a:lnTo>
                      <a:pt x="23" y="0"/>
                    </a:lnTo>
                    <a:lnTo>
                      <a:pt x="20" y="0"/>
                    </a:lnTo>
                    <a:lnTo>
                      <a:pt x="18" y="0"/>
                    </a:lnTo>
                    <a:lnTo>
                      <a:pt x="18" y="0"/>
                    </a:lnTo>
                    <a:lnTo>
                      <a:pt x="16" y="0"/>
                    </a:lnTo>
                    <a:lnTo>
                      <a:pt x="16" y="2"/>
                    </a:lnTo>
                    <a:lnTo>
                      <a:pt x="18" y="2"/>
                    </a:lnTo>
                    <a:lnTo>
                      <a:pt x="18" y="2"/>
                    </a:lnTo>
                    <a:lnTo>
                      <a:pt x="20" y="4"/>
                    </a:lnTo>
                    <a:lnTo>
                      <a:pt x="18" y="4"/>
                    </a:lnTo>
                    <a:lnTo>
                      <a:pt x="18" y="4"/>
                    </a:lnTo>
                    <a:lnTo>
                      <a:pt x="18" y="4"/>
                    </a:lnTo>
                    <a:lnTo>
                      <a:pt x="16" y="4"/>
                    </a:lnTo>
                    <a:lnTo>
                      <a:pt x="16" y="4"/>
                    </a:lnTo>
                    <a:lnTo>
                      <a:pt x="18" y="4"/>
                    </a:lnTo>
                    <a:lnTo>
                      <a:pt x="18" y="6"/>
                    </a:lnTo>
                    <a:lnTo>
                      <a:pt x="18" y="6"/>
                    </a:lnTo>
                    <a:lnTo>
                      <a:pt x="16" y="6"/>
                    </a:lnTo>
                    <a:lnTo>
                      <a:pt x="16" y="6"/>
                    </a:lnTo>
                    <a:lnTo>
                      <a:pt x="14" y="6"/>
                    </a:lnTo>
                    <a:lnTo>
                      <a:pt x="14" y="6"/>
                    </a:lnTo>
                    <a:lnTo>
                      <a:pt x="16" y="4"/>
                    </a:lnTo>
                    <a:lnTo>
                      <a:pt x="14" y="4"/>
                    </a:lnTo>
                    <a:lnTo>
                      <a:pt x="14" y="4"/>
                    </a:lnTo>
                    <a:lnTo>
                      <a:pt x="14" y="2"/>
                    </a:lnTo>
                    <a:lnTo>
                      <a:pt x="14" y="2"/>
                    </a:lnTo>
                    <a:lnTo>
                      <a:pt x="14" y="2"/>
                    </a:lnTo>
                    <a:lnTo>
                      <a:pt x="14" y="2"/>
                    </a:lnTo>
                    <a:lnTo>
                      <a:pt x="14" y="2"/>
                    </a:lnTo>
                    <a:lnTo>
                      <a:pt x="14" y="2"/>
                    </a:lnTo>
                    <a:lnTo>
                      <a:pt x="12" y="0"/>
                    </a:lnTo>
                    <a:lnTo>
                      <a:pt x="12" y="0"/>
                    </a:lnTo>
                    <a:lnTo>
                      <a:pt x="11" y="2"/>
                    </a:lnTo>
                    <a:lnTo>
                      <a:pt x="9" y="2"/>
                    </a:lnTo>
                    <a:lnTo>
                      <a:pt x="9" y="2"/>
                    </a:lnTo>
                    <a:lnTo>
                      <a:pt x="9" y="4"/>
                    </a:lnTo>
                    <a:lnTo>
                      <a:pt x="9" y="4"/>
                    </a:lnTo>
                    <a:lnTo>
                      <a:pt x="9" y="4"/>
                    </a:lnTo>
                    <a:lnTo>
                      <a:pt x="9" y="4"/>
                    </a:lnTo>
                    <a:lnTo>
                      <a:pt x="9" y="6"/>
                    </a:lnTo>
                    <a:lnTo>
                      <a:pt x="9" y="6"/>
                    </a:lnTo>
                    <a:lnTo>
                      <a:pt x="11" y="6"/>
                    </a:lnTo>
                    <a:lnTo>
                      <a:pt x="11" y="6"/>
                    </a:lnTo>
                    <a:lnTo>
                      <a:pt x="9" y="6"/>
                    </a:lnTo>
                    <a:lnTo>
                      <a:pt x="9" y="6"/>
                    </a:lnTo>
                    <a:lnTo>
                      <a:pt x="9" y="6"/>
                    </a:lnTo>
                    <a:lnTo>
                      <a:pt x="9" y="8"/>
                    </a:lnTo>
                    <a:lnTo>
                      <a:pt x="7" y="8"/>
                    </a:lnTo>
                    <a:lnTo>
                      <a:pt x="7" y="6"/>
                    </a:lnTo>
                    <a:lnTo>
                      <a:pt x="5" y="6"/>
                    </a:lnTo>
                    <a:lnTo>
                      <a:pt x="5" y="6"/>
                    </a:lnTo>
                    <a:lnTo>
                      <a:pt x="3" y="8"/>
                    </a:lnTo>
                    <a:lnTo>
                      <a:pt x="5" y="8"/>
                    </a:lnTo>
                    <a:lnTo>
                      <a:pt x="3" y="8"/>
                    </a:lnTo>
                    <a:lnTo>
                      <a:pt x="2" y="8"/>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8" name="Freeform 156"/>
              <p:cNvSpPr/>
              <p:nvPr/>
            </p:nvSpPr>
            <p:spPr bwMode="auto">
              <a:xfrm>
                <a:off x="1387" y="824"/>
                <a:ext cx="18" cy="10"/>
              </a:xfrm>
              <a:custGeom>
                <a:avLst/>
                <a:gdLst>
                  <a:gd name="T0" fmla="*/ 2 w 18"/>
                  <a:gd name="T1" fmla="*/ 10 h 10"/>
                  <a:gd name="T2" fmla="*/ 4 w 18"/>
                  <a:gd name="T3" fmla="*/ 10 h 10"/>
                  <a:gd name="T4" fmla="*/ 4 w 18"/>
                  <a:gd name="T5" fmla="*/ 10 h 10"/>
                  <a:gd name="T6" fmla="*/ 5 w 18"/>
                  <a:gd name="T7" fmla="*/ 10 h 10"/>
                  <a:gd name="T8" fmla="*/ 5 w 18"/>
                  <a:gd name="T9" fmla="*/ 10 h 10"/>
                  <a:gd name="T10" fmla="*/ 7 w 18"/>
                  <a:gd name="T11" fmla="*/ 10 h 10"/>
                  <a:gd name="T12" fmla="*/ 11 w 18"/>
                  <a:gd name="T13" fmla="*/ 10 h 10"/>
                  <a:gd name="T14" fmla="*/ 13 w 18"/>
                  <a:gd name="T15" fmla="*/ 10 h 10"/>
                  <a:gd name="T16" fmla="*/ 13 w 18"/>
                  <a:gd name="T17" fmla="*/ 10 h 10"/>
                  <a:gd name="T18" fmla="*/ 14 w 18"/>
                  <a:gd name="T19" fmla="*/ 9 h 10"/>
                  <a:gd name="T20" fmla="*/ 14 w 18"/>
                  <a:gd name="T21" fmla="*/ 9 h 10"/>
                  <a:gd name="T22" fmla="*/ 14 w 18"/>
                  <a:gd name="T23" fmla="*/ 9 h 10"/>
                  <a:gd name="T24" fmla="*/ 14 w 18"/>
                  <a:gd name="T25" fmla="*/ 7 h 10"/>
                  <a:gd name="T26" fmla="*/ 16 w 18"/>
                  <a:gd name="T27" fmla="*/ 7 h 10"/>
                  <a:gd name="T28" fmla="*/ 16 w 18"/>
                  <a:gd name="T29" fmla="*/ 7 h 10"/>
                  <a:gd name="T30" fmla="*/ 18 w 18"/>
                  <a:gd name="T31" fmla="*/ 5 h 10"/>
                  <a:gd name="T32" fmla="*/ 16 w 18"/>
                  <a:gd name="T33" fmla="*/ 5 h 10"/>
                  <a:gd name="T34" fmla="*/ 14 w 18"/>
                  <a:gd name="T35" fmla="*/ 5 h 10"/>
                  <a:gd name="T36" fmla="*/ 14 w 18"/>
                  <a:gd name="T37" fmla="*/ 5 h 10"/>
                  <a:gd name="T38" fmla="*/ 13 w 18"/>
                  <a:gd name="T39" fmla="*/ 5 h 10"/>
                  <a:gd name="T40" fmla="*/ 14 w 18"/>
                  <a:gd name="T41" fmla="*/ 3 h 10"/>
                  <a:gd name="T42" fmla="*/ 14 w 18"/>
                  <a:gd name="T43" fmla="*/ 3 h 10"/>
                  <a:gd name="T44" fmla="*/ 14 w 18"/>
                  <a:gd name="T45" fmla="*/ 3 h 10"/>
                  <a:gd name="T46" fmla="*/ 14 w 18"/>
                  <a:gd name="T47" fmla="*/ 3 h 10"/>
                  <a:gd name="T48" fmla="*/ 14 w 18"/>
                  <a:gd name="T49" fmla="*/ 1 h 10"/>
                  <a:gd name="T50" fmla="*/ 13 w 18"/>
                  <a:gd name="T51" fmla="*/ 1 h 10"/>
                  <a:gd name="T52" fmla="*/ 11 w 18"/>
                  <a:gd name="T53" fmla="*/ 1 h 10"/>
                  <a:gd name="T54" fmla="*/ 9 w 18"/>
                  <a:gd name="T55" fmla="*/ 0 h 10"/>
                  <a:gd name="T56" fmla="*/ 5 w 18"/>
                  <a:gd name="T57" fmla="*/ 1 h 10"/>
                  <a:gd name="T58" fmla="*/ 5 w 18"/>
                  <a:gd name="T59" fmla="*/ 1 h 10"/>
                  <a:gd name="T60" fmla="*/ 5 w 18"/>
                  <a:gd name="T61" fmla="*/ 1 h 10"/>
                  <a:gd name="T62" fmla="*/ 5 w 18"/>
                  <a:gd name="T63" fmla="*/ 1 h 10"/>
                  <a:gd name="T64" fmla="*/ 5 w 18"/>
                  <a:gd name="T65" fmla="*/ 1 h 10"/>
                  <a:gd name="T66" fmla="*/ 5 w 18"/>
                  <a:gd name="T67" fmla="*/ 1 h 10"/>
                  <a:gd name="T68" fmla="*/ 5 w 18"/>
                  <a:gd name="T69" fmla="*/ 3 h 10"/>
                  <a:gd name="T70" fmla="*/ 5 w 18"/>
                  <a:gd name="T71" fmla="*/ 3 h 10"/>
                  <a:gd name="T72" fmla="*/ 4 w 18"/>
                  <a:gd name="T73" fmla="*/ 3 h 10"/>
                  <a:gd name="T74" fmla="*/ 4 w 18"/>
                  <a:gd name="T75" fmla="*/ 3 h 10"/>
                  <a:gd name="T76" fmla="*/ 4 w 18"/>
                  <a:gd name="T77" fmla="*/ 5 h 10"/>
                  <a:gd name="T78" fmla="*/ 4 w 18"/>
                  <a:gd name="T79" fmla="*/ 5 h 10"/>
                  <a:gd name="T80" fmla="*/ 4 w 18"/>
                  <a:gd name="T81" fmla="*/ 5 h 10"/>
                  <a:gd name="T82" fmla="*/ 2 w 18"/>
                  <a:gd name="T83" fmla="*/ 5 h 10"/>
                  <a:gd name="T84" fmla="*/ 2 w 18"/>
                  <a:gd name="T85" fmla="*/ 7 h 10"/>
                  <a:gd name="T86" fmla="*/ 4 w 18"/>
                  <a:gd name="T87" fmla="*/ 7 h 10"/>
                  <a:gd name="T88" fmla="*/ 5 w 18"/>
                  <a:gd name="T89" fmla="*/ 7 h 10"/>
                  <a:gd name="T90" fmla="*/ 5 w 18"/>
                  <a:gd name="T91" fmla="*/ 7 h 10"/>
                  <a:gd name="T92" fmla="*/ 5 w 18"/>
                  <a:gd name="T93" fmla="*/ 7 h 10"/>
                  <a:gd name="T94" fmla="*/ 5 w 18"/>
                  <a:gd name="T95" fmla="*/ 7 h 10"/>
                  <a:gd name="T96" fmla="*/ 2 w 18"/>
                  <a:gd name="T97" fmla="*/ 7 h 10"/>
                  <a:gd name="T98" fmla="*/ 0 w 18"/>
                  <a:gd name="T99" fmla="*/ 7 h 10"/>
                  <a:gd name="T100" fmla="*/ 2 w 18"/>
                  <a:gd name="T101" fmla="*/ 10 h 10"/>
                  <a:gd name="T102" fmla="*/ 0 w 18"/>
                  <a:gd name="T103" fmla="*/ 10 h 10"/>
                  <a:gd name="T104" fmla="*/ 2 w 18"/>
                  <a:gd name="T10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10">
                    <a:moveTo>
                      <a:pt x="2" y="10"/>
                    </a:moveTo>
                    <a:lnTo>
                      <a:pt x="4" y="10"/>
                    </a:lnTo>
                    <a:lnTo>
                      <a:pt x="4" y="10"/>
                    </a:lnTo>
                    <a:lnTo>
                      <a:pt x="5" y="10"/>
                    </a:lnTo>
                    <a:lnTo>
                      <a:pt x="5" y="10"/>
                    </a:lnTo>
                    <a:lnTo>
                      <a:pt x="7" y="10"/>
                    </a:lnTo>
                    <a:lnTo>
                      <a:pt x="11" y="10"/>
                    </a:lnTo>
                    <a:lnTo>
                      <a:pt x="13" y="10"/>
                    </a:lnTo>
                    <a:lnTo>
                      <a:pt x="13" y="10"/>
                    </a:lnTo>
                    <a:lnTo>
                      <a:pt x="14" y="9"/>
                    </a:lnTo>
                    <a:lnTo>
                      <a:pt x="14" y="9"/>
                    </a:lnTo>
                    <a:lnTo>
                      <a:pt x="14" y="9"/>
                    </a:lnTo>
                    <a:lnTo>
                      <a:pt x="14" y="7"/>
                    </a:lnTo>
                    <a:lnTo>
                      <a:pt x="16" y="7"/>
                    </a:lnTo>
                    <a:lnTo>
                      <a:pt x="16" y="7"/>
                    </a:lnTo>
                    <a:lnTo>
                      <a:pt x="18" y="5"/>
                    </a:lnTo>
                    <a:lnTo>
                      <a:pt x="16" y="5"/>
                    </a:lnTo>
                    <a:lnTo>
                      <a:pt x="14" y="5"/>
                    </a:lnTo>
                    <a:lnTo>
                      <a:pt x="14" y="5"/>
                    </a:lnTo>
                    <a:lnTo>
                      <a:pt x="13" y="5"/>
                    </a:lnTo>
                    <a:lnTo>
                      <a:pt x="14" y="3"/>
                    </a:lnTo>
                    <a:lnTo>
                      <a:pt x="14" y="3"/>
                    </a:lnTo>
                    <a:lnTo>
                      <a:pt x="14" y="3"/>
                    </a:lnTo>
                    <a:lnTo>
                      <a:pt x="14" y="3"/>
                    </a:lnTo>
                    <a:lnTo>
                      <a:pt x="14" y="1"/>
                    </a:lnTo>
                    <a:lnTo>
                      <a:pt x="13" y="1"/>
                    </a:lnTo>
                    <a:lnTo>
                      <a:pt x="11" y="1"/>
                    </a:lnTo>
                    <a:lnTo>
                      <a:pt x="9" y="0"/>
                    </a:lnTo>
                    <a:lnTo>
                      <a:pt x="5" y="1"/>
                    </a:lnTo>
                    <a:lnTo>
                      <a:pt x="5" y="1"/>
                    </a:lnTo>
                    <a:lnTo>
                      <a:pt x="5" y="1"/>
                    </a:lnTo>
                    <a:lnTo>
                      <a:pt x="5" y="1"/>
                    </a:lnTo>
                    <a:lnTo>
                      <a:pt x="5" y="1"/>
                    </a:lnTo>
                    <a:lnTo>
                      <a:pt x="5" y="1"/>
                    </a:lnTo>
                    <a:lnTo>
                      <a:pt x="5" y="3"/>
                    </a:lnTo>
                    <a:lnTo>
                      <a:pt x="5" y="3"/>
                    </a:lnTo>
                    <a:lnTo>
                      <a:pt x="4" y="3"/>
                    </a:lnTo>
                    <a:lnTo>
                      <a:pt x="4" y="3"/>
                    </a:lnTo>
                    <a:lnTo>
                      <a:pt x="4" y="5"/>
                    </a:lnTo>
                    <a:lnTo>
                      <a:pt x="4" y="5"/>
                    </a:lnTo>
                    <a:lnTo>
                      <a:pt x="4" y="5"/>
                    </a:lnTo>
                    <a:lnTo>
                      <a:pt x="2" y="5"/>
                    </a:lnTo>
                    <a:lnTo>
                      <a:pt x="2" y="7"/>
                    </a:lnTo>
                    <a:lnTo>
                      <a:pt x="4" y="7"/>
                    </a:lnTo>
                    <a:lnTo>
                      <a:pt x="5" y="7"/>
                    </a:lnTo>
                    <a:lnTo>
                      <a:pt x="5" y="7"/>
                    </a:lnTo>
                    <a:lnTo>
                      <a:pt x="5" y="7"/>
                    </a:lnTo>
                    <a:lnTo>
                      <a:pt x="5" y="7"/>
                    </a:lnTo>
                    <a:lnTo>
                      <a:pt x="2" y="7"/>
                    </a:lnTo>
                    <a:lnTo>
                      <a:pt x="0" y="7"/>
                    </a:lnTo>
                    <a:lnTo>
                      <a:pt x="2" y="10"/>
                    </a:lnTo>
                    <a:lnTo>
                      <a:pt x="0" y="10"/>
                    </a:lnTo>
                    <a:lnTo>
                      <a:pt x="2"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9" name="Freeform 157"/>
              <p:cNvSpPr/>
              <p:nvPr/>
            </p:nvSpPr>
            <p:spPr bwMode="auto">
              <a:xfrm>
                <a:off x="1360" y="818"/>
                <a:ext cx="25" cy="15"/>
              </a:xfrm>
              <a:custGeom>
                <a:avLst/>
                <a:gdLst>
                  <a:gd name="T0" fmla="*/ 3 w 25"/>
                  <a:gd name="T1" fmla="*/ 11 h 15"/>
                  <a:gd name="T2" fmla="*/ 5 w 25"/>
                  <a:gd name="T3" fmla="*/ 9 h 15"/>
                  <a:gd name="T4" fmla="*/ 9 w 25"/>
                  <a:gd name="T5" fmla="*/ 9 h 15"/>
                  <a:gd name="T6" fmla="*/ 7 w 25"/>
                  <a:gd name="T7" fmla="*/ 11 h 15"/>
                  <a:gd name="T8" fmla="*/ 9 w 25"/>
                  <a:gd name="T9" fmla="*/ 11 h 15"/>
                  <a:gd name="T10" fmla="*/ 11 w 25"/>
                  <a:gd name="T11" fmla="*/ 11 h 15"/>
                  <a:gd name="T12" fmla="*/ 13 w 25"/>
                  <a:gd name="T13" fmla="*/ 11 h 15"/>
                  <a:gd name="T14" fmla="*/ 14 w 25"/>
                  <a:gd name="T15" fmla="*/ 11 h 15"/>
                  <a:gd name="T16" fmla="*/ 14 w 25"/>
                  <a:gd name="T17" fmla="*/ 13 h 15"/>
                  <a:gd name="T18" fmla="*/ 14 w 25"/>
                  <a:gd name="T19" fmla="*/ 15 h 15"/>
                  <a:gd name="T20" fmla="*/ 14 w 25"/>
                  <a:gd name="T21" fmla="*/ 15 h 15"/>
                  <a:gd name="T22" fmla="*/ 16 w 25"/>
                  <a:gd name="T23" fmla="*/ 15 h 15"/>
                  <a:gd name="T24" fmla="*/ 18 w 25"/>
                  <a:gd name="T25" fmla="*/ 15 h 15"/>
                  <a:gd name="T26" fmla="*/ 20 w 25"/>
                  <a:gd name="T27" fmla="*/ 15 h 15"/>
                  <a:gd name="T28" fmla="*/ 23 w 25"/>
                  <a:gd name="T29" fmla="*/ 13 h 15"/>
                  <a:gd name="T30" fmla="*/ 23 w 25"/>
                  <a:gd name="T31" fmla="*/ 11 h 15"/>
                  <a:gd name="T32" fmla="*/ 22 w 25"/>
                  <a:gd name="T33" fmla="*/ 9 h 15"/>
                  <a:gd name="T34" fmla="*/ 23 w 25"/>
                  <a:gd name="T35" fmla="*/ 9 h 15"/>
                  <a:gd name="T36" fmla="*/ 25 w 25"/>
                  <a:gd name="T37" fmla="*/ 7 h 15"/>
                  <a:gd name="T38" fmla="*/ 25 w 25"/>
                  <a:gd name="T39" fmla="*/ 7 h 15"/>
                  <a:gd name="T40" fmla="*/ 23 w 25"/>
                  <a:gd name="T41" fmla="*/ 7 h 15"/>
                  <a:gd name="T42" fmla="*/ 25 w 25"/>
                  <a:gd name="T43" fmla="*/ 6 h 15"/>
                  <a:gd name="T44" fmla="*/ 22 w 25"/>
                  <a:gd name="T45" fmla="*/ 6 h 15"/>
                  <a:gd name="T46" fmla="*/ 20 w 25"/>
                  <a:gd name="T47" fmla="*/ 6 h 15"/>
                  <a:gd name="T48" fmla="*/ 20 w 25"/>
                  <a:gd name="T49" fmla="*/ 6 h 15"/>
                  <a:gd name="T50" fmla="*/ 22 w 25"/>
                  <a:gd name="T51" fmla="*/ 4 h 15"/>
                  <a:gd name="T52" fmla="*/ 20 w 25"/>
                  <a:gd name="T53" fmla="*/ 4 h 15"/>
                  <a:gd name="T54" fmla="*/ 20 w 25"/>
                  <a:gd name="T55" fmla="*/ 4 h 15"/>
                  <a:gd name="T56" fmla="*/ 18 w 25"/>
                  <a:gd name="T57" fmla="*/ 2 h 15"/>
                  <a:gd name="T58" fmla="*/ 18 w 25"/>
                  <a:gd name="T59" fmla="*/ 2 h 15"/>
                  <a:gd name="T60" fmla="*/ 14 w 25"/>
                  <a:gd name="T61" fmla="*/ 4 h 15"/>
                  <a:gd name="T62" fmla="*/ 14 w 25"/>
                  <a:gd name="T63" fmla="*/ 4 h 15"/>
                  <a:gd name="T64" fmla="*/ 13 w 25"/>
                  <a:gd name="T65" fmla="*/ 4 h 15"/>
                  <a:gd name="T66" fmla="*/ 14 w 25"/>
                  <a:gd name="T67" fmla="*/ 2 h 15"/>
                  <a:gd name="T68" fmla="*/ 14 w 25"/>
                  <a:gd name="T69" fmla="*/ 2 h 15"/>
                  <a:gd name="T70" fmla="*/ 13 w 25"/>
                  <a:gd name="T71" fmla="*/ 0 h 15"/>
                  <a:gd name="T72" fmla="*/ 7 w 25"/>
                  <a:gd name="T73" fmla="*/ 0 h 15"/>
                  <a:gd name="T74" fmla="*/ 5 w 25"/>
                  <a:gd name="T75" fmla="*/ 0 h 15"/>
                  <a:gd name="T76" fmla="*/ 3 w 25"/>
                  <a:gd name="T77" fmla="*/ 4 h 15"/>
                  <a:gd name="T78" fmla="*/ 5 w 25"/>
                  <a:gd name="T79" fmla="*/ 4 h 15"/>
                  <a:gd name="T80" fmla="*/ 5 w 25"/>
                  <a:gd name="T81" fmla="*/ 4 h 15"/>
                  <a:gd name="T82" fmla="*/ 5 w 25"/>
                  <a:gd name="T83" fmla="*/ 6 h 15"/>
                  <a:gd name="T84" fmla="*/ 7 w 25"/>
                  <a:gd name="T85" fmla="*/ 4 h 15"/>
                  <a:gd name="T86" fmla="*/ 9 w 25"/>
                  <a:gd name="T87" fmla="*/ 4 h 15"/>
                  <a:gd name="T88" fmla="*/ 9 w 25"/>
                  <a:gd name="T89" fmla="*/ 4 h 15"/>
                  <a:gd name="T90" fmla="*/ 7 w 25"/>
                  <a:gd name="T91" fmla="*/ 6 h 15"/>
                  <a:gd name="T92" fmla="*/ 7 w 25"/>
                  <a:gd name="T93" fmla="*/ 6 h 15"/>
                  <a:gd name="T94" fmla="*/ 7 w 25"/>
                  <a:gd name="T95" fmla="*/ 6 h 15"/>
                  <a:gd name="T96" fmla="*/ 7 w 25"/>
                  <a:gd name="T97" fmla="*/ 6 h 15"/>
                  <a:gd name="T98" fmla="*/ 9 w 25"/>
                  <a:gd name="T99" fmla="*/ 7 h 15"/>
                  <a:gd name="T100" fmla="*/ 5 w 25"/>
                  <a:gd name="T101" fmla="*/ 7 h 15"/>
                  <a:gd name="T102" fmla="*/ 7 w 25"/>
                  <a:gd name="T103" fmla="*/ 7 h 15"/>
                  <a:gd name="T104" fmla="*/ 5 w 25"/>
                  <a:gd name="T105" fmla="*/ 7 h 15"/>
                  <a:gd name="T106" fmla="*/ 2 w 25"/>
                  <a:gd name="T107" fmla="*/ 7 h 15"/>
                  <a:gd name="T108" fmla="*/ 0 w 25"/>
                  <a:gd name="T109" fmla="*/ 7 h 15"/>
                  <a:gd name="T110" fmla="*/ 0 w 25"/>
                  <a:gd name="T11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15">
                    <a:moveTo>
                      <a:pt x="2" y="9"/>
                    </a:moveTo>
                    <a:lnTo>
                      <a:pt x="3" y="11"/>
                    </a:lnTo>
                    <a:lnTo>
                      <a:pt x="3" y="11"/>
                    </a:lnTo>
                    <a:lnTo>
                      <a:pt x="5" y="9"/>
                    </a:lnTo>
                    <a:lnTo>
                      <a:pt x="5" y="9"/>
                    </a:lnTo>
                    <a:lnTo>
                      <a:pt x="9" y="9"/>
                    </a:lnTo>
                    <a:lnTo>
                      <a:pt x="9" y="9"/>
                    </a:lnTo>
                    <a:lnTo>
                      <a:pt x="7" y="11"/>
                    </a:lnTo>
                    <a:lnTo>
                      <a:pt x="9" y="11"/>
                    </a:lnTo>
                    <a:lnTo>
                      <a:pt x="9" y="11"/>
                    </a:lnTo>
                    <a:lnTo>
                      <a:pt x="11" y="11"/>
                    </a:lnTo>
                    <a:lnTo>
                      <a:pt x="11" y="11"/>
                    </a:lnTo>
                    <a:lnTo>
                      <a:pt x="13" y="11"/>
                    </a:lnTo>
                    <a:lnTo>
                      <a:pt x="13" y="11"/>
                    </a:lnTo>
                    <a:lnTo>
                      <a:pt x="14" y="11"/>
                    </a:lnTo>
                    <a:lnTo>
                      <a:pt x="14" y="11"/>
                    </a:lnTo>
                    <a:lnTo>
                      <a:pt x="14" y="13"/>
                    </a:lnTo>
                    <a:lnTo>
                      <a:pt x="14" y="13"/>
                    </a:lnTo>
                    <a:lnTo>
                      <a:pt x="14" y="13"/>
                    </a:lnTo>
                    <a:lnTo>
                      <a:pt x="14" y="15"/>
                    </a:lnTo>
                    <a:lnTo>
                      <a:pt x="14" y="15"/>
                    </a:lnTo>
                    <a:lnTo>
                      <a:pt x="14" y="15"/>
                    </a:lnTo>
                    <a:lnTo>
                      <a:pt x="16" y="15"/>
                    </a:lnTo>
                    <a:lnTo>
                      <a:pt x="16" y="15"/>
                    </a:lnTo>
                    <a:lnTo>
                      <a:pt x="18" y="15"/>
                    </a:lnTo>
                    <a:lnTo>
                      <a:pt x="18" y="15"/>
                    </a:lnTo>
                    <a:lnTo>
                      <a:pt x="20" y="15"/>
                    </a:lnTo>
                    <a:lnTo>
                      <a:pt x="20" y="15"/>
                    </a:lnTo>
                    <a:lnTo>
                      <a:pt x="22" y="15"/>
                    </a:lnTo>
                    <a:lnTo>
                      <a:pt x="23" y="13"/>
                    </a:lnTo>
                    <a:lnTo>
                      <a:pt x="22" y="11"/>
                    </a:lnTo>
                    <a:lnTo>
                      <a:pt x="23" y="11"/>
                    </a:lnTo>
                    <a:lnTo>
                      <a:pt x="22" y="11"/>
                    </a:lnTo>
                    <a:lnTo>
                      <a:pt x="22" y="9"/>
                    </a:lnTo>
                    <a:lnTo>
                      <a:pt x="23" y="9"/>
                    </a:lnTo>
                    <a:lnTo>
                      <a:pt x="23" y="9"/>
                    </a:lnTo>
                    <a:lnTo>
                      <a:pt x="25" y="7"/>
                    </a:lnTo>
                    <a:lnTo>
                      <a:pt x="25" y="7"/>
                    </a:lnTo>
                    <a:lnTo>
                      <a:pt x="25" y="7"/>
                    </a:lnTo>
                    <a:lnTo>
                      <a:pt x="25" y="7"/>
                    </a:lnTo>
                    <a:lnTo>
                      <a:pt x="25" y="7"/>
                    </a:lnTo>
                    <a:lnTo>
                      <a:pt x="23" y="7"/>
                    </a:lnTo>
                    <a:lnTo>
                      <a:pt x="25" y="7"/>
                    </a:lnTo>
                    <a:lnTo>
                      <a:pt x="25" y="6"/>
                    </a:lnTo>
                    <a:lnTo>
                      <a:pt x="23" y="6"/>
                    </a:lnTo>
                    <a:lnTo>
                      <a:pt x="22" y="6"/>
                    </a:lnTo>
                    <a:lnTo>
                      <a:pt x="20" y="6"/>
                    </a:lnTo>
                    <a:lnTo>
                      <a:pt x="20" y="6"/>
                    </a:lnTo>
                    <a:lnTo>
                      <a:pt x="20" y="6"/>
                    </a:lnTo>
                    <a:lnTo>
                      <a:pt x="20" y="6"/>
                    </a:lnTo>
                    <a:lnTo>
                      <a:pt x="20" y="4"/>
                    </a:lnTo>
                    <a:lnTo>
                      <a:pt x="22" y="4"/>
                    </a:lnTo>
                    <a:lnTo>
                      <a:pt x="22" y="4"/>
                    </a:lnTo>
                    <a:lnTo>
                      <a:pt x="20" y="4"/>
                    </a:lnTo>
                    <a:lnTo>
                      <a:pt x="20" y="4"/>
                    </a:lnTo>
                    <a:lnTo>
                      <a:pt x="20" y="4"/>
                    </a:lnTo>
                    <a:lnTo>
                      <a:pt x="20" y="4"/>
                    </a:lnTo>
                    <a:lnTo>
                      <a:pt x="18" y="2"/>
                    </a:lnTo>
                    <a:lnTo>
                      <a:pt x="18" y="2"/>
                    </a:lnTo>
                    <a:lnTo>
                      <a:pt x="18" y="2"/>
                    </a:lnTo>
                    <a:lnTo>
                      <a:pt x="16" y="2"/>
                    </a:lnTo>
                    <a:lnTo>
                      <a:pt x="14" y="4"/>
                    </a:lnTo>
                    <a:lnTo>
                      <a:pt x="14" y="4"/>
                    </a:lnTo>
                    <a:lnTo>
                      <a:pt x="14" y="4"/>
                    </a:lnTo>
                    <a:lnTo>
                      <a:pt x="13" y="4"/>
                    </a:lnTo>
                    <a:lnTo>
                      <a:pt x="13" y="4"/>
                    </a:lnTo>
                    <a:lnTo>
                      <a:pt x="14" y="2"/>
                    </a:lnTo>
                    <a:lnTo>
                      <a:pt x="14" y="2"/>
                    </a:lnTo>
                    <a:lnTo>
                      <a:pt x="13" y="2"/>
                    </a:lnTo>
                    <a:lnTo>
                      <a:pt x="14" y="2"/>
                    </a:lnTo>
                    <a:lnTo>
                      <a:pt x="13" y="0"/>
                    </a:lnTo>
                    <a:lnTo>
                      <a:pt x="13" y="0"/>
                    </a:lnTo>
                    <a:lnTo>
                      <a:pt x="11" y="0"/>
                    </a:lnTo>
                    <a:lnTo>
                      <a:pt x="7" y="0"/>
                    </a:lnTo>
                    <a:lnTo>
                      <a:pt x="7" y="0"/>
                    </a:lnTo>
                    <a:lnTo>
                      <a:pt x="5" y="0"/>
                    </a:lnTo>
                    <a:lnTo>
                      <a:pt x="3" y="2"/>
                    </a:lnTo>
                    <a:lnTo>
                      <a:pt x="3" y="4"/>
                    </a:lnTo>
                    <a:lnTo>
                      <a:pt x="3" y="4"/>
                    </a:lnTo>
                    <a:lnTo>
                      <a:pt x="5" y="4"/>
                    </a:lnTo>
                    <a:lnTo>
                      <a:pt x="7" y="4"/>
                    </a:lnTo>
                    <a:lnTo>
                      <a:pt x="5" y="4"/>
                    </a:lnTo>
                    <a:lnTo>
                      <a:pt x="5" y="6"/>
                    </a:lnTo>
                    <a:lnTo>
                      <a:pt x="5" y="6"/>
                    </a:lnTo>
                    <a:lnTo>
                      <a:pt x="7" y="4"/>
                    </a:lnTo>
                    <a:lnTo>
                      <a:pt x="7" y="4"/>
                    </a:lnTo>
                    <a:lnTo>
                      <a:pt x="9" y="4"/>
                    </a:lnTo>
                    <a:lnTo>
                      <a:pt x="9" y="4"/>
                    </a:lnTo>
                    <a:lnTo>
                      <a:pt x="9" y="4"/>
                    </a:lnTo>
                    <a:lnTo>
                      <a:pt x="9" y="4"/>
                    </a:lnTo>
                    <a:lnTo>
                      <a:pt x="9" y="6"/>
                    </a:lnTo>
                    <a:lnTo>
                      <a:pt x="7" y="6"/>
                    </a:lnTo>
                    <a:lnTo>
                      <a:pt x="7" y="6"/>
                    </a:lnTo>
                    <a:lnTo>
                      <a:pt x="7" y="6"/>
                    </a:lnTo>
                    <a:lnTo>
                      <a:pt x="7" y="6"/>
                    </a:lnTo>
                    <a:lnTo>
                      <a:pt x="7" y="6"/>
                    </a:lnTo>
                    <a:lnTo>
                      <a:pt x="9" y="6"/>
                    </a:lnTo>
                    <a:lnTo>
                      <a:pt x="7" y="6"/>
                    </a:lnTo>
                    <a:lnTo>
                      <a:pt x="9" y="6"/>
                    </a:lnTo>
                    <a:lnTo>
                      <a:pt x="9" y="7"/>
                    </a:lnTo>
                    <a:lnTo>
                      <a:pt x="7" y="7"/>
                    </a:lnTo>
                    <a:lnTo>
                      <a:pt x="5" y="7"/>
                    </a:lnTo>
                    <a:lnTo>
                      <a:pt x="9" y="7"/>
                    </a:lnTo>
                    <a:lnTo>
                      <a:pt x="7" y="7"/>
                    </a:lnTo>
                    <a:lnTo>
                      <a:pt x="7" y="7"/>
                    </a:lnTo>
                    <a:lnTo>
                      <a:pt x="5" y="7"/>
                    </a:lnTo>
                    <a:lnTo>
                      <a:pt x="3" y="7"/>
                    </a:lnTo>
                    <a:lnTo>
                      <a:pt x="2" y="7"/>
                    </a:lnTo>
                    <a:lnTo>
                      <a:pt x="0" y="7"/>
                    </a:lnTo>
                    <a:lnTo>
                      <a:pt x="0" y="7"/>
                    </a:lnTo>
                    <a:lnTo>
                      <a:pt x="0" y="9"/>
                    </a:lnTo>
                    <a:lnTo>
                      <a:pt x="0" y="9"/>
                    </a:lnTo>
                    <a:lnTo>
                      <a:pt x="2"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0" name="Freeform 158"/>
              <p:cNvSpPr/>
              <p:nvPr/>
            </p:nvSpPr>
            <p:spPr bwMode="auto">
              <a:xfrm>
                <a:off x="1365" y="831"/>
                <a:ext cx="6" cy="2"/>
              </a:xfrm>
              <a:custGeom>
                <a:avLst/>
                <a:gdLst>
                  <a:gd name="T0" fmla="*/ 4 w 6"/>
                  <a:gd name="T1" fmla="*/ 0 h 2"/>
                  <a:gd name="T2" fmla="*/ 2 w 6"/>
                  <a:gd name="T3" fmla="*/ 0 h 2"/>
                  <a:gd name="T4" fmla="*/ 0 w 6"/>
                  <a:gd name="T5" fmla="*/ 0 h 2"/>
                  <a:gd name="T6" fmla="*/ 0 w 6"/>
                  <a:gd name="T7" fmla="*/ 2 h 2"/>
                  <a:gd name="T8" fmla="*/ 0 w 6"/>
                  <a:gd name="T9" fmla="*/ 2 h 2"/>
                  <a:gd name="T10" fmla="*/ 2 w 6"/>
                  <a:gd name="T11" fmla="*/ 2 h 2"/>
                  <a:gd name="T12" fmla="*/ 4 w 6"/>
                  <a:gd name="T13" fmla="*/ 2 h 2"/>
                  <a:gd name="T14" fmla="*/ 4 w 6"/>
                  <a:gd name="T15" fmla="*/ 2 h 2"/>
                  <a:gd name="T16" fmla="*/ 6 w 6"/>
                  <a:gd name="T17" fmla="*/ 2 h 2"/>
                  <a:gd name="T18" fmla="*/ 6 w 6"/>
                  <a:gd name="T19" fmla="*/ 2 h 2"/>
                  <a:gd name="T20" fmla="*/ 4 w 6"/>
                  <a:gd name="T21" fmla="*/ 0 h 2"/>
                  <a:gd name="T22" fmla="*/ 4 w 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4" y="0"/>
                    </a:moveTo>
                    <a:lnTo>
                      <a:pt x="2" y="0"/>
                    </a:lnTo>
                    <a:lnTo>
                      <a:pt x="0" y="0"/>
                    </a:lnTo>
                    <a:lnTo>
                      <a:pt x="0" y="2"/>
                    </a:lnTo>
                    <a:lnTo>
                      <a:pt x="0" y="2"/>
                    </a:lnTo>
                    <a:lnTo>
                      <a:pt x="2" y="2"/>
                    </a:lnTo>
                    <a:lnTo>
                      <a:pt x="4" y="2"/>
                    </a:lnTo>
                    <a:lnTo>
                      <a:pt x="4" y="2"/>
                    </a:lnTo>
                    <a:lnTo>
                      <a:pt x="6" y="2"/>
                    </a:lnTo>
                    <a:lnTo>
                      <a:pt x="6"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1" name="Freeform 159"/>
              <p:cNvSpPr/>
              <p:nvPr/>
            </p:nvSpPr>
            <p:spPr bwMode="auto">
              <a:xfrm>
                <a:off x="1347" y="831"/>
                <a:ext cx="4" cy="7"/>
              </a:xfrm>
              <a:custGeom>
                <a:avLst/>
                <a:gdLst>
                  <a:gd name="T0" fmla="*/ 2 w 4"/>
                  <a:gd name="T1" fmla="*/ 7 h 7"/>
                  <a:gd name="T2" fmla="*/ 2 w 4"/>
                  <a:gd name="T3" fmla="*/ 7 h 7"/>
                  <a:gd name="T4" fmla="*/ 2 w 4"/>
                  <a:gd name="T5" fmla="*/ 7 h 7"/>
                  <a:gd name="T6" fmla="*/ 4 w 4"/>
                  <a:gd name="T7" fmla="*/ 5 h 7"/>
                  <a:gd name="T8" fmla="*/ 4 w 4"/>
                  <a:gd name="T9" fmla="*/ 5 h 7"/>
                  <a:gd name="T10" fmla="*/ 4 w 4"/>
                  <a:gd name="T11" fmla="*/ 5 h 7"/>
                  <a:gd name="T12" fmla="*/ 4 w 4"/>
                  <a:gd name="T13" fmla="*/ 5 h 7"/>
                  <a:gd name="T14" fmla="*/ 4 w 4"/>
                  <a:gd name="T15" fmla="*/ 3 h 7"/>
                  <a:gd name="T16" fmla="*/ 4 w 4"/>
                  <a:gd name="T17" fmla="*/ 3 h 7"/>
                  <a:gd name="T18" fmla="*/ 4 w 4"/>
                  <a:gd name="T19" fmla="*/ 3 h 7"/>
                  <a:gd name="T20" fmla="*/ 4 w 4"/>
                  <a:gd name="T21" fmla="*/ 3 h 7"/>
                  <a:gd name="T22" fmla="*/ 4 w 4"/>
                  <a:gd name="T23" fmla="*/ 3 h 7"/>
                  <a:gd name="T24" fmla="*/ 4 w 4"/>
                  <a:gd name="T25" fmla="*/ 2 h 7"/>
                  <a:gd name="T26" fmla="*/ 4 w 4"/>
                  <a:gd name="T27" fmla="*/ 2 h 7"/>
                  <a:gd name="T28" fmla="*/ 4 w 4"/>
                  <a:gd name="T29" fmla="*/ 2 h 7"/>
                  <a:gd name="T30" fmla="*/ 4 w 4"/>
                  <a:gd name="T31" fmla="*/ 2 h 7"/>
                  <a:gd name="T32" fmla="*/ 2 w 4"/>
                  <a:gd name="T33" fmla="*/ 2 h 7"/>
                  <a:gd name="T34" fmla="*/ 2 w 4"/>
                  <a:gd name="T35" fmla="*/ 0 h 7"/>
                  <a:gd name="T36" fmla="*/ 2 w 4"/>
                  <a:gd name="T37" fmla="*/ 2 h 7"/>
                  <a:gd name="T38" fmla="*/ 2 w 4"/>
                  <a:gd name="T39" fmla="*/ 2 h 7"/>
                  <a:gd name="T40" fmla="*/ 0 w 4"/>
                  <a:gd name="T41" fmla="*/ 3 h 7"/>
                  <a:gd name="T42" fmla="*/ 0 w 4"/>
                  <a:gd name="T43" fmla="*/ 3 h 7"/>
                  <a:gd name="T44" fmla="*/ 0 w 4"/>
                  <a:gd name="T45" fmla="*/ 5 h 7"/>
                  <a:gd name="T46" fmla="*/ 0 w 4"/>
                  <a:gd name="T47" fmla="*/ 5 h 7"/>
                  <a:gd name="T48" fmla="*/ 0 w 4"/>
                  <a:gd name="T49" fmla="*/ 5 h 7"/>
                  <a:gd name="T50" fmla="*/ 2 w 4"/>
                  <a:gd name="T5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7">
                    <a:moveTo>
                      <a:pt x="2" y="7"/>
                    </a:moveTo>
                    <a:lnTo>
                      <a:pt x="2" y="7"/>
                    </a:lnTo>
                    <a:lnTo>
                      <a:pt x="2" y="7"/>
                    </a:lnTo>
                    <a:lnTo>
                      <a:pt x="4" y="5"/>
                    </a:lnTo>
                    <a:lnTo>
                      <a:pt x="4" y="5"/>
                    </a:lnTo>
                    <a:lnTo>
                      <a:pt x="4" y="5"/>
                    </a:lnTo>
                    <a:lnTo>
                      <a:pt x="4" y="5"/>
                    </a:lnTo>
                    <a:lnTo>
                      <a:pt x="4" y="3"/>
                    </a:lnTo>
                    <a:lnTo>
                      <a:pt x="4" y="3"/>
                    </a:lnTo>
                    <a:lnTo>
                      <a:pt x="4" y="3"/>
                    </a:lnTo>
                    <a:lnTo>
                      <a:pt x="4" y="3"/>
                    </a:lnTo>
                    <a:lnTo>
                      <a:pt x="4" y="3"/>
                    </a:lnTo>
                    <a:lnTo>
                      <a:pt x="4" y="2"/>
                    </a:lnTo>
                    <a:lnTo>
                      <a:pt x="4" y="2"/>
                    </a:lnTo>
                    <a:lnTo>
                      <a:pt x="4" y="2"/>
                    </a:lnTo>
                    <a:lnTo>
                      <a:pt x="4" y="2"/>
                    </a:lnTo>
                    <a:lnTo>
                      <a:pt x="2" y="2"/>
                    </a:lnTo>
                    <a:lnTo>
                      <a:pt x="2" y="0"/>
                    </a:lnTo>
                    <a:lnTo>
                      <a:pt x="2" y="2"/>
                    </a:lnTo>
                    <a:lnTo>
                      <a:pt x="2" y="2"/>
                    </a:lnTo>
                    <a:lnTo>
                      <a:pt x="0" y="3"/>
                    </a:lnTo>
                    <a:lnTo>
                      <a:pt x="0" y="3"/>
                    </a:lnTo>
                    <a:lnTo>
                      <a:pt x="0" y="5"/>
                    </a:lnTo>
                    <a:lnTo>
                      <a:pt x="0" y="5"/>
                    </a:lnTo>
                    <a:lnTo>
                      <a:pt x="0" y="5"/>
                    </a:lnTo>
                    <a:lnTo>
                      <a:pt x="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2" name="Freeform 160"/>
              <p:cNvSpPr/>
              <p:nvPr/>
            </p:nvSpPr>
            <p:spPr bwMode="auto">
              <a:xfrm>
                <a:off x="1342" y="842"/>
                <a:ext cx="7" cy="3"/>
              </a:xfrm>
              <a:custGeom>
                <a:avLst/>
                <a:gdLst>
                  <a:gd name="T0" fmla="*/ 5 w 7"/>
                  <a:gd name="T1" fmla="*/ 1 h 3"/>
                  <a:gd name="T2" fmla="*/ 5 w 7"/>
                  <a:gd name="T3" fmla="*/ 1 h 3"/>
                  <a:gd name="T4" fmla="*/ 5 w 7"/>
                  <a:gd name="T5" fmla="*/ 1 h 3"/>
                  <a:gd name="T6" fmla="*/ 5 w 7"/>
                  <a:gd name="T7" fmla="*/ 0 h 3"/>
                  <a:gd name="T8" fmla="*/ 5 w 7"/>
                  <a:gd name="T9" fmla="*/ 0 h 3"/>
                  <a:gd name="T10" fmla="*/ 5 w 7"/>
                  <a:gd name="T11" fmla="*/ 0 h 3"/>
                  <a:gd name="T12" fmla="*/ 3 w 7"/>
                  <a:gd name="T13" fmla="*/ 0 h 3"/>
                  <a:gd name="T14" fmla="*/ 2 w 7"/>
                  <a:gd name="T15" fmla="*/ 0 h 3"/>
                  <a:gd name="T16" fmla="*/ 0 w 7"/>
                  <a:gd name="T17" fmla="*/ 0 h 3"/>
                  <a:gd name="T18" fmla="*/ 0 w 7"/>
                  <a:gd name="T19" fmla="*/ 1 h 3"/>
                  <a:gd name="T20" fmla="*/ 2 w 7"/>
                  <a:gd name="T21" fmla="*/ 1 h 3"/>
                  <a:gd name="T22" fmla="*/ 0 w 7"/>
                  <a:gd name="T23" fmla="*/ 1 h 3"/>
                  <a:gd name="T24" fmla="*/ 0 w 7"/>
                  <a:gd name="T25" fmla="*/ 1 h 3"/>
                  <a:gd name="T26" fmla="*/ 2 w 7"/>
                  <a:gd name="T27" fmla="*/ 1 h 3"/>
                  <a:gd name="T28" fmla="*/ 0 w 7"/>
                  <a:gd name="T29" fmla="*/ 1 h 3"/>
                  <a:gd name="T30" fmla="*/ 0 w 7"/>
                  <a:gd name="T31" fmla="*/ 1 h 3"/>
                  <a:gd name="T32" fmla="*/ 0 w 7"/>
                  <a:gd name="T33" fmla="*/ 3 h 3"/>
                  <a:gd name="T34" fmla="*/ 3 w 7"/>
                  <a:gd name="T35" fmla="*/ 3 h 3"/>
                  <a:gd name="T36" fmla="*/ 5 w 7"/>
                  <a:gd name="T37" fmla="*/ 3 h 3"/>
                  <a:gd name="T38" fmla="*/ 7 w 7"/>
                  <a:gd name="T39" fmla="*/ 1 h 3"/>
                  <a:gd name="T40" fmla="*/ 5 w 7"/>
                  <a:gd name="T4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3">
                    <a:moveTo>
                      <a:pt x="5" y="1"/>
                    </a:moveTo>
                    <a:lnTo>
                      <a:pt x="5" y="1"/>
                    </a:lnTo>
                    <a:lnTo>
                      <a:pt x="5" y="1"/>
                    </a:lnTo>
                    <a:lnTo>
                      <a:pt x="5" y="0"/>
                    </a:lnTo>
                    <a:lnTo>
                      <a:pt x="5" y="0"/>
                    </a:lnTo>
                    <a:lnTo>
                      <a:pt x="5" y="0"/>
                    </a:lnTo>
                    <a:lnTo>
                      <a:pt x="3" y="0"/>
                    </a:lnTo>
                    <a:lnTo>
                      <a:pt x="2" y="0"/>
                    </a:lnTo>
                    <a:lnTo>
                      <a:pt x="0" y="0"/>
                    </a:lnTo>
                    <a:lnTo>
                      <a:pt x="0" y="1"/>
                    </a:lnTo>
                    <a:lnTo>
                      <a:pt x="2" y="1"/>
                    </a:lnTo>
                    <a:lnTo>
                      <a:pt x="0" y="1"/>
                    </a:lnTo>
                    <a:lnTo>
                      <a:pt x="0" y="1"/>
                    </a:lnTo>
                    <a:lnTo>
                      <a:pt x="2" y="1"/>
                    </a:lnTo>
                    <a:lnTo>
                      <a:pt x="0" y="1"/>
                    </a:lnTo>
                    <a:lnTo>
                      <a:pt x="0" y="1"/>
                    </a:lnTo>
                    <a:lnTo>
                      <a:pt x="0" y="3"/>
                    </a:lnTo>
                    <a:lnTo>
                      <a:pt x="3" y="3"/>
                    </a:lnTo>
                    <a:lnTo>
                      <a:pt x="5" y="3"/>
                    </a:lnTo>
                    <a:lnTo>
                      <a:pt x="7" y="1"/>
                    </a:lnTo>
                    <a:lnTo>
                      <a:pt x="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3" name="Freeform 161"/>
              <p:cNvSpPr/>
              <p:nvPr/>
            </p:nvSpPr>
            <p:spPr bwMode="auto">
              <a:xfrm>
                <a:off x="1340" y="845"/>
                <a:ext cx="9" cy="2"/>
              </a:xfrm>
              <a:custGeom>
                <a:avLst/>
                <a:gdLst>
                  <a:gd name="T0" fmla="*/ 0 w 9"/>
                  <a:gd name="T1" fmla="*/ 0 h 2"/>
                  <a:gd name="T2" fmla="*/ 0 w 9"/>
                  <a:gd name="T3" fmla="*/ 0 h 2"/>
                  <a:gd name="T4" fmla="*/ 0 w 9"/>
                  <a:gd name="T5" fmla="*/ 0 h 2"/>
                  <a:gd name="T6" fmla="*/ 0 w 9"/>
                  <a:gd name="T7" fmla="*/ 2 h 2"/>
                  <a:gd name="T8" fmla="*/ 0 w 9"/>
                  <a:gd name="T9" fmla="*/ 2 h 2"/>
                  <a:gd name="T10" fmla="*/ 0 w 9"/>
                  <a:gd name="T11" fmla="*/ 2 h 2"/>
                  <a:gd name="T12" fmla="*/ 2 w 9"/>
                  <a:gd name="T13" fmla="*/ 2 h 2"/>
                  <a:gd name="T14" fmla="*/ 4 w 9"/>
                  <a:gd name="T15" fmla="*/ 2 h 2"/>
                  <a:gd name="T16" fmla="*/ 5 w 9"/>
                  <a:gd name="T17" fmla="*/ 2 h 2"/>
                  <a:gd name="T18" fmla="*/ 7 w 9"/>
                  <a:gd name="T19" fmla="*/ 2 h 2"/>
                  <a:gd name="T20" fmla="*/ 9 w 9"/>
                  <a:gd name="T21" fmla="*/ 2 h 2"/>
                  <a:gd name="T22" fmla="*/ 9 w 9"/>
                  <a:gd name="T23" fmla="*/ 0 h 2"/>
                  <a:gd name="T24" fmla="*/ 9 w 9"/>
                  <a:gd name="T25" fmla="*/ 0 h 2"/>
                  <a:gd name="T26" fmla="*/ 7 w 9"/>
                  <a:gd name="T27" fmla="*/ 0 h 2"/>
                  <a:gd name="T28" fmla="*/ 2 w 9"/>
                  <a:gd name="T29" fmla="*/ 0 h 2"/>
                  <a:gd name="T30" fmla="*/ 0 w 9"/>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2">
                    <a:moveTo>
                      <a:pt x="0" y="0"/>
                    </a:moveTo>
                    <a:lnTo>
                      <a:pt x="0" y="0"/>
                    </a:lnTo>
                    <a:lnTo>
                      <a:pt x="0" y="0"/>
                    </a:lnTo>
                    <a:lnTo>
                      <a:pt x="0" y="2"/>
                    </a:lnTo>
                    <a:lnTo>
                      <a:pt x="0" y="2"/>
                    </a:lnTo>
                    <a:lnTo>
                      <a:pt x="0" y="2"/>
                    </a:lnTo>
                    <a:lnTo>
                      <a:pt x="2" y="2"/>
                    </a:lnTo>
                    <a:lnTo>
                      <a:pt x="4" y="2"/>
                    </a:lnTo>
                    <a:lnTo>
                      <a:pt x="5" y="2"/>
                    </a:lnTo>
                    <a:lnTo>
                      <a:pt x="7" y="2"/>
                    </a:lnTo>
                    <a:lnTo>
                      <a:pt x="9" y="2"/>
                    </a:lnTo>
                    <a:lnTo>
                      <a:pt x="9" y="0"/>
                    </a:lnTo>
                    <a:lnTo>
                      <a:pt x="9" y="0"/>
                    </a:lnTo>
                    <a:lnTo>
                      <a:pt x="7"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4" name="Freeform 162"/>
              <p:cNvSpPr/>
              <p:nvPr/>
            </p:nvSpPr>
            <p:spPr bwMode="auto">
              <a:xfrm>
                <a:off x="1340" y="847"/>
                <a:ext cx="9" cy="2"/>
              </a:xfrm>
              <a:custGeom>
                <a:avLst/>
                <a:gdLst>
                  <a:gd name="T0" fmla="*/ 0 w 9"/>
                  <a:gd name="T1" fmla="*/ 2 h 2"/>
                  <a:gd name="T2" fmla="*/ 0 w 9"/>
                  <a:gd name="T3" fmla="*/ 2 h 2"/>
                  <a:gd name="T4" fmla="*/ 4 w 9"/>
                  <a:gd name="T5" fmla="*/ 2 h 2"/>
                  <a:gd name="T6" fmla="*/ 7 w 9"/>
                  <a:gd name="T7" fmla="*/ 2 h 2"/>
                  <a:gd name="T8" fmla="*/ 7 w 9"/>
                  <a:gd name="T9" fmla="*/ 2 h 2"/>
                  <a:gd name="T10" fmla="*/ 9 w 9"/>
                  <a:gd name="T11" fmla="*/ 0 h 2"/>
                  <a:gd name="T12" fmla="*/ 7 w 9"/>
                  <a:gd name="T13" fmla="*/ 0 h 2"/>
                  <a:gd name="T14" fmla="*/ 5 w 9"/>
                  <a:gd name="T15" fmla="*/ 0 h 2"/>
                  <a:gd name="T16" fmla="*/ 0 w 9"/>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0" y="2"/>
                    </a:moveTo>
                    <a:lnTo>
                      <a:pt x="0" y="2"/>
                    </a:lnTo>
                    <a:lnTo>
                      <a:pt x="4" y="2"/>
                    </a:lnTo>
                    <a:lnTo>
                      <a:pt x="7" y="2"/>
                    </a:lnTo>
                    <a:lnTo>
                      <a:pt x="7" y="2"/>
                    </a:lnTo>
                    <a:lnTo>
                      <a:pt x="9" y="0"/>
                    </a:lnTo>
                    <a:lnTo>
                      <a:pt x="7" y="0"/>
                    </a:lnTo>
                    <a:lnTo>
                      <a:pt x="5"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5" name="Freeform 163"/>
              <p:cNvSpPr/>
              <p:nvPr/>
            </p:nvSpPr>
            <p:spPr bwMode="auto">
              <a:xfrm>
                <a:off x="1340" y="849"/>
                <a:ext cx="9" cy="2"/>
              </a:xfrm>
              <a:custGeom>
                <a:avLst/>
                <a:gdLst>
                  <a:gd name="T0" fmla="*/ 2 w 9"/>
                  <a:gd name="T1" fmla="*/ 0 h 2"/>
                  <a:gd name="T2" fmla="*/ 0 w 9"/>
                  <a:gd name="T3" fmla="*/ 0 h 2"/>
                  <a:gd name="T4" fmla="*/ 2 w 9"/>
                  <a:gd name="T5" fmla="*/ 2 h 2"/>
                  <a:gd name="T6" fmla="*/ 2 w 9"/>
                  <a:gd name="T7" fmla="*/ 2 h 2"/>
                  <a:gd name="T8" fmla="*/ 4 w 9"/>
                  <a:gd name="T9" fmla="*/ 0 h 2"/>
                  <a:gd name="T10" fmla="*/ 4 w 9"/>
                  <a:gd name="T11" fmla="*/ 2 h 2"/>
                  <a:gd name="T12" fmla="*/ 5 w 9"/>
                  <a:gd name="T13" fmla="*/ 0 h 2"/>
                  <a:gd name="T14" fmla="*/ 7 w 9"/>
                  <a:gd name="T15" fmla="*/ 0 h 2"/>
                  <a:gd name="T16" fmla="*/ 9 w 9"/>
                  <a:gd name="T17" fmla="*/ 0 h 2"/>
                  <a:gd name="T18" fmla="*/ 9 w 9"/>
                  <a:gd name="T19" fmla="*/ 0 h 2"/>
                  <a:gd name="T20" fmla="*/ 4 w 9"/>
                  <a:gd name="T21" fmla="*/ 0 h 2"/>
                  <a:gd name="T22" fmla="*/ 4 w 9"/>
                  <a:gd name="T23" fmla="*/ 0 h 2"/>
                  <a:gd name="T24" fmla="*/ 4 w 9"/>
                  <a:gd name="T25" fmla="*/ 0 h 2"/>
                  <a:gd name="T26" fmla="*/ 2 w 9"/>
                  <a:gd name="T27" fmla="*/ 0 h 2"/>
                  <a:gd name="T28" fmla="*/ 2 w 9"/>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2">
                    <a:moveTo>
                      <a:pt x="2" y="0"/>
                    </a:moveTo>
                    <a:lnTo>
                      <a:pt x="0" y="0"/>
                    </a:lnTo>
                    <a:lnTo>
                      <a:pt x="2" y="2"/>
                    </a:lnTo>
                    <a:lnTo>
                      <a:pt x="2" y="2"/>
                    </a:lnTo>
                    <a:lnTo>
                      <a:pt x="4" y="0"/>
                    </a:lnTo>
                    <a:lnTo>
                      <a:pt x="4" y="2"/>
                    </a:lnTo>
                    <a:lnTo>
                      <a:pt x="5" y="0"/>
                    </a:lnTo>
                    <a:lnTo>
                      <a:pt x="7" y="0"/>
                    </a:lnTo>
                    <a:lnTo>
                      <a:pt x="9" y="0"/>
                    </a:lnTo>
                    <a:lnTo>
                      <a:pt x="9" y="0"/>
                    </a:lnTo>
                    <a:lnTo>
                      <a:pt x="4" y="0"/>
                    </a:lnTo>
                    <a:lnTo>
                      <a:pt x="4" y="0"/>
                    </a:lnTo>
                    <a:lnTo>
                      <a:pt x="4"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6" name="Freeform 164"/>
              <p:cNvSpPr/>
              <p:nvPr/>
            </p:nvSpPr>
            <p:spPr bwMode="auto">
              <a:xfrm>
                <a:off x="1327" y="853"/>
                <a:ext cx="7" cy="3"/>
              </a:xfrm>
              <a:custGeom>
                <a:avLst/>
                <a:gdLst>
                  <a:gd name="T0" fmla="*/ 4 w 7"/>
                  <a:gd name="T1" fmla="*/ 3 h 3"/>
                  <a:gd name="T2" fmla="*/ 6 w 7"/>
                  <a:gd name="T3" fmla="*/ 3 h 3"/>
                  <a:gd name="T4" fmla="*/ 7 w 7"/>
                  <a:gd name="T5" fmla="*/ 1 h 3"/>
                  <a:gd name="T6" fmla="*/ 7 w 7"/>
                  <a:gd name="T7" fmla="*/ 1 h 3"/>
                  <a:gd name="T8" fmla="*/ 7 w 7"/>
                  <a:gd name="T9" fmla="*/ 0 h 3"/>
                  <a:gd name="T10" fmla="*/ 7 w 7"/>
                  <a:gd name="T11" fmla="*/ 0 h 3"/>
                  <a:gd name="T12" fmla="*/ 7 w 7"/>
                  <a:gd name="T13" fmla="*/ 0 h 3"/>
                  <a:gd name="T14" fmla="*/ 7 w 7"/>
                  <a:gd name="T15" fmla="*/ 0 h 3"/>
                  <a:gd name="T16" fmla="*/ 6 w 7"/>
                  <a:gd name="T17" fmla="*/ 0 h 3"/>
                  <a:gd name="T18" fmla="*/ 4 w 7"/>
                  <a:gd name="T19" fmla="*/ 0 h 3"/>
                  <a:gd name="T20" fmla="*/ 0 w 7"/>
                  <a:gd name="T21" fmla="*/ 1 h 3"/>
                  <a:gd name="T22" fmla="*/ 0 w 7"/>
                  <a:gd name="T23" fmla="*/ 1 h 3"/>
                  <a:gd name="T24" fmla="*/ 0 w 7"/>
                  <a:gd name="T25" fmla="*/ 3 h 3"/>
                  <a:gd name="T26" fmla="*/ 4 w 7"/>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4" y="3"/>
                    </a:moveTo>
                    <a:lnTo>
                      <a:pt x="6" y="3"/>
                    </a:lnTo>
                    <a:lnTo>
                      <a:pt x="7" y="1"/>
                    </a:lnTo>
                    <a:lnTo>
                      <a:pt x="7" y="1"/>
                    </a:lnTo>
                    <a:lnTo>
                      <a:pt x="7" y="0"/>
                    </a:lnTo>
                    <a:lnTo>
                      <a:pt x="7" y="0"/>
                    </a:lnTo>
                    <a:lnTo>
                      <a:pt x="7" y="0"/>
                    </a:lnTo>
                    <a:lnTo>
                      <a:pt x="7" y="0"/>
                    </a:lnTo>
                    <a:lnTo>
                      <a:pt x="6" y="0"/>
                    </a:lnTo>
                    <a:lnTo>
                      <a:pt x="4" y="0"/>
                    </a:lnTo>
                    <a:lnTo>
                      <a:pt x="0" y="1"/>
                    </a:lnTo>
                    <a:lnTo>
                      <a:pt x="0" y="1"/>
                    </a:lnTo>
                    <a:lnTo>
                      <a:pt x="0" y="3"/>
                    </a:lnTo>
                    <a:lnTo>
                      <a:pt x="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7" name="Freeform 165"/>
              <p:cNvSpPr>
                <a:spLocks noEditPoints="1"/>
              </p:cNvSpPr>
              <p:nvPr/>
            </p:nvSpPr>
            <p:spPr bwMode="auto">
              <a:xfrm>
                <a:off x="1271" y="838"/>
                <a:ext cx="60" cy="20"/>
              </a:xfrm>
              <a:custGeom>
                <a:avLst/>
                <a:gdLst>
                  <a:gd name="T0" fmla="*/ 33 w 60"/>
                  <a:gd name="T1" fmla="*/ 11 h 20"/>
                  <a:gd name="T2" fmla="*/ 33 w 60"/>
                  <a:gd name="T3" fmla="*/ 9 h 20"/>
                  <a:gd name="T4" fmla="*/ 33 w 60"/>
                  <a:gd name="T5" fmla="*/ 7 h 20"/>
                  <a:gd name="T6" fmla="*/ 33 w 60"/>
                  <a:gd name="T7" fmla="*/ 5 h 20"/>
                  <a:gd name="T8" fmla="*/ 27 w 60"/>
                  <a:gd name="T9" fmla="*/ 4 h 20"/>
                  <a:gd name="T10" fmla="*/ 27 w 60"/>
                  <a:gd name="T11" fmla="*/ 2 h 20"/>
                  <a:gd name="T12" fmla="*/ 24 w 60"/>
                  <a:gd name="T13" fmla="*/ 2 h 20"/>
                  <a:gd name="T14" fmla="*/ 18 w 60"/>
                  <a:gd name="T15" fmla="*/ 4 h 20"/>
                  <a:gd name="T16" fmla="*/ 18 w 60"/>
                  <a:gd name="T17" fmla="*/ 4 h 20"/>
                  <a:gd name="T18" fmla="*/ 13 w 60"/>
                  <a:gd name="T19" fmla="*/ 4 h 20"/>
                  <a:gd name="T20" fmla="*/ 9 w 60"/>
                  <a:gd name="T21" fmla="*/ 5 h 20"/>
                  <a:gd name="T22" fmla="*/ 4 w 60"/>
                  <a:gd name="T23" fmla="*/ 9 h 20"/>
                  <a:gd name="T24" fmla="*/ 13 w 60"/>
                  <a:gd name="T25" fmla="*/ 9 h 20"/>
                  <a:gd name="T26" fmla="*/ 9 w 60"/>
                  <a:gd name="T27" fmla="*/ 9 h 20"/>
                  <a:gd name="T28" fmla="*/ 2 w 60"/>
                  <a:gd name="T29" fmla="*/ 9 h 20"/>
                  <a:gd name="T30" fmla="*/ 0 w 60"/>
                  <a:gd name="T31" fmla="*/ 11 h 20"/>
                  <a:gd name="T32" fmla="*/ 4 w 60"/>
                  <a:gd name="T33" fmla="*/ 13 h 20"/>
                  <a:gd name="T34" fmla="*/ 6 w 60"/>
                  <a:gd name="T35" fmla="*/ 15 h 20"/>
                  <a:gd name="T36" fmla="*/ 9 w 60"/>
                  <a:gd name="T37" fmla="*/ 13 h 20"/>
                  <a:gd name="T38" fmla="*/ 11 w 60"/>
                  <a:gd name="T39" fmla="*/ 13 h 20"/>
                  <a:gd name="T40" fmla="*/ 15 w 60"/>
                  <a:gd name="T41" fmla="*/ 11 h 20"/>
                  <a:gd name="T42" fmla="*/ 18 w 60"/>
                  <a:gd name="T43" fmla="*/ 11 h 20"/>
                  <a:gd name="T44" fmla="*/ 20 w 60"/>
                  <a:gd name="T45" fmla="*/ 11 h 20"/>
                  <a:gd name="T46" fmla="*/ 16 w 60"/>
                  <a:gd name="T47" fmla="*/ 13 h 20"/>
                  <a:gd name="T48" fmla="*/ 15 w 60"/>
                  <a:gd name="T49" fmla="*/ 15 h 20"/>
                  <a:gd name="T50" fmla="*/ 18 w 60"/>
                  <a:gd name="T51" fmla="*/ 15 h 20"/>
                  <a:gd name="T52" fmla="*/ 22 w 60"/>
                  <a:gd name="T53" fmla="*/ 13 h 20"/>
                  <a:gd name="T54" fmla="*/ 22 w 60"/>
                  <a:gd name="T55" fmla="*/ 15 h 20"/>
                  <a:gd name="T56" fmla="*/ 29 w 60"/>
                  <a:gd name="T57" fmla="*/ 13 h 20"/>
                  <a:gd name="T58" fmla="*/ 25 w 60"/>
                  <a:gd name="T59" fmla="*/ 15 h 20"/>
                  <a:gd name="T60" fmla="*/ 22 w 60"/>
                  <a:gd name="T61" fmla="*/ 15 h 20"/>
                  <a:gd name="T62" fmla="*/ 15 w 60"/>
                  <a:gd name="T63" fmla="*/ 16 h 20"/>
                  <a:gd name="T64" fmla="*/ 11 w 60"/>
                  <a:gd name="T65" fmla="*/ 16 h 20"/>
                  <a:gd name="T66" fmla="*/ 7 w 60"/>
                  <a:gd name="T67" fmla="*/ 18 h 20"/>
                  <a:gd name="T68" fmla="*/ 15 w 60"/>
                  <a:gd name="T69" fmla="*/ 20 h 20"/>
                  <a:gd name="T70" fmla="*/ 22 w 60"/>
                  <a:gd name="T71" fmla="*/ 18 h 20"/>
                  <a:gd name="T72" fmla="*/ 27 w 60"/>
                  <a:gd name="T73" fmla="*/ 18 h 20"/>
                  <a:gd name="T74" fmla="*/ 35 w 60"/>
                  <a:gd name="T75" fmla="*/ 16 h 20"/>
                  <a:gd name="T76" fmla="*/ 38 w 60"/>
                  <a:gd name="T77" fmla="*/ 15 h 20"/>
                  <a:gd name="T78" fmla="*/ 38 w 60"/>
                  <a:gd name="T79" fmla="*/ 16 h 20"/>
                  <a:gd name="T80" fmla="*/ 44 w 60"/>
                  <a:gd name="T81" fmla="*/ 16 h 20"/>
                  <a:gd name="T82" fmla="*/ 47 w 60"/>
                  <a:gd name="T83" fmla="*/ 16 h 20"/>
                  <a:gd name="T84" fmla="*/ 53 w 60"/>
                  <a:gd name="T85" fmla="*/ 15 h 20"/>
                  <a:gd name="T86" fmla="*/ 58 w 60"/>
                  <a:gd name="T87" fmla="*/ 13 h 20"/>
                  <a:gd name="T88" fmla="*/ 60 w 60"/>
                  <a:gd name="T89" fmla="*/ 9 h 20"/>
                  <a:gd name="T90" fmla="*/ 54 w 60"/>
                  <a:gd name="T91" fmla="*/ 11 h 20"/>
                  <a:gd name="T92" fmla="*/ 54 w 60"/>
                  <a:gd name="T93" fmla="*/ 9 h 20"/>
                  <a:gd name="T94" fmla="*/ 53 w 60"/>
                  <a:gd name="T95" fmla="*/ 7 h 20"/>
                  <a:gd name="T96" fmla="*/ 53 w 60"/>
                  <a:gd name="T97" fmla="*/ 5 h 20"/>
                  <a:gd name="T98" fmla="*/ 54 w 60"/>
                  <a:gd name="T99" fmla="*/ 5 h 20"/>
                  <a:gd name="T100" fmla="*/ 54 w 60"/>
                  <a:gd name="T101" fmla="*/ 4 h 20"/>
                  <a:gd name="T102" fmla="*/ 56 w 60"/>
                  <a:gd name="T103" fmla="*/ 0 h 20"/>
                  <a:gd name="T104" fmla="*/ 49 w 60"/>
                  <a:gd name="T105" fmla="*/ 2 h 20"/>
                  <a:gd name="T106" fmla="*/ 47 w 60"/>
                  <a:gd name="T107" fmla="*/ 4 h 20"/>
                  <a:gd name="T108" fmla="*/ 44 w 60"/>
                  <a:gd name="T109" fmla="*/ 4 h 20"/>
                  <a:gd name="T110" fmla="*/ 45 w 60"/>
                  <a:gd name="T111" fmla="*/ 5 h 20"/>
                  <a:gd name="T112" fmla="*/ 44 w 60"/>
                  <a:gd name="T113" fmla="*/ 7 h 20"/>
                  <a:gd name="T114" fmla="*/ 42 w 60"/>
                  <a:gd name="T115" fmla="*/ 9 h 20"/>
                  <a:gd name="T116" fmla="*/ 44 w 60"/>
                  <a:gd name="T117" fmla="*/ 11 h 20"/>
                  <a:gd name="T118" fmla="*/ 35 w 60"/>
                  <a:gd name="T119" fmla="*/ 11 h 20"/>
                  <a:gd name="T120" fmla="*/ 51 w 60"/>
                  <a:gd name="T121"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 h="20">
                    <a:moveTo>
                      <a:pt x="35" y="11"/>
                    </a:moveTo>
                    <a:lnTo>
                      <a:pt x="33" y="11"/>
                    </a:lnTo>
                    <a:lnTo>
                      <a:pt x="33" y="11"/>
                    </a:lnTo>
                    <a:lnTo>
                      <a:pt x="33" y="11"/>
                    </a:lnTo>
                    <a:lnTo>
                      <a:pt x="31" y="11"/>
                    </a:lnTo>
                    <a:lnTo>
                      <a:pt x="33" y="9"/>
                    </a:lnTo>
                    <a:lnTo>
                      <a:pt x="33" y="9"/>
                    </a:lnTo>
                    <a:lnTo>
                      <a:pt x="33" y="9"/>
                    </a:lnTo>
                    <a:lnTo>
                      <a:pt x="33" y="7"/>
                    </a:lnTo>
                    <a:lnTo>
                      <a:pt x="31" y="7"/>
                    </a:lnTo>
                    <a:lnTo>
                      <a:pt x="31" y="7"/>
                    </a:lnTo>
                    <a:lnTo>
                      <a:pt x="33" y="7"/>
                    </a:lnTo>
                    <a:lnTo>
                      <a:pt x="33" y="7"/>
                    </a:lnTo>
                    <a:lnTo>
                      <a:pt x="31" y="7"/>
                    </a:lnTo>
                    <a:lnTo>
                      <a:pt x="31" y="5"/>
                    </a:lnTo>
                    <a:lnTo>
                      <a:pt x="33" y="5"/>
                    </a:lnTo>
                    <a:lnTo>
                      <a:pt x="31" y="4"/>
                    </a:lnTo>
                    <a:lnTo>
                      <a:pt x="31" y="4"/>
                    </a:lnTo>
                    <a:lnTo>
                      <a:pt x="29" y="4"/>
                    </a:lnTo>
                    <a:lnTo>
                      <a:pt x="27" y="4"/>
                    </a:lnTo>
                    <a:lnTo>
                      <a:pt x="25" y="4"/>
                    </a:lnTo>
                    <a:lnTo>
                      <a:pt x="25" y="4"/>
                    </a:lnTo>
                    <a:lnTo>
                      <a:pt x="25" y="2"/>
                    </a:lnTo>
                    <a:lnTo>
                      <a:pt x="27" y="2"/>
                    </a:lnTo>
                    <a:lnTo>
                      <a:pt x="27" y="2"/>
                    </a:lnTo>
                    <a:lnTo>
                      <a:pt x="25" y="2"/>
                    </a:lnTo>
                    <a:lnTo>
                      <a:pt x="24" y="2"/>
                    </a:lnTo>
                    <a:lnTo>
                      <a:pt x="24" y="2"/>
                    </a:lnTo>
                    <a:lnTo>
                      <a:pt x="22" y="2"/>
                    </a:lnTo>
                    <a:lnTo>
                      <a:pt x="20" y="2"/>
                    </a:lnTo>
                    <a:lnTo>
                      <a:pt x="18" y="2"/>
                    </a:lnTo>
                    <a:lnTo>
                      <a:pt x="18" y="4"/>
                    </a:lnTo>
                    <a:lnTo>
                      <a:pt x="22" y="4"/>
                    </a:lnTo>
                    <a:lnTo>
                      <a:pt x="22" y="4"/>
                    </a:lnTo>
                    <a:lnTo>
                      <a:pt x="22" y="4"/>
                    </a:lnTo>
                    <a:lnTo>
                      <a:pt x="18" y="4"/>
                    </a:lnTo>
                    <a:lnTo>
                      <a:pt x="18" y="4"/>
                    </a:lnTo>
                    <a:lnTo>
                      <a:pt x="15" y="4"/>
                    </a:lnTo>
                    <a:lnTo>
                      <a:pt x="15" y="4"/>
                    </a:lnTo>
                    <a:lnTo>
                      <a:pt x="13" y="4"/>
                    </a:lnTo>
                    <a:lnTo>
                      <a:pt x="13" y="5"/>
                    </a:lnTo>
                    <a:lnTo>
                      <a:pt x="11" y="5"/>
                    </a:lnTo>
                    <a:lnTo>
                      <a:pt x="11" y="5"/>
                    </a:lnTo>
                    <a:lnTo>
                      <a:pt x="9" y="5"/>
                    </a:lnTo>
                    <a:lnTo>
                      <a:pt x="11" y="5"/>
                    </a:lnTo>
                    <a:lnTo>
                      <a:pt x="7" y="5"/>
                    </a:lnTo>
                    <a:lnTo>
                      <a:pt x="6" y="7"/>
                    </a:lnTo>
                    <a:lnTo>
                      <a:pt x="4" y="9"/>
                    </a:lnTo>
                    <a:lnTo>
                      <a:pt x="7" y="9"/>
                    </a:lnTo>
                    <a:lnTo>
                      <a:pt x="11" y="9"/>
                    </a:lnTo>
                    <a:lnTo>
                      <a:pt x="11" y="7"/>
                    </a:lnTo>
                    <a:lnTo>
                      <a:pt x="13" y="9"/>
                    </a:lnTo>
                    <a:lnTo>
                      <a:pt x="15" y="7"/>
                    </a:lnTo>
                    <a:lnTo>
                      <a:pt x="15" y="9"/>
                    </a:lnTo>
                    <a:lnTo>
                      <a:pt x="11" y="9"/>
                    </a:lnTo>
                    <a:lnTo>
                      <a:pt x="9" y="9"/>
                    </a:lnTo>
                    <a:lnTo>
                      <a:pt x="9" y="9"/>
                    </a:lnTo>
                    <a:lnTo>
                      <a:pt x="6" y="9"/>
                    </a:lnTo>
                    <a:lnTo>
                      <a:pt x="4" y="9"/>
                    </a:lnTo>
                    <a:lnTo>
                      <a:pt x="2" y="9"/>
                    </a:lnTo>
                    <a:lnTo>
                      <a:pt x="0" y="11"/>
                    </a:lnTo>
                    <a:lnTo>
                      <a:pt x="0" y="11"/>
                    </a:lnTo>
                    <a:lnTo>
                      <a:pt x="0" y="11"/>
                    </a:lnTo>
                    <a:lnTo>
                      <a:pt x="0" y="11"/>
                    </a:lnTo>
                    <a:lnTo>
                      <a:pt x="2" y="13"/>
                    </a:lnTo>
                    <a:lnTo>
                      <a:pt x="4" y="11"/>
                    </a:lnTo>
                    <a:lnTo>
                      <a:pt x="6" y="11"/>
                    </a:lnTo>
                    <a:lnTo>
                      <a:pt x="4" y="13"/>
                    </a:lnTo>
                    <a:lnTo>
                      <a:pt x="6" y="13"/>
                    </a:lnTo>
                    <a:lnTo>
                      <a:pt x="4" y="13"/>
                    </a:lnTo>
                    <a:lnTo>
                      <a:pt x="6" y="15"/>
                    </a:lnTo>
                    <a:lnTo>
                      <a:pt x="6" y="15"/>
                    </a:lnTo>
                    <a:lnTo>
                      <a:pt x="6" y="13"/>
                    </a:lnTo>
                    <a:lnTo>
                      <a:pt x="7" y="13"/>
                    </a:lnTo>
                    <a:lnTo>
                      <a:pt x="7" y="13"/>
                    </a:lnTo>
                    <a:lnTo>
                      <a:pt x="9" y="13"/>
                    </a:lnTo>
                    <a:lnTo>
                      <a:pt x="9" y="13"/>
                    </a:lnTo>
                    <a:lnTo>
                      <a:pt x="9" y="15"/>
                    </a:lnTo>
                    <a:lnTo>
                      <a:pt x="9" y="15"/>
                    </a:lnTo>
                    <a:lnTo>
                      <a:pt x="11" y="13"/>
                    </a:lnTo>
                    <a:lnTo>
                      <a:pt x="13" y="13"/>
                    </a:lnTo>
                    <a:lnTo>
                      <a:pt x="13" y="13"/>
                    </a:lnTo>
                    <a:lnTo>
                      <a:pt x="13" y="13"/>
                    </a:lnTo>
                    <a:lnTo>
                      <a:pt x="15" y="11"/>
                    </a:lnTo>
                    <a:lnTo>
                      <a:pt x="15" y="11"/>
                    </a:lnTo>
                    <a:lnTo>
                      <a:pt x="15" y="13"/>
                    </a:lnTo>
                    <a:lnTo>
                      <a:pt x="15" y="13"/>
                    </a:lnTo>
                    <a:lnTo>
                      <a:pt x="18" y="11"/>
                    </a:lnTo>
                    <a:lnTo>
                      <a:pt x="18" y="11"/>
                    </a:lnTo>
                    <a:lnTo>
                      <a:pt x="20" y="11"/>
                    </a:lnTo>
                    <a:lnTo>
                      <a:pt x="20" y="11"/>
                    </a:lnTo>
                    <a:lnTo>
                      <a:pt x="20" y="11"/>
                    </a:lnTo>
                    <a:lnTo>
                      <a:pt x="18" y="11"/>
                    </a:lnTo>
                    <a:lnTo>
                      <a:pt x="18" y="11"/>
                    </a:lnTo>
                    <a:lnTo>
                      <a:pt x="16" y="13"/>
                    </a:lnTo>
                    <a:lnTo>
                      <a:pt x="16" y="13"/>
                    </a:lnTo>
                    <a:lnTo>
                      <a:pt x="16" y="13"/>
                    </a:lnTo>
                    <a:lnTo>
                      <a:pt x="15" y="13"/>
                    </a:lnTo>
                    <a:lnTo>
                      <a:pt x="15" y="15"/>
                    </a:lnTo>
                    <a:lnTo>
                      <a:pt x="15" y="15"/>
                    </a:lnTo>
                    <a:lnTo>
                      <a:pt x="16" y="15"/>
                    </a:lnTo>
                    <a:lnTo>
                      <a:pt x="18" y="15"/>
                    </a:lnTo>
                    <a:lnTo>
                      <a:pt x="18" y="13"/>
                    </a:lnTo>
                    <a:lnTo>
                      <a:pt x="18" y="15"/>
                    </a:lnTo>
                    <a:lnTo>
                      <a:pt x="20" y="15"/>
                    </a:lnTo>
                    <a:lnTo>
                      <a:pt x="20" y="13"/>
                    </a:lnTo>
                    <a:lnTo>
                      <a:pt x="22" y="13"/>
                    </a:lnTo>
                    <a:lnTo>
                      <a:pt x="22" y="13"/>
                    </a:lnTo>
                    <a:lnTo>
                      <a:pt x="22" y="13"/>
                    </a:lnTo>
                    <a:lnTo>
                      <a:pt x="24" y="13"/>
                    </a:lnTo>
                    <a:lnTo>
                      <a:pt x="22" y="13"/>
                    </a:lnTo>
                    <a:lnTo>
                      <a:pt x="22" y="15"/>
                    </a:lnTo>
                    <a:lnTo>
                      <a:pt x="25" y="15"/>
                    </a:lnTo>
                    <a:lnTo>
                      <a:pt x="27" y="15"/>
                    </a:lnTo>
                    <a:lnTo>
                      <a:pt x="29" y="13"/>
                    </a:lnTo>
                    <a:lnTo>
                      <a:pt x="29" y="13"/>
                    </a:lnTo>
                    <a:lnTo>
                      <a:pt x="29" y="15"/>
                    </a:lnTo>
                    <a:lnTo>
                      <a:pt x="27" y="15"/>
                    </a:lnTo>
                    <a:lnTo>
                      <a:pt x="25" y="15"/>
                    </a:lnTo>
                    <a:lnTo>
                      <a:pt x="25" y="15"/>
                    </a:lnTo>
                    <a:lnTo>
                      <a:pt x="24" y="15"/>
                    </a:lnTo>
                    <a:lnTo>
                      <a:pt x="24" y="15"/>
                    </a:lnTo>
                    <a:lnTo>
                      <a:pt x="24" y="15"/>
                    </a:lnTo>
                    <a:lnTo>
                      <a:pt x="22" y="15"/>
                    </a:lnTo>
                    <a:lnTo>
                      <a:pt x="18" y="15"/>
                    </a:lnTo>
                    <a:lnTo>
                      <a:pt x="16" y="15"/>
                    </a:lnTo>
                    <a:lnTo>
                      <a:pt x="15" y="16"/>
                    </a:lnTo>
                    <a:lnTo>
                      <a:pt x="15" y="16"/>
                    </a:lnTo>
                    <a:lnTo>
                      <a:pt x="15" y="16"/>
                    </a:lnTo>
                    <a:lnTo>
                      <a:pt x="13" y="16"/>
                    </a:lnTo>
                    <a:lnTo>
                      <a:pt x="11" y="16"/>
                    </a:lnTo>
                    <a:lnTo>
                      <a:pt x="11" y="16"/>
                    </a:lnTo>
                    <a:lnTo>
                      <a:pt x="9" y="16"/>
                    </a:lnTo>
                    <a:lnTo>
                      <a:pt x="7" y="16"/>
                    </a:lnTo>
                    <a:lnTo>
                      <a:pt x="7" y="16"/>
                    </a:lnTo>
                    <a:lnTo>
                      <a:pt x="7" y="18"/>
                    </a:lnTo>
                    <a:lnTo>
                      <a:pt x="9" y="18"/>
                    </a:lnTo>
                    <a:lnTo>
                      <a:pt x="11" y="20"/>
                    </a:lnTo>
                    <a:lnTo>
                      <a:pt x="13" y="20"/>
                    </a:lnTo>
                    <a:lnTo>
                      <a:pt x="15" y="20"/>
                    </a:lnTo>
                    <a:lnTo>
                      <a:pt x="18" y="20"/>
                    </a:lnTo>
                    <a:lnTo>
                      <a:pt x="20" y="20"/>
                    </a:lnTo>
                    <a:lnTo>
                      <a:pt x="22" y="20"/>
                    </a:lnTo>
                    <a:lnTo>
                      <a:pt x="22" y="18"/>
                    </a:lnTo>
                    <a:lnTo>
                      <a:pt x="24" y="18"/>
                    </a:lnTo>
                    <a:lnTo>
                      <a:pt x="25" y="18"/>
                    </a:lnTo>
                    <a:lnTo>
                      <a:pt x="25" y="18"/>
                    </a:lnTo>
                    <a:lnTo>
                      <a:pt x="27" y="18"/>
                    </a:lnTo>
                    <a:lnTo>
                      <a:pt x="29" y="16"/>
                    </a:lnTo>
                    <a:lnTo>
                      <a:pt x="31" y="16"/>
                    </a:lnTo>
                    <a:lnTo>
                      <a:pt x="33" y="16"/>
                    </a:lnTo>
                    <a:lnTo>
                      <a:pt x="35" y="16"/>
                    </a:lnTo>
                    <a:lnTo>
                      <a:pt x="36" y="16"/>
                    </a:lnTo>
                    <a:lnTo>
                      <a:pt x="36" y="16"/>
                    </a:lnTo>
                    <a:lnTo>
                      <a:pt x="38" y="16"/>
                    </a:lnTo>
                    <a:lnTo>
                      <a:pt x="38" y="15"/>
                    </a:lnTo>
                    <a:lnTo>
                      <a:pt x="38" y="16"/>
                    </a:lnTo>
                    <a:lnTo>
                      <a:pt x="38" y="16"/>
                    </a:lnTo>
                    <a:lnTo>
                      <a:pt x="38" y="16"/>
                    </a:lnTo>
                    <a:lnTo>
                      <a:pt x="38" y="16"/>
                    </a:lnTo>
                    <a:lnTo>
                      <a:pt x="40" y="16"/>
                    </a:lnTo>
                    <a:lnTo>
                      <a:pt x="44" y="16"/>
                    </a:lnTo>
                    <a:lnTo>
                      <a:pt x="42" y="16"/>
                    </a:lnTo>
                    <a:lnTo>
                      <a:pt x="44" y="16"/>
                    </a:lnTo>
                    <a:lnTo>
                      <a:pt x="44" y="16"/>
                    </a:lnTo>
                    <a:lnTo>
                      <a:pt x="44" y="18"/>
                    </a:lnTo>
                    <a:lnTo>
                      <a:pt x="47" y="18"/>
                    </a:lnTo>
                    <a:lnTo>
                      <a:pt x="47" y="16"/>
                    </a:lnTo>
                    <a:lnTo>
                      <a:pt x="49" y="16"/>
                    </a:lnTo>
                    <a:lnTo>
                      <a:pt x="51" y="16"/>
                    </a:lnTo>
                    <a:lnTo>
                      <a:pt x="53" y="16"/>
                    </a:lnTo>
                    <a:lnTo>
                      <a:pt x="53" y="15"/>
                    </a:lnTo>
                    <a:lnTo>
                      <a:pt x="54" y="15"/>
                    </a:lnTo>
                    <a:lnTo>
                      <a:pt x="56" y="13"/>
                    </a:lnTo>
                    <a:lnTo>
                      <a:pt x="58" y="13"/>
                    </a:lnTo>
                    <a:lnTo>
                      <a:pt x="58" y="13"/>
                    </a:lnTo>
                    <a:lnTo>
                      <a:pt x="60" y="11"/>
                    </a:lnTo>
                    <a:lnTo>
                      <a:pt x="60" y="11"/>
                    </a:lnTo>
                    <a:lnTo>
                      <a:pt x="60" y="9"/>
                    </a:lnTo>
                    <a:lnTo>
                      <a:pt x="60" y="9"/>
                    </a:lnTo>
                    <a:lnTo>
                      <a:pt x="58" y="9"/>
                    </a:lnTo>
                    <a:lnTo>
                      <a:pt x="56" y="9"/>
                    </a:lnTo>
                    <a:lnTo>
                      <a:pt x="56" y="9"/>
                    </a:lnTo>
                    <a:lnTo>
                      <a:pt x="54" y="11"/>
                    </a:lnTo>
                    <a:lnTo>
                      <a:pt x="54" y="11"/>
                    </a:lnTo>
                    <a:lnTo>
                      <a:pt x="54" y="11"/>
                    </a:lnTo>
                    <a:lnTo>
                      <a:pt x="53" y="11"/>
                    </a:lnTo>
                    <a:lnTo>
                      <a:pt x="54" y="9"/>
                    </a:lnTo>
                    <a:lnTo>
                      <a:pt x="53" y="9"/>
                    </a:lnTo>
                    <a:lnTo>
                      <a:pt x="53" y="9"/>
                    </a:lnTo>
                    <a:lnTo>
                      <a:pt x="53" y="9"/>
                    </a:lnTo>
                    <a:lnTo>
                      <a:pt x="53" y="7"/>
                    </a:lnTo>
                    <a:lnTo>
                      <a:pt x="49" y="7"/>
                    </a:lnTo>
                    <a:lnTo>
                      <a:pt x="49" y="7"/>
                    </a:lnTo>
                    <a:lnTo>
                      <a:pt x="51" y="7"/>
                    </a:lnTo>
                    <a:lnTo>
                      <a:pt x="53" y="5"/>
                    </a:lnTo>
                    <a:lnTo>
                      <a:pt x="53" y="5"/>
                    </a:lnTo>
                    <a:lnTo>
                      <a:pt x="53" y="5"/>
                    </a:lnTo>
                    <a:lnTo>
                      <a:pt x="53" y="5"/>
                    </a:lnTo>
                    <a:lnTo>
                      <a:pt x="54" y="5"/>
                    </a:lnTo>
                    <a:lnTo>
                      <a:pt x="53" y="4"/>
                    </a:lnTo>
                    <a:lnTo>
                      <a:pt x="53" y="4"/>
                    </a:lnTo>
                    <a:lnTo>
                      <a:pt x="53" y="4"/>
                    </a:lnTo>
                    <a:lnTo>
                      <a:pt x="54" y="4"/>
                    </a:lnTo>
                    <a:lnTo>
                      <a:pt x="54" y="2"/>
                    </a:lnTo>
                    <a:lnTo>
                      <a:pt x="56" y="2"/>
                    </a:lnTo>
                    <a:lnTo>
                      <a:pt x="56" y="2"/>
                    </a:lnTo>
                    <a:lnTo>
                      <a:pt x="56" y="0"/>
                    </a:lnTo>
                    <a:lnTo>
                      <a:pt x="54" y="0"/>
                    </a:lnTo>
                    <a:lnTo>
                      <a:pt x="54" y="0"/>
                    </a:lnTo>
                    <a:lnTo>
                      <a:pt x="53" y="0"/>
                    </a:lnTo>
                    <a:lnTo>
                      <a:pt x="49" y="2"/>
                    </a:lnTo>
                    <a:lnTo>
                      <a:pt x="49" y="2"/>
                    </a:lnTo>
                    <a:lnTo>
                      <a:pt x="47" y="4"/>
                    </a:lnTo>
                    <a:lnTo>
                      <a:pt x="47" y="4"/>
                    </a:lnTo>
                    <a:lnTo>
                      <a:pt x="47" y="4"/>
                    </a:lnTo>
                    <a:lnTo>
                      <a:pt x="45" y="4"/>
                    </a:lnTo>
                    <a:lnTo>
                      <a:pt x="44" y="4"/>
                    </a:lnTo>
                    <a:lnTo>
                      <a:pt x="44" y="4"/>
                    </a:lnTo>
                    <a:lnTo>
                      <a:pt x="44" y="4"/>
                    </a:lnTo>
                    <a:lnTo>
                      <a:pt x="44" y="4"/>
                    </a:lnTo>
                    <a:lnTo>
                      <a:pt x="44" y="5"/>
                    </a:lnTo>
                    <a:lnTo>
                      <a:pt x="45" y="5"/>
                    </a:lnTo>
                    <a:lnTo>
                      <a:pt x="45" y="5"/>
                    </a:lnTo>
                    <a:lnTo>
                      <a:pt x="45" y="5"/>
                    </a:lnTo>
                    <a:lnTo>
                      <a:pt x="45" y="5"/>
                    </a:lnTo>
                    <a:lnTo>
                      <a:pt x="45" y="7"/>
                    </a:lnTo>
                    <a:lnTo>
                      <a:pt x="44" y="7"/>
                    </a:lnTo>
                    <a:lnTo>
                      <a:pt x="44" y="7"/>
                    </a:lnTo>
                    <a:lnTo>
                      <a:pt x="42" y="9"/>
                    </a:lnTo>
                    <a:lnTo>
                      <a:pt x="42" y="9"/>
                    </a:lnTo>
                    <a:lnTo>
                      <a:pt x="42" y="9"/>
                    </a:lnTo>
                    <a:lnTo>
                      <a:pt x="44" y="9"/>
                    </a:lnTo>
                    <a:lnTo>
                      <a:pt x="44" y="9"/>
                    </a:lnTo>
                    <a:lnTo>
                      <a:pt x="44" y="11"/>
                    </a:lnTo>
                    <a:lnTo>
                      <a:pt x="44" y="11"/>
                    </a:lnTo>
                    <a:lnTo>
                      <a:pt x="42" y="11"/>
                    </a:lnTo>
                    <a:lnTo>
                      <a:pt x="42" y="11"/>
                    </a:lnTo>
                    <a:lnTo>
                      <a:pt x="36" y="11"/>
                    </a:lnTo>
                    <a:lnTo>
                      <a:pt x="35" y="11"/>
                    </a:lnTo>
                    <a:lnTo>
                      <a:pt x="35" y="11"/>
                    </a:lnTo>
                    <a:lnTo>
                      <a:pt x="35" y="11"/>
                    </a:lnTo>
                    <a:close/>
                    <a:moveTo>
                      <a:pt x="49" y="9"/>
                    </a:moveTo>
                    <a:lnTo>
                      <a:pt x="51" y="9"/>
                    </a:lnTo>
                    <a:lnTo>
                      <a:pt x="49" y="11"/>
                    </a:lnTo>
                    <a:lnTo>
                      <a:pt x="49"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8" name="Freeform 166"/>
              <p:cNvSpPr/>
              <p:nvPr/>
            </p:nvSpPr>
            <p:spPr bwMode="auto">
              <a:xfrm>
                <a:off x="1268" y="842"/>
                <a:ext cx="12" cy="5"/>
              </a:xfrm>
              <a:custGeom>
                <a:avLst/>
                <a:gdLst>
                  <a:gd name="T0" fmla="*/ 1 w 12"/>
                  <a:gd name="T1" fmla="*/ 5 h 5"/>
                  <a:gd name="T2" fmla="*/ 3 w 12"/>
                  <a:gd name="T3" fmla="*/ 3 h 5"/>
                  <a:gd name="T4" fmla="*/ 5 w 12"/>
                  <a:gd name="T5" fmla="*/ 3 h 5"/>
                  <a:gd name="T6" fmla="*/ 7 w 12"/>
                  <a:gd name="T7" fmla="*/ 1 h 5"/>
                  <a:gd name="T8" fmla="*/ 9 w 12"/>
                  <a:gd name="T9" fmla="*/ 1 h 5"/>
                  <a:gd name="T10" fmla="*/ 10 w 12"/>
                  <a:gd name="T11" fmla="*/ 0 h 5"/>
                  <a:gd name="T12" fmla="*/ 12 w 12"/>
                  <a:gd name="T13" fmla="*/ 0 h 5"/>
                  <a:gd name="T14" fmla="*/ 10 w 12"/>
                  <a:gd name="T15" fmla="*/ 0 h 5"/>
                  <a:gd name="T16" fmla="*/ 10 w 12"/>
                  <a:gd name="T17" fmla="*/ 0 h 5"/>
                  <a:gd name="T18" fmla="*/ 9 w 12"/>
                  <a:gd name="T19" fmla="*/ 0 h 5"/>
                  <a:gd name="T20" fmla="*/ 9 w 12"/>
                  <a:gd name="T21" fmla="*/ 0 h 5"/>
                  <a:gd name="T22" fmla="*/ 9 w 12"/>
                  <a:gd name="T23" fmla="*/ 0 h 5"/>
                  <a:gd name="T24" fmla="*/ 9 w 12"/>
                  <a:gd name="T25" fmla="*/ 0 h 5"/>
                  <a:gd name="T26" fmla="*/ 9 w 12"/>
                  <a:gd name="T27" fmla="*/ 0 h 5"/>
                  <a:gd name="T28" fmla="*/ 7 w 12"/>
                  <a:gd name="T29" fmla="*/ 0 h 5"/>
                  <a:gd name="T30" fmla="*/ 5 w 12"/>
                  <a:gd name="T31" fmla="*/ 0 h 5"/>
                  <a:gd name="T32" fmla="*/ 1 w 12"/>
                  <a:gd name="T33" fmla="*/ 1 h 5"/>
                  <a:gd name="T34" fmla="*/ 0 w 12"/>
                  <a:gd name="T35" fmla="*/ 1 h 5"/>
                  <a:gd name="T36" fmla="*/ 0 w 12"/>
                  <a:gd name="T37" fmla="*/ 1 h 5"/>
                  <a:gd name="T38" fmla="*/ 0 w 12"/>
                  <a:gd name="T39" fmla="*/ 3 h 5"/>
                  <a:gd name="T40" fmla="*/ 0 w 12"/>
                  <a:gd name="T41" fmla="*/ 3 h 5"/>
                  <a:gd name="T42" fmla="*/ 0 w 12"/>
                  <a:gd name="T43" fmla="*/ 5 h 5"/>
                  <a:gd name="T44" fmla="*/ 1 w 12"/>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5">
                    <a:moveTo>
                      <a:pt x="1" y="5"/>
                    </a:moveTo>
                    <a:lnTo>
                      <a:pt x="3" y="3"/>
                    </a:lnTo>
                    <a:lnTo>
                      <a:pt x="5" y="3"/>
                    </a:lnTo>
                    <a:lnTo>
                      <a:pt x="7" y="1"/>
                    </a:lnTo>
                    <a:lnTo>
                      <a:pt x="9" y="1"/>
                    </a:lnTo>
                    <a:lnTo>
                      <a:pt x="10" y="0"/>
                    </a:lnTo>
                    <a:lnTo>
                      <a:pt x="12" y="0"/>
                    </a:lnTo>
                    <a:lnTo>
                      <a:pt x="10" y="0"/>
                    </a:lnTo>
                    <a:lnTo>
                      <a:pt x="10" y="0"/>
                    </a:lnTo>
                    <a:lnTo>
                      <a:pt x="9" y="0"/>
                    </a:lnTo>
                    <a:lnTo>
                      <a:pt x="9" y="0"/>
                    </a:lnTo>
                    <a:lnTo>
                      <a:pt x="9" y="0"/>
                    </a:lnTo>
                    <a:lnTo>
                      <a:pt x="9" y="0"/>
                    </a:lnTo>
                    <a:lnTo>
                      <a:pt x="9" y="0"/>
                    </a:lnTo>
                    <a:lnTo>
                      <a:pt x="7" y="0"/>
                    </a:lnTo>
                    <a:lnTo>
                      <a:pt x="5" y="0"/>
                    </a:lnTo>
                    <a:lnTo>
                      <a:pt x="1" y="1"/>
                    </a:lnTo>
                    <a:lnTo>
                      <a:pt x="0" y="1"/>
                    </a:lnTo>
                    <a:lnTo>
                      <a:pt x="0" y="1"/>
                    </a:lnTo>
                    <a:lnTo>
                      <a:pt x="0" y="3"/>
                    </a:lnTo>
                    <a:lnTo>
                      <a:pt x="0" y="3"/>
                    </a:lnTo>
                    <a:lnTo>
                      <a:pt x="0" y="5"/>
                    </a:lnTo>
                    <a:lnTo>
                      <a:pt x="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9" name="Freeform 167"/>
              <p:cNvSpPr/>
              <p:nvPr/>
            </p:nvSpPr>
            <p:spPr bwMode="auto">
              <a:xfrm>
                <a:off x="1255" y="831"/>
                <a:ext cx="47" cy="12"/>
              </a:xfrm>
              <a:custGeom>
                <a:avLst/>
                <a:gdLst>
                  <a:gd name="T0" fmla="*/ 5 w 47"/>
                  <a:gd name="T1" fmla="*/ 9 h 12"/>
                  <a:gd name="T2" fmla="*/ 7 w 47"/>
                  <a:gd name="T3" fmla="*/ 11 h 12"/>
                  <a:gd name="T4" fmla="*/ 9 w 47"/>
                  <a:gd name="T5" fmla="*/ 9 h 12"/>
                  <a:gd name="T6" fmla="*/ 13 w 47"/>
                  <a:gd name="T7" fmla="*/ 9 h 12"/>
                  <a:gd name="T8" fmla="*/ 11 w 47"/>
                  <a:gd name="T9" fmla="*/ 11 h 12"/>
                  <a:gd name="T10" fmla="*/ 9 w 47"/>
                  <a:gd name="T11" fmla="*/ 12 h 12"/>
                  <a:gd name="T12" fmla="*/ 11 w 47"/>
                  <a:gd name="T13" fmla="*/ 11 h 12"/>
                  <a:gd name="T14" fmla="*/ 14 w 47"/>
                  <a:gd name="T15" fmla="*/ 11 h 12"/>
                  <a:gd name="T16" fmla="*/ 14 w 47"/>
                  <a:gd name="T17" fmla="*/ 11 h 12"/>
                  <a:gd name="T18" fmla="*/ 18 w 47"/>
                  <a:gd name="T19" fmla="*/ 9 h 12"/>
                  <a:gd name="T20" fmla="*/ 18 w 47"/>
                  <a:gd name="T21" fmla="*/ 7 h 12"/>
                  <a:gd name="T22" fmla="*/ 18 w 47"/>
                  <a:gd name="T23" fmla="*/ 9 h 12"/>
                  <a:gd name="T24" fmla="*/ 18 w 47"/>
                  <a:gd name="T25" fmla="*/ 9 h 12"/>
                  <a:gd name="T26" fmla="*/ 20 w 47"/>
                  <a:gd name="T27" fmla="*/ 9 h 12"/>
                  <a:gd name="T28" fmla="*/ 23 w 47"/>
                  <a:gd name="T29" fmla="*/ 7 h 12"/>
                  <a:gd name="T30" fmla="*/ 23 w 47"/>
                  <a:gd name="T31" fmla="*/ 7 h 12"/>
                  <a:gd name="T32" fmla="*/ 25 w 47"/>
                  <a:gd name="T33" fmla="*/ 7 h 12"/>
                  <a:gd name="T34" fmla="*/ 27 w 47"/>
                  <a:gd name="T35" fmla="*/ 5 h 12"/>
                  <a:gd name="T36" fmla="*/ 29 w 47"/>
                  <a:gd name="T37" fmla="*/ 5 h 12"/>
                  <a:gd name="T38" fmla="*/ 29 w 47"/>
                  <a:gd name="T39" fmla="*/ 5 h 12"/>
                  <a:gd name="T40" fmla="*/ 27 w 47"/>
                  <a:gd name="T41" fmla="*/ 7 h 12"/>
                  <a:gd name="T42" fmla="*/ 29 w 47"/>
                  <a:gd name="T43" fmla="*/ 9 h 12"/>
                  <a:gd name="T44" fmla="*/ 31 w 47"/>
                  <a:gd name="T45" fmla="*/ 7 h 12"/>
                  <a:gd name="T46" fmla="*/ 36 w 47"/>
                  <a:gd name="T47" fmla="*/ 7 h 12"/>
                  <a:gd name="T48" fmla="*/ 38 w 47"/>
                  <a:gd name="T49" fmla="*/ 5 h 12"/>
                  <a:gd name="T50" fmla="*/ 40 w 47"/>
                  <a:gd name="T51" fmla="*/ 3 h 12"/>
                  <a:gd name="T52" fmla="*/ 40 w 47"/>
                  <a:gd name="T53" fmla="*/ 3 h 12"/>
                  <a:gd name="T54" fmla="*/ 40 w 47"/>
                  <a:gd name="T55" fmla="*/ 2 h 12"/>
                  <a:gd name="T56" fmla="*/ 45 w 47"/>
                  <a:gd name="T57" fmla="*/ 2 h 12"/>
                  <a:gd name="T58" fmla="*/ 45 w 47"/>
                  <a:gd name="T59" fmla="*/ 0 h 12"/>
                  <a:gd name="T60" fmla="*/ 45 w 47"/>
                  <a:gd name="T61" fmla="*/ 0 h 12"/>
                  <a:gd name="T62" fmla="*/ 40 w 47"/>
                  <a:gd name="T63" fmla="*/ 0 h 12"/>
                  <a:gd name="T64" fmla="*/ 41 w 47"/>
                  <a:gd name="T65" fmla="*/ 0 h 12"/>
                  <a:gd name="T66" fmla="*/ 40 w 47"/>
                  <a:gd name="T67" fmla="*/ 0 h 12"/>
                  <a:gd name="T68" fmla="*/ 36 w 47"/>
                  <a:gd name="T69" fmla="*/ 0 h 12"/>
                  <a:gd name="T70" fmla="*/ 36 w 47"/>
                  <a:gd name="T71" fmla="*/ 0 h 12"/>
                  <a:gd name="T72" fmla="*/ 36 w 47"/>
                  <a:gd name="T73" fmla="*/ 0 h 12"/>
                  <a:gd name="T74" fmla="*/ 32 w 47"/>
                  <a:gd name="T75" fmla="*/ 0 h 12"/>
                  <a:gd name="T76" fmla="*/ 29 w 47"/>
                  <a:gd name="T77" fmla="*/ 0 h 12"/>
                  <a:gd name="T78" fmla="*/ 27 w 47"/>
                  <a:gd name="T79" fmla="*/ 2 h 12"/>
                  <a:gd name="T80" fmla="*/ 23 w 47"/>
                  <a:gd name="T81" fmla="*/ 2 h 12"/>
                  <a:gd name="T82" fmla="*/ 22 w 47"/>
                  <a:gd name="T83" fmla="*/ 3 h 12"/>
                  <a:gd name="T84" fmla="*/ 18 w 47"/>
                  <a:gd name="T85" fmla="*/ 3 h 12"/>
                  <a:gd name="T86" fmla="*/ 16 w 47"/>
                  <a:gd name="T87" fmla="*/ 5 h 12"/>
                  <a:gd name="T88" fmla="*/ 14 w 47"/>
                  <a:gd name="T89" fmla="*/ 5 h 12"/>
                  <a:gd name="T90" fmla="*/ 11 w 47"/>
                  <a:gd name="T91" fmla="*/ 7 h 12"/>
                  <a:gd name="T92" fmla="*/ 9 w 47"/>
                  <a:gd name="T93" fmla="*/ 5 h 12"/>
                  <a:gd name="T94" fmla="*/ 7 w 47"/>
                  <a:gd name="T95" fmla="*/ 5 h 12"/>
                  <a:gd name="T96" fmla="*/ 3 w 47"/>
                  <a:gd name="T97" fmla="*/ 7 h 12"/>
                  <a:gd name="T98" fmla="*/ 3 w 47"/>
                  <a:gd name="T99" fmla="*/ 9 h 12"/>
                  <a:gd name="T100" fmla="*/ 0 w 47"/>
                  <a:gd name="T10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 h="12">
                    <a:moveTo>
                      <a:pt x="3" y="11"/>
                    </a:moveTo>
                    <a:lnTo>
                      <a:pt x="3" y="9"/>
                    </a:lnTo>
                    <a:lnTo>
                      <a:pt x="5" y="9"/>
                    </a:lnTo>
                    <a:lnTo>
                      <a:pt x="5" y="9"/>
                    </a:lnTo>
                    <a:lnTo>
                      <a:pt x="5" y="9"/>
                    </a:lnTo>
                    <a:lnTo>
                      <a:pt x="7" y="11"/>
                    </a:lnTo>
                    <a:lnTo>
                      <a:pt x="7" y="11"/>
                    </a:lnTo>
                    <a:lnTo>
                      <a:pt x="9" y="9"/>
                    </a:lnTo>
                    <a:lnTo>
                      <a:pt x="9" y="9"/>
                    </a:lnTo>
                    <a:lnTo>
                      <a:pt x="11" y="9"/>
                    </a:lnTo>
                    <a:lnTo>
                      <a:pt x="13" y="9"/>
                    </a:lnTo>
                    <a:lnTo>
                      <a:pt x="13" y="9"/>
                    </a:lnTo>
                    <a:lnTo>
                      <a:pt x="11" y="9"/>
                    </a:lnTo>
                    <a:lnTo>
                      <a:pt x="11" y="9"/>
                    </a:lnTo>
                    <a:lnTo>
                      <a:pt x="11" y="11"/>
                    </a:lnTo>
                    <a:lnTo>
                      <a:pt x="11" y="11"/>
                    </a:lnTo>
                    <a:lnTo>
                      <a:pt x="9" y="11"/>
                    </a:lnTo>
                    <a:lnTo>
                      <a:pt x="9" y="12"/>
                    </a:lnTo>
                    <a:lnTo>
                      <a:pt x="11" y="11"/>
                    </a:lnTo>
                    <a:lnTo>
                      <a:pt x="11" y="11"/>
                    </a:lnTo>
                    <a:lnTo>
                      <a:pt x="11" y="11"/>
                    </a:lnTo>
                    <a:lnTo>
                      <a:pt x="13" y="11"/>
                    </a:lnTo>
                    <a:lnTo>
                      <a:pt x="13" y="11"/>
                    </a:lnTo>
                    <a:lnTo>
                      <a:pt x="14" y="11"/>
                    </a:lnTo>
                    <a:lnTo>
                      <a:pt x="14" y="11"/>
                    </a:lnTo>
                    <a:lnTo>
                      <a:pt x="14" y="11"/>
                    </a:lnTo>
                    <a:lnTo>
                      <a:pt x="14" y="11"/>
                    </a:lnTo>
                    <a:lnTo>
                      <a:pt x="14" y="9"/>
                    </a:lnTo>
                    <a:lnTo>
                      <a:pt x="16" y="9"/>
                    </a:lnTo>
                    <a:lnTo>
                      <a:pt x="18" y="9"/>
                    </a:lnTo>
                    <a:lnTo>
                      <a:pt x="16" y="9"/>
                    </a:lnTo>
                    <a:lnTo>
                      <a:pt x="18" y="9"/>
                    </a:lnTo>
                    <a:lnTo>
                      <a:pt x="18" y="7"/>
                    </a:lnTo>
                    <a:lnTo>
                      <a:pt x="18" y="9"/>
                    </a:lnTo>
                    <a:lnTo>
                      <a:pt x="18" y="7"/>
                    </a:lnTo>
                    <a:lnTo>
                      <a:pt x="18" y="9"/>
                    </a:lnTo>
                    <a:lnTo>
                      <a:pt x="18" y="9"/>
                    </a:lnTo>
                    <a:lnTo>
                      <a:pt x="18" y="11"/>
                    </a:lnTo>
                    <a:lnTo>
                      <a:pt x="18" y="9"/>
                    </a:lnTo>
                    <a:lnTo>
                      <a:pt x="18" y="11"/>
                    </a:lnTo>
                    <a:lnTo>
                      <a:pt x="20" y="9"/>
                    </a:lnTo>
                    <a:lnTo>
                      <a:pt x="20" y="9"/>
                    </a:lnTo>
                    <a:lnTo>
                      <a:pt x="22" y="9"/>
                    </a:lnTo>
                    <a:lnTo>
                      <a:pt x="23" y="9"/>
                    </a:lnTo>
                    <a:lnTo>
                      <a:pt x="23" y="7"/>
                    </a:lnTo>
                    <a:lnTo>
                      <a:pt x="23" y="7"/>
                    </a:lnTo>
                    <a:lnTo>
                      <a:pt x="22" y="7"/>
                    </a:lnTo>
                    <a:lnTo>
                      <a:pt x="23" y="7"/>
                    </a:lnTo>
                    <a:lnTo>
                      <a:pt x="23" y="5"/>
                    </a:lnTo>
                    <a:lnTo>
                      <a:pt x="23" y="7"/>
                    </a:lnTo>
                    <a:lnTo>
                      <a:pt x="25" y="7"/>
                    </a:lnTo>
                    <a:lnTo>
                      <a:pt x="25" y="7"/>
                    </a:lnTo>
                    <a:lnTo>
                      <a:pt x="27" y="5"/>
                    </a:lnTo>
                    <a:lnTo>
                      <a:pt x="27" y="5"/>
                    </a:lnTo>
                    <a:lnTo>
                      <a:pt x="27" y="5"/>
                    </a:lnTo>
                    <a:lnTo>
                      <a:pt x="27" y="5"/>
                    </a:lnTo>
                    <a:lnTo>
                      <a:pt x="29" y="5"/>
                    </a:lnTo>
                    <a:lnTo>
                      <a:pt x="29" y="5"/>
                    </a:lnTo>
                    <a:lnTo>
                      <a:pt x="31" y="5"/>
                    </a:lnTo>
                    <a:lnTo>
                      <a:pt x="29" y="5"/>
                    </a:lnTo>
                    <a:lnTo>
                      <a:pt x="29" y="7"/>
                    </a:lnTo>
                    <a:lnTo>
                      <a:pt x="27" y="7"/>
                    </a:lnTo>
                    <a:lnTo>
                      <a:pt x="27" y="7"/>
                    </a:lnTo>
                    <a:lnTo>
                      <a:pt x="27" y="9"/>
                    </a:lnTo>
                    <a:lnTo>
                      <a:pt x="27" y="9"/>
                    </a:lnTo>
                    <a:lnTo>
                      <a:pt x="29" y="9"/>
                    </a:lnTo>
                    <a:lnTo>
                      <a:pt x="29" y="9"/>
                    </a:lnTo>
                    <a:lnTo>
                      <a:pt x="31" y="7"/>
                    </a:lnTo>
                    <a:lnTo>
                      <a:pt x="31" y="7"/>
                    </a:lnTo>
                    <a:lnTo>
                      <a:pt x="32" y="7"/>
                    </a:lnTo>
                    <a:lnTo>
                      <a:pt x="34" y="7"/>
                    </a:lnTo>
                    <a:lnTo>
                      <a:pt x="36" y="7"/>
                    </a:lnTo>
                    <a:lnTo>
                      <a:pt x="38" y="5"/>
                    </a:lnTo>
                    <a:lnTo>
                      <a:pt x="38" y="5"/>
                    </a:lnTo>
                    <a:lnTo>
                      <a:pt x="38" y="5"/>
                    </a:lnTo>
                    <a:lnTo>
                      <a:pt x="38" y="5"/>
                    </a:lnTo>
                    <a:lnTo>
                      <a:pt x="38" y="3"/>
                    </a:lnTo>
                    <a:lnTo>
                      <a:pt x="40" y="3"/>
                    </a:lnTo>
                    <a:lnTo>
                      <a:pt x="40" y="5"/>
                    </a:lnTo>
                    <a:lnTo>
                      <a:pt x="40" y="5"/>
                    </a:lnTo>
                    <a:lnTo>
                      <a:pt x="40" y="3"/>
                    </a:lnTo>
                    <a:lnTo>
                      <a:pt x="40" y="3"/>
                    </a:lnTo>
                    <a:lnTo>
                      <a:pt x="40" y="3"/>
                    </a:lnTo>
                    <a:lnTo>
                      <a:pt x="40" y="2"/>
                    </a:lnTo>
                    <a:lnTo>
                      <a:pt x="41" y="2"/>
                    </a:lnTo>
                    <a:lnTo>
                      <a:pt x="43" y="2"/>
                    </a:lnTo>
                    <a:lnTo>
                      <a:pt x="45" y="2"/>
                    </a:lnTo>
                    <a:lnTo>
                      <a:pt x="45" y="2"/>
                    </a:lnTo>
                    <a:lnTo>
                      <a:pt x="47" y="2"/>
                    </a:lnTo>
                    <a:lnTo>
                      <a:pt x="45" y="0"/>
                    </a:lnTo>
                    <a:lnTo>
                      <a:pt x="45" y="0"/>
                    </a:lnTo>
                    <a:lnTo>
                      <a:pt x="45" y="0"/>
                    </a:lnTo>
                    <a:lnTo>
                      <a:pt x="45" y="0"/>
                    </a:lnTo>
                    <a:lnTo>
                      <a:pt x="43" y="0"/>
                    </a:lnTo>
                    <a:lnTo>
                      <a:pt x="41" y="0"/>
                    </a:lnTo>
                    <a:lnTo>
                      <a:pt x="40" y="0"/>
                    </a:lnTo>
                    <a:lnTo>
                      <a:pt x="40" y="0"/>
                    </a:lnTo>
                    <a:lnTo>
                      <a:pt x="41" y="0"/>
                    </a:lnTo>
                    <a:lnTo>
                      <a:pt x="41" y="0"/>
                    </a:lnTo>
                    <a:lnTo>
                      <a:pt x="41" y="0"/>
                    </a:lnTo>
                    <a:lnTo>
                      <a:pt x="40" y="0"/>
                    </a:lnTo>
                    <a:lnTo>
                      <a:pt x="40" y="0"/>
                    </a:lnTo>
                    <a:lnTo>
                      <a:pt x="38" y="0"/>
                    </a:lnTo>
                    <a:lnTo>
                      <a:pt x="38" y="0"/>
                    </a:lnTo>
                    <a:lnTo>
                      <a:pt x="36" y="0"/>
                    </a:lnTo>
                    <a:lnTo>
                      <a:pt x="36" y="0"/>
                    </a:lnTo>
                    <a:lnTo>
                      <a:pt x="36" y="2"/>
                    </a:lnTo>
                    <a:lnTo>
                      <a:pt x="36" y="0"/>
                    </a:lnTo>
                    <a:lnTo>
                      <a:pt x="36" y="0"/>
                    </a:lnTo>
                    <a:lnTo>
                      <a:pt x="36" y="0"/>
                    </a:lnTo>
                    <a:lnTo>
                      <a:pt x="36" y="0"/>
                    </a:lnTo>
                    <a:lnTo>
                      <a:pt x="34" y="0"/>
                    </a:lnTo>
                    <a:lnTo>
                      <a:pt x="34" y="0"/>
                    </a:lnTo>
                    <a:lnTo>
                      <a:pt x="32" y="0"/>
                    </a:lnTo>
                    <a:lnTo>
                      <a:pt x="32" y="0"/>
                    </a:lnTo>
                    <a:lnTo>
                      <a:pt x="31" y="0"/>
                    </a:lnTo>
                    <a:lnTo>
                      <a:pt x="29" y="0"/>
                    </a:lnTo>
                    <a:lnTo>
                      <a:pt x="29" y="0"/>
                    </a:lnTo>
                    <a:lnTo>
                      <a:pt x="27" y="2"/>
                    </a:lnTo>
                    <a:lnTo>
                      <a:pt x="27" y="2"/>
                    </a:lnTo>
                    <a:lnTo>
                      <a:pt x="27" y="2"/>
                    </a:lnTo>
                    <a:lnTo>
                      <a:pt x="25" y="2"/>
                    </a:lnTo>
                    <a:lnTo>
                      <a:pt x="23" y="2"/>
                    </a:lnTo>
                    <a:lnTo>
                      <a:pt x="23" y="2"/>
                    </a:lnTo>
                    <a:lnTo>
                      <a:pt x="23" y="2"/>
                    </a:lnTo>
                    <a:lnTo>
                      <a:pt x="22" y="3"/>
                    </a:lnTo>
                    <a:lnTo>
                      <a:pt x="22" y="3"/>
                    </a:lnTo>
                    <a:lnTo>
                      <a:pt x="20" y="3"/>
                    </a:lnTo>
                    <a:lnTo>
                      <a:pt x="18" y="3"/>
                    </a:lnTo>
                    <a:lnTo>
                      <a:pt x="18" y="3"/>
                    </a:lnTo>
                    <a:lnTo>
                      <a:pt x="18" y="3"/>
                    </a:lnTo>
                    <a:lnTo>
                      <a:pt x="16" y="5"/>
                    </a:lnTo>
                    <a:lnTo>
                      <a:pt x="14" y="5"/>
                    </a:lnTo>
                    <a:lnTo>
                      <a:pt x="14" y="3"/>
                    </a:lnTo>
                    <a:lnTo>
                      <a:pt x="14" y="5"/>
                    </a:lnTo>
                    <a:lnTo>
                      <a:pt x="14" y="5"/>
                    </a:lnTo>
                    <a:lnTo>
                      <a:pt x="13" y="5"/>
                    </a:lnTo>
                    <a:lnTo>
                      <a:pt x="11" y="7"/>
                    </a:lnTo>
                    <a:lnTo>
                      <a:pt x="11" y="5"/>
                    </a:lnTo>
                    <a:lnTo>
                      <a:pt x="9" y="7"/>
                    </a:lnTo>
                    <a:lnTo>
                      <a:pt x="9" y="5"/>
                    </a:lnTo>
                    <a:lnTo>
                      <a:pt x="9" y="5"/>
                    </a:lnTo>
                    <a:lnTo>
                      <a:pt x="7" y="5"/>
                    </a:lnTo>
                    <a:lnTo>
                      <a:pt x="7" y="5"/>
                    </a:lnTo>
                    <a:lnTo>
                      <a:pt x="5" y="7"/>
                    </a:lnTo>
                    <a:lnTo>
                      <a:pt x="3" y="7"/>
                    </a:lnTo>
                    <a:lnTo>
                      <a:pt x="3" y="7"/>
                    </a:lnTo>
                    <a:lnTo>
                      <a:pt x="2" y="7"/>
                    </a:lnTo>
                    <a:lnTo>
                      <a:pt x="2" y="9"/>
                    </a:lnTo>
                    <a:lnTo>
                      <a:pt x="3" y="9"/>
                    </a:lnTo>
                    <a:lnTo>
                      <a:pt x="3" y="9"/>
                    </a:lnTo>
                    <a:lnTo>
                      <a:pt x="2" y="9"/>
                    </a:lnTo>
                    <a:lnTo>
                      <a:pt x="0" y="9"/>
                    </a:lnTo>
                    <a:lnTo>
                      <a:pt x="2" y="11"/>
                    </a:lnTo>
                    <a:lnTo>
                      <a:pt x="3" y="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0" name="Freeform 168"/>
              <p:cNvSpPr/>
              <p:nvPr/>
            </p:nvSpPr>
            <p:spPr bwMode="auto">
              <a:xfrm>
                <a:off x="1298" y="836"/>
                <a:ext cx="8" cy="2"/>
              </a:xfrm>
              <a:custGeom>
                <a:avLst/>
                <a:gdLst>
                  <a:gd name="T0" fmla="*/ 0 w 8"/>
                  <a:gd name="T1" fmla="*/ 0 h 2"/>
                  <a:gd name="T2" fmla="*/ 2 w 8"/>
                  <a:gd name="T3" fmla="*/ 2 h 2"/>
                  <a:gd name="T4" fmla="*/ 4 w 8"/>
                  <a:gd name="T5" fmla="*/ 2 h 2"/>
                  <a:gd name="T6" fmla="*/ 6 w 8"/>
                  <a:gd name="T7" fmla="*/ 2 h 2"/>
                  <a:gd name="T8" fmla="*/ 8 w 8"/>
                  <a:gd name="T9" fmla="*/ 2 h 2"/>
                  <a:gd name="T10" fmla="*/ 8 w 8"/>
                  <a:gd name="T11" fmla="*/ 0 h 2"/>
                  <a:gd name="T12" fmla="*/ 6 w 8"/>
                  <a:gd name="T13" fmla="*/ 0 h 2"/>
                  <a:gd name="T14" fmla="*/ 6 w 8"/>
                  <a:gd name="T15" fmla="*/ 0 h 2"/>
                  <a:gd name="T16" fmla="*/ 2 w 8"/>
                  <a:gd name="T17" fmla="*/ 0 h 2"/>
                  <a:gd name="T18" fmla="*/ 0 w 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2" y="2"/>
                    </a:lnTo>
                    <a:lnTo>
                      <a:pt x="4" y="2"/>
                    </a:lnTo>
                    <a:lnTo>
                      <a:pt x="6" y="2"/>
                    </a:lnTo>
                    <a:lnTo>
                      <a:pt x="8" y="2"/>
                    </a:lnTo>
                    <a:lnTo>
                      <a:pt x="8" y="0"/>
                    </a:lnTo>
                    <a:lnTo>
                      <a:pt x="6" y="0"/>
                    </a:lnTo>
                    <a:lnTo>
                      <a:pt x="6"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1" name="Freeform 169"/>
              <p:cNvSpPr/>
              <p:nvPr/>
            </p:nvSpPr>
            <p:spPr bwMode="auto">
              <a:xfrm>
                <a:off x="1315" y="827"/>
                <a:ext cx="19" cy="6"/>
              </a:xfrm>
              <a:custGeom>
                <a:avLst/>
                <a:gdLst>
                  <a:gd name="T0" fmla="*/ 0 w 19"/>
                  <a:gd name="T1" fmla="*/ 4 h 6"/>
                  <a:gd name="T2" fmla="*/ 0 w 19"/>
                  <a:gd name="T3" fmla="*/ 4 h 6"/>
                  <a:gd name="T4" fmla="*/ 0 w 19"/>
                  <a:gd name="T5" fmla="*/ 4 h 6"/>
                  <a:gd name="T6" fmla="*/ 1 w 19"/>
                  <a:gd name="T7" fmla="*/ 6 h 6"/>
                  <a:gd name="T8" fmla="*/ 0 w 19"/>
                  <a:gd name="T9" fmla="*/ 6 h 6"/>
                  <a:gd name="T10" fmla="*/ 0 w 19"/>
                  <a:gd name="T11" fmla="*/ 6 h 6"/>
                  <a:gd name="T12" fmla="*/ 1 w 19"/>
                  <a:gd name="T13" fmla="*/ 6 h 6"/>
                  <a:gd name="T14" fmla="*/ 3 w 19"/>
                  <a:gd name="T15" fmla="*/ 6 h 6"/>
                  <a:gd name="T16" fmla="*/ 7 w 19"/>
                  <a:gd name="T17" fmla="*/ 6 h 6"/>
                  <a:gd name="T18" fmla="*/ 7 w 19"/>
                  <a:gd name="T19" fmla="*/ 6 h 6"/>
                  <a:gd name="T20" fmla="*/ 10 w 19"/>
                  <a:gd name="T21" fmla="*/ 6 h 6"/>
                  <a:gd name="T22" fmla="*/ 10 w 19"/>
                  <a:gd name="T23" fmla="*/ 6 h 6"/>
                  <a:gd name="T24" fmla="*/ 12 w 19"/>
                  <a:gd name="T25" fmla="*/ 6 h 6"/>
                  <a:gd name="T26" fmla="*/ 14 w 19"/>
                  <a:gd name="T27" fmla="*/ 4 h 6"/>
                  <a:gd name="T28" fmla="*/ 14 w 19"/>
                  <a:gd name="T29" fmla="*/ 4 h 6"/>
                  <a:gd name="T30" fmla="*/ 12 w 19"/>
                  <a:gd name="T31" fmla="*/ 4 h 6"/>
                  <a:gd name="T32" fmla="*/ 12 w 19"/>
                  <a:gd name="T33" fmla="*/ 4 h 6"/>
                  <a:gd name="T34" fmla="*/ 12 w 19"/>
                  <a:gd name="T35" fmla="*/ 2 h 6"/>
                  <a:gd name="T36" fmla="*/ 12 w 19"/>
                  <a:gd name="T37" fmla="*/ 4 h 6"/>
                  <a:gd name="T38" fmla="*/ 10 w 19"/>
                  <a:gd name="T39" fmla="*/ 4 h 6"/>
                  <a:gd name="T40" fmla="*/ 10 w 19"/>
                  <a:gd name="T41" fmla="*/ 4 h 6"/>
                  <a:gd name="T42" fmla="*/ 10 w 19"/>
                  <a:gd name="T43" fmla="*/ 4 h 6"/>
                  <a:gd name="T44" fmla="*/ 10 w 19"/>
                  <a:gd name="T45" fmla="*/ 4 h 6"/>
                  <a:gd name="T46" fmla="*/ 9 w 19"/>
                  <a:gd name="T47" fmla="*/ 4 h 6"/>
                  <a:gd name="T48" fmla="*/ 10 w 19"/>
                  <a:gd name="T49" fmla="*/ 4 h 6"/>
                  <a:gd name="T50" fmla="*/ 9 w 19"/>
                  <a:gd name="T51" fmla="*/ 4 h 6"/>
                  <a:gd name="T52" fmla="*/ 9 w 19"/>
                  <a:gd name="T53" fmla="*/ 2 h 6"/>
                  <a:gd name="T54" fmla="*/ 12 w 19"/>
                  <a:gd name="T55" fmla="*/ 2 h 6"/>
                  <a:gd name="T56" fmla="*/ 12 w 19"/>
                  <a:gd name="T57" fmla="*/ 2 h 6"/>
                  <a:gd name="T58" fmla="*/ 12 w 19"/>
                  <a:gd name="T59" fmla="*/ 2 h 6"/>
                  <a:gd name="T60" fmla="*/ 12 w 19"/>
                  <a:gd name="T61" fmla="*/ 2 h 6"/>
                  <a:gd name="T62" fmla="*/ 14 w 19"/>
                  <a:gd name="T63" fmla="*/ 2 h 6"/>
                  <a:gd name="T64" fmla="*/ 18 w 19"/>
                  <a:gd name="T65" fmla="*/ 2 h 6"/>
                  <a:gd name="T66" fmla="*/ 18 w 19"/>
                  <a:gd name="T67" fmla="*/ 2 h 6"/>
                  <a:gd name="T68" fmla="*/ 19 w 19"/>
                  <a:gd name="T69" fmla="*/ 2 h 6"/>
                  <a:gd name="T70" fmla="*/ 19 w 19"/>
                  <a:gd name="T71" fmla="*/ 0 h 6"/>
                  <a:gd name="T72" fmla="*/ 18 w 19"/>
                  <a:gd name="T73" fmla="*/ 0 h 6"/>
                  <a:gd name="T74" fmla="*/ 16 w 19"/>
                  <a:gd name="T75" fmla="*/ 0 h 6"/>
                  <a:gd name="T76" fmla="*/ 14 w 19"/>
                  <a:gd name="T77" fmla="*/ 0 h 6"/>
                  <a:gd name="T78" fmla="*/ 14 w 19"/>
                  <a:gd name="T79" fmla="*/ 0 h 6"/>
                  <a:gd name="T80" fmla="*/ 14 w 19"/>
                  <a:gd name="T81" fmla="*/ 0 h 6"/>
                  <a:gd name="T82" fmla="*/ 10 w 19"/>
                  <a:gd name="T83" fmla="*/ 0 h 6"/>
                  <a:gd name="T84" fmla="*/ 10 w 19"/>
                  <a:gd name="T85" fmla="*/ 0 h 6"/>
                  <a:gd name="T86" fmla="*/ 10 w 19"/>
                  <a:gd name="T87" fmla="*/ 0 h 6"/>
                  <a:gd name="T88" fmla="*/ 10 w 19"/>
                  <a:gd name="T89" fmla="*/ 0 h 6"/>
                  <a:gd name="T90" fmla="*/ 9 w 19"/>
                  <a:gd name="T91" fmla="*/ 0 h 6"/>
                  <a:gd name="T92" fmla="*/ 9 w 19"/>
                  <a:gd name="T93" fmla="*/ 0 h 6"/>
                  <a:gd name="T94" fmla="*/ 7 w 19"/>
                  <a:gd name="T95" fmla="*/ 0 h 6"/>
                  <a:gd name="T96" fmla="*/ 7 w 19"/>
                  <a:gd name="T97" fmla="*/ 0 h 6"/>
                  <a:gd name="T98" fmla="*/ 5 w 19"/>
                  <a:gd name="T99" fmla="*/ 0 h 6"/>
                  <a:gd name="T100" fmla="*/ 5 w 19"/>
                  <a:gd name="T101" fmla="*/ 2 h 6"/>
                  <a:gd name="T102" fmla="*/ 3 w 19"/>
                  <a:gd name="T103" fmla="*/ 2 h 6"/>
                  <a:gd name="T104" fmla="*/ 1 w 19"/>
                  <a:gd name="T105" fmla="*/ 2 h 6"/>
                  <a:gd name="T106" fmla="*/ 1 w 19"/>
                  <a:gd name="T107" fmla="*/ 2 h 6"/>
                  <a:gd name="T108" fmla="*/ 0 w 19"/>
                  <a:gd name="T109" fmla="*/ 4 h 6"/>
                  <a:gd name="T110" fmla="*/ 0 w 19"/>
                  <a:gd name="T11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6">
                    <a:moveTo>
                      <a:pt x="0" y="4"/>
                    </a:moveTo>
                    <a:lnTo>
                      <a:pt x="0" y="4"/>
                    </a:lnTo>
                    <a:lnTo>
                      <a:pt x="0" y="4"/>
                    </a:lnTo>
                    <a:lnTo>
                      <a:pt x="1" y="6"/>
                    </a:lnTo>
                    <a:lnTo>
                      <a:pt x="0" y="6"/>
                    </a:lnTo>
                    <a:lnTo>
                      <a:pt x="0" y="6"/>
                    </a:lnTo>
                    <a:lnTo>
                      <a:pt x="1" y="6"/>
                    </a:lnTo>
                    <a:lnTo>
                      <a:pt x="3" y="6"/>
                    </a:lnTo>
                    <a:lnTo>
                      <a:pt x="7" y="6"/>
                    </a:lnTo>
                    <a:lnTo>
                      <a:pt x="7" y="6"/>
                    </a:lnTo>
                    <a:lnTo>
                      <a:pt x="10" y="6"/>
                    </a:lnTo>
                    <a:lnTo>
                      <a:pt x="10" y="6"/>
                    </a:lnTo>
                    <a:lnTo>
                      <a:pt x="12" y="6"/>
                    </a:lnTo>
                    <a:lnTo>
                      <a:pt x="14" y="4"/>
                    </a:lnTo>
                    <a:lnTo>
                      <a:pt x="14" y="4"/>
                    </a:lnTo>
                    <a:lnTo>
                      <a:pt x="12" y="4"/>
                    </a:lnTo>
                    <a:lnTo>
                      <a:pt x="12" y="4"/>
                    </a:lnTo>
                    <a:lnTo>
                      <a:pt x="12" y="2"/>
                    </a:lnTo>
                    <a:lnTo>
                      <a:pt x="12" y="4"/>
                    </a:lnTo>
                    <a:lnTo>
                      <a:pt x="10" y="4"/>
                    </a:lnTo>
                    <a:lnTo>
                      <a:pt x="10" y="4"/>
                    </a:lnTo>
                    <a:lnTo>
                      <a:pt x="10" y="4"/>
                    </a:lnTo>
                    <a:lnTo>
                      <a:pt x="10" y="4"/>
                    </a:lnTo>
                    <a:lnTo>
                      <a:pt x="9" y="4"/>
                    </a:lnTo>
                    <a:lnTo>
                      <a:pt x="10" y="4"/>
                    </a:lnTo>
                    <a:lnTo>
                      <a:pt x="9" y="4"/>
                    </a:lnTo>
                    <a:lnTo>
                      <a:pt x="9" y="2"/>
                    </a:lnTo>
                    <a:lnTo>
                      <a:pt x="12" y="2"/>
                    </a:lnTo>
                    <a:lnTo>
                      <a:pt x="12" y="2"/>
                    </a:lnTo>
                    <a:lnTo>
                      <a:pt x="12" y="2"/>
                    </a:lnTo>
                    <a:lnTo>
                      <a:pt x="12" y="2"/>
                    </a:lnTo>
                    <a:lnTo>
                      <a:pt x="14" y="2"/>
                    </a:lnTo>
                    <a:lnTo>
                      <a:pt x="18" y="2"/>
                    </a:lnTo>
                    <a:lnTo>
                      <a:pt x="18" y="2"/>
                    </a:lnTo>
                    <a:lnTo>
                      <a:pt x="19" y="2"/>
                    </a:lnTo>
                    <a:lnTo>
                      <a:pt x="19" y="0"/>
                    </a:lnTo>
                    <a:lnTo>
                      <a:pt x="18" y="0"/>
                    </a:lnTo>
                    <a:lnTo>
                      <a:pt x="16" y="0"/>
                    </a:lnTo>
                    <a:lnTo>
                      <a:pt x="14" y="0"/>
                    </a:lnTo>
                    <a:lnTo>
                      <a:pt x="14" y="0"/>
                    </a:lnTo>
                    <a:lnTo>
                      <a:pt x="14" y="0"/>
                    </a:lnTo>
                    <a:lnTo>
                      <a:pt x="10" y="0"/>
                    </a:lnTo>
                    <a:lnTo>
                      <a:pt x="10" y="0"/>
                    </a:lnTo>
                    <a:lnTo>
                      <a:pt x="10" y="0"/>
                    </a:lnTo>
                    <a:lnTo>
                      <a:pt x="10" y="0"/>
                    </a:lnTo>
                    <a:lnTo>
                      <a:pt x="9" y="0"/>
                    </a:lnTo>
                    <a:lnTo>
                      <a:pt x="9" y="0"/>
                    </a:lnTo>
                    <a:lnTo>
                      <a:pt x="7" y="0"/>
                    </a:lnTo>
                    <a:lnTo>
                      <a:pt x="7" y="0"/>
                    </a:lnTo>
                    <a:lnTo>
                      <a:pt x="5" y="0"/>
                    </a:lnTo>
                    <a:lnTo>
                      <a:pt x="5" y="2"/>
                    </a:lnTo>
                    <a:lnTo>
                      <a:pt x="3" y="2"/>
                    </a:lnTo>
                    <a:lnTo>
                      <a:pt x="1" y="2"/>
                    </a:lnTo>
                    <a:lnTo>
                      <a:pt x="1"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2" name="Freeform 170"/>
              <p:cNvSpPr/>
              <p:nvPr/>
            </p:nvSpPr>
            <p:spPr bwMode="auto">
              <a:xfrm>
                <a:off x="1309" y="825"/>
                <a:ext cx="6" cy="4"/>
              </a:xfrm>
              <a:custGeom>
                <a:avLst/>
                <a:gdLst>
                  <a:gd name="T0" fmla="*/ 2 w 6"/>
                  <a:gd name="T1" fmla="*/ 4 h 4"/>
                  <a:gd name="T2" fmla="*/ 2 w 6"/>
                  <a:gd name="T3" fmla="*/ 4 h 4"/>
                  <a:gd name="T4" fmla="*/ 6 w 6"/>
                  <a:gd name="T5" fmla="*/ 4 h 4"/>
                  <a:gd name="T6" fmla="*/ 6 w 6"/>
                  <a:gd name="T7" fmla="*/ 4 h 4"/>
                  <a:gd name="T8" fmla="*/ 6 w 6"/>
                  <a:gd name="T9" fmla="*/ 4 h 4"/>
                  <a:gd name="T10" fmla="*/ 6 w 6"/>
                  <a:gd name="T11" fmla="*/ 2 h 4"/>
                  <a:gd name="T12" fmla="*/ 6 w 6"/>
                  <a:gd name="T13" fmla="*/ 2 h 4"/>
                  <a:gd name="T14" fmla="*/ 6 w 6"/>
                  <a:gd name="T15" fmla="*/ 2 h 4"/>
                  <a:gd name="T16" fmla="*/ 6 w 6"/>
                  <a:gd name="T17" fmla="*/ 0 h 4"/>
                  <a:gd name="T18" fmla="*/ 4 w 6"/>
                  <a:gd name="T19" fmla="*/ 2 h 4"/>
                  <a:gd name="T20" fmla="*/ 4 w 6"/>
                  <a:gd name="T21" fmla="*/ 2 h 4"/>
                  <a:gd name="T22" fmla="*/ 2 w 6"/>
                  <a:gd name="T23" fmla="*/ 2 h 4"/>
                  <a:gd name="T24" fmla="*/ 2 w 6"/>
                  <a:gd name="T25" fmla="*/ 2 h 4"/>
                  <a:gd name="T26" fmla="*/ 2 w 6"/>
                  <a:gd name="T27" fmla="*/ 2 h 4"/>
                  <a:gd name="T28" fmla="*/ 0 w 6"/>
                  <a:gd name="T29" fmla="*/ 2 h 4"/>
                  <a:gd name="T30" fmla="*/ 2 w 6"/>
                  <a:gd name="T31" fmla="*/ 2 h 4"/>
                  <a:gd name="T32" fmla="*/ 2 w 6"/>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4">
                    <a:moveTo>
                      <a:pt x="2" y="4"/>
                    </a:moveTo>
                    <a:lnTo>
                      <a:pt x="2" y="4"/>
                    </a:lnTo>
                    <a:lnTo>
                      <a:pt x="6" y="4"/>
                    </a:lnTo>
                    <a:lnTo>
                      <a:pt x="6" y="4"/>
                    </a:lnTo>
                    <a:lnTo>
                      <a:pt x="6" y="4"/>
                    </a:lnTo>
                    <a:lnTo>
                      <a:pt x="6" y="2"/>
                    </a:lnTo>
                    <a:lnTo>
                      <a:pt x="6" y="2"/>
                    </a:lnTo>
                    <a:lnTo>
                      <a:pt x="6" y="2"/>
                    </a:lnTo>
                    <a:lnTo>
                      <a:pt x="6" y="0"/>
                    </a:lnTo>
                    <a:lnTo>
                      <a:pt x="4" y="2"/>
                    </a:lnTo>
                    <a:lnTo>
                      <a:pt x="4" y="2"/>
                    </a:lnTo>
                    <a:lnTo>
                      <a:pt x="2" y="2"/>
                    </a:lnTo>
                    <a:lnTo>
                      <a:pt x="2" y="2"/>
                    </a:lnTo>
                    <a:lnTo>
                      <a:pt x="2" y="2"/>
                    </a:lnTo>
                    <a:lnTo>
                      <a:pt x="0" y="2"/>
                    </a:lnTo>
                    <a:lnTo>
                      <a:pt x="2" y="2"/>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3" name="Freeform 171"/>
              <p:cNvSpPr/>
              <p:nvPr/>
            </p:nvSpPr>
            <p:spPr bwMode="auto">
              <a:xfrm>
                <a:off x="1322" y="822"/>
                <a:ext cx="20" cy="3"/>
              </a:xfrm>
              <a:custGeom>
                <a:avLst/>
                <a:gdLst>
                  <a:gd name="T0" fmla="*/ 0 w 20"/>
                  <a:gd name="T1" fmla="*/ 3 h 3"/>
                  <a:gd name="T2" fmla="*/ 2 w 20"/>
                  <a:gd name="T3" fmla="*/ 3 h 3"/>
                  <a:gd name="T4" fmla="*/ 2 w 20"/>
                  <a:gd name="T5" fmla="*/ 3 h 3"/>
                  <a:gd name="T6" fmla="*/ 2 w 20"/>
                  <a:gd name="T7" fmla="*/ 3 h 3"/>
                  <a:gd name="T8" fmla="*/ 3 w 20"/>
                  <a:gd name="T9" fmla="*/ 3 h 3"/>
                  <a:gd name="T10" fmla="*/ 3 w 20"/>
                  <a:gd name="T11" fmla="*/ 3 h 3"/>
                  <a:gd name="T12" fmla="*/ 3 w 20"/>
                  <a:gd name="T13" fmla="*/ 2 h 3"/>
                  <a:gd name="T14" fmla="*/ 5 w 20"/>
                  <a:gd name="T15" fmla="*/ 2 h 3"/>
                  <a:gd name="T16" fmla="*/ 5 w 20"/>
                  <a:gd name="T17" fmla="*/ 3 h 3"/>
                  <a:gd name="T18" fmla="*/ 5 w 20"/>
                  <a:gd name="T19" fmla="*/ 3 h 3"/>
                  <a:gd name="T20" fmla="*/ 5 w 20"/>
                  <a:gd name="T21" fmla="*/ 3 h 3"/>
                  <a:gd name="T22" fmla="*/ 7 w 20"/>
                  <a:gd name="T23" fmla="*/ 3 h 3"/>
                  <a:gd name="T24" fmla="*/ 7 w 20"/>
                  <a:gd name="T25" fmla="*/ 3 h 3"/>
                  <a:gd name="T26" fmla="*/ 9 w 20"/>
                  <a:gd name="T27" fmla="*/ 3 h 3"/>
                  <a:gd name="T28" fmla="*/ 9 w 20"/>
                  <a:gd name="T29" fmla="*/ 3 h 3"/>
                  <a:gd name="T30" fmla="*/ 9 w 20"/>
                  <a:gd name="T31" fmla="*/ 2 h 3"/>
                  <a:gd name="T32" fmla="*/ 9 w 20"/>
                  <a:gd name="T33" fmla="*/ 3 h 3"/>
                  <a:gd name="T34" fmla="*/ 11 w 20"/>
                  <a:gd name="T35" fmla="*/ 3 h 3"/>
                  <a:gd name="T36" fmla="*/ 11 w 20"/>
                  <a:gd name="T37" fmla="*/ 3 h 3"/>
                  <a:gd name="T38" fmla="*/ 11 w 20"/>
                  <a:gd name="T39" fmla="*/ 3 h 3"/>
                  <a:gd name="T40" fmla="*/ 11 w 20"/>
                  <a:gd name="T41" fmla="*/ 3 h 3"/>
                  <a:gd name="T42" fmla="*/ 11 w 20"/>
                  <a:gd name="T43" fmla="*/ 3 h 3"/>
                  <a:gd name="T44" fmla="*/ 14 w 20"/>
                  <a:gd name="T45" fmla="*/ 3 h 3"/>
                  <a:gd name="T46" fmla="*/ 14 w 20"/>
                  <a:gd name="T47" fmla="*/ 3 h 3"/>
                  <a:gd name="T48" fmla="*/ 16 w 20"/>
                  <a:gd name="T49" fmla="*/ 3 h 3"/>
                  <a:gd name="T50" fmla="*/ 16 w 20"/>
                  <a:gd name="T51" fmla="*/ 3 h 3"/>
                  <a:gd name="T52" fmla="*/ 18 w 20"/>
                  <a:gd name="T53" fmla="*/ 3 h 3"/>
                  <a:gd name="T54" fmla="*/ 18 w 20"/>
                  <a:gd name="T55" fmla="*/ 3 h 3"/>
                  <a:gd name="T56" fmla="*/ 20 w 20"/>
                  <a:gd name="T57" fmla="*/ 2 h 3"/>
                  <a:gd name="T58" fmla="*/ 18 w 20"/>
                  <a:gd name="T59" fmla="*/ 2 h 3"/>
                  <a:gd name="T60" fmla="*/ 20 w 20"/>
                  <a:gd name="T61" fmla="*/ 2 h 3"/>
                  <a:gd name="T62" fmla="*/ 18 w 20"/>
                  <a:gd name="T63" fmla="*/ 2 h 3"/>
                  <a:gd name="T64" fmla="*/ 18 w 20"/>
                  <a:gd name="T65" fmla="*/ 2 h 3"/>
                  <a:gd name="T66" fmla="*/ 16 w 20"/>
                  <a:gd name="T67" fmla="*/ 0 h 3"/>
                  <a:gd name="T68" fmla="*/ 16 w 20"/>
                  <a:gd name="T69" fmla="*/ 0 h 3"/>
                  <a:gd name="T70" fmla="*/ 14 w 20"/>
                  <a:gd name="T71" fmla="*/ 0 h 3"/>
                  <a:gd name="T72" fmla="*/ 12 w 20"/>
                  <a:gd name="T73" fmla="*/ 0 h 3"/>
                  <a:gd name="T74" fmla="*/ 11 w 20"/>
                  <a:gd name="T75" fmla="*/ 2 h 3"/>
                  <a:gd name="T76" fmla="*/ 9 w 20"/>
                  <a:gd name="T77" fmla="*/ 2 h 3"/>
                  <a:gd name="T78" fmla="*/ 5 w 20"/>
                  <a:gd name="T79" fmla="*/ 2 h 3"/>
                  <a:gd name="T80" fmla="*/ 3 w 20"/>
                  <a:gd name="T81" fmla="*/ 2 h 3"/>
                  <a:gd name="T82" fmla="*/ 3 w 20"/>
                  <a:gd name="T83" fmla="*/ 2 h 3"/>
                  <a:gd name="T84" fmla="*/ 3 w 20"/>
                  <a:gd name="T85" fmla="*/ 2 h 3"/>
                  <a:gd name="T86" fmla="*/ 2 w 20"/>
                  <a:gd name="T87" fmla="*/ 2 h 3"/>
                  <a:gd name="T88" fmla="*/ 0 w 20"/>
                  <a:gd name="T89" fmla="*/ 3 h 3"/>
                  <a:gd name="T90" fmla="*/ 0 w 20"/>
                  <a:gd name="T91" fmla="*/ 3 h 3"/>
                  <a:gd name="T92" fmla="*/ 0 w 20"/>
                  <a:gd name="T93" fmla="*/ 3 h 3"/>
                  <a:gd name="T94" fmla="*/ 0 w 20"/>
                  <a:gd name="T9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 h="3">
                    <a:moveTo>
                      <a:pt x="0" y="3"/>
                    </a:moveTo>
                    <a:lnTo>
                      <a:pt x="2" y="3"/>
                    </a:lnTo>
                    <a:lnTo>
                      <a:pt x="2" y="3"/>
                    </a:lnTo>
                    <a:lnTo>
                      <a:pt x="2" y="3"/>
                    </a:lnTo>
                    <a:lnTo>
                      <a:pt x="3" y="3"/>
                    </a:lnTo>
                    <a:lnTo>
                      <a:pt x="3" y="3"/>
                    </a:lnTo>
                    <a:lnTo>
                      <a:pt x="3" y="2"/>
                    </a:lnTo>
                    <a:lnTo>
                      <a:pt x="5" y="2"/>
                    </a:lnTo>
                    <a:lnTo>
                      <a:pt x="5" y="3"/>
                    </a:lnTo>
                    <a:lnTo>
                      <a:pt x="5" y="3"/>
                    </a:lnTo>
                    <a:lnTo>
                      <a:pt x="5" y="3"/>
                    </a:lnTo>
                    <a:lnTo>
                      <a:pt x="7" y="3"/>
                    </a:lnTo>
                    <a:lnTo>
                      <a:pt x="7" y="3"/>
                    </a:lnTo>
                    <a:lnTo>
                      <a:pt x="9" y="3"/>
                    </a:lnTo>
                    <a:lnTo>
                      <a:pt x="9" y="3"/>
                    </a:lnTo>
                    <a:lnTo>
                      <a:pt x="9" y="2"/>
                    </a:lnTo>
                    <a:lnTo>
                      <a:pt x="9" y="3"/>
                    </a:lnTo>
                    <a:lnTo>
                      <a:pt x="11" y="3"/>
                    </a:lnTo>
                    <a:lnTo>
                      <a:pt x="11" y="3"/>
                    </a:lnTo>
                    <a:lnTo>
                      <a:pt x="11" y="3"/>
                    </a:lnTo>
                    <a:lnTo>
                      <a:pt x="11" y="3"/>
                    </a:lnTo>
                    <a:lnTo>
                      <a:pt x="11" y="3"/>
                    </a:lnTo>
                    <a:lnTo>
                      <a:pt x="14" y="3"/>
                    </a:lnTo>
                    <a:lnTo>
                      <a:pt x="14" y="3"/>
                    </a:lnTo>
                    <a:lnTo>
                      <a:pt x="16" y="3"/>
                    </a:lnTo>
                    <a:lnTo>
                      <a:pt x="16" y="3"/>
                    </a:lnTo>
                    <a:lnTo>
                      <a:pt x="18" y="3"/>
                    </a:lnTo>
                    <a:lnTo>
                      <a:pt x="18" y="3"/>
                    </a:lnTo>
                    <a:lnTo>
                      <a:pt x="20" y="2"/>
                    </a:lnTo>
                    <a:lnTo>
                      <a:pt x="18" y="2"/>
                    </a:lnTo>
                    <a:lnTo>
                      <a:pt x="20" y="2"/>
                    </a:lnTo>
                    <a:lnTo>
                      <a:pt x="18" y="2"/>
                    </a:lnTo>
                    <a:lnTo>
                      <a:pt x="18" y="2"/>
                    </a:lnTo>
                    <a:lnTo>
                      <a:pt x="16" y="0"/>
                    </a:lnTo>
                    <a:lnTo>
                      <a:pt x="16" y="0"/>
                    </a:lnTo>
                    <a:lnTo>
                      <a:pt x="14" y="0"/>
                    </a:lnTo>
                    <a:lnTo>
                      <a:pt x="12" y="0"/>
                    </a:lnTo>
                    <a:lnTo>
                      <a:pt x="11" y="2"/>
                    </a:lnTo>
                    <a:lnTo>
                      <a:pt x="9" y="2"/>
                    </a:lnTo>
                    <a:lnTo>
                      <a:pt x="5" y="2"/>
                    </a:lnTo>
                    <a:lnTo>
                      <a:pt x="3" y="2"/>
                    </a:lnTo>
                    <a:lnTo>
                      <a:pt x="3" y="2"/>
                    </a:lnTo>
                    <a:lnTo>
                      <a:pt x="3" y="2"/>
                    </a:lnTo>
                    <a:lnTo>
                      <a:pt x="2" y="2"/>
                    </a:lnTo>
                    <a:lnTo>
                      <a:pt x="0" y="3"/>
                    </a:lnTo>
                    <a:lnTo>
                      <a:pt x="0" y="3"/>
                    </a:lnTo>
                    <a:lnTo>
                      <a:pt x="0" y="3"/>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4" name="Freeform 172"/>
              <p:cNvSpPr/>
              <p:nvPr/>
            </p:nvSpPr>
            <p:spPr bwMode="auto">
              <a:xfrm>
                <a:off x="1398" y="815"/>
                <a:ext cx="7" cy="3"/>
              </a:xfrm>
              <a:custGeom>
                <a:avLst/>
                <a:gdLst>
                  <a:gd name="T0" fmla="*/ 2 w 7"/>
                  <a:gd name="T1" fmla="*/ 1 h 3"/>
                  <a:gd name="T2" fmla="*/ 2 w 7"/>
                  <a:gd name="T3" fmla="*/ 1 h 3"/>
                  <a:gd name="T4" fmla="*/ 2 w 7"/>
                  <a:gd name="T5" fmla="*/ 3 h 3"/>
                  <a:gd name="T6" fmla="*/ 2 w 7"/>
                  <a:gd name="T7" fmla="*/ 3 h 3"/>
                  <a:gd name="T8" fmla="*/ 3 w 7"/>
                  <a:gd name="T9" fmla="*/ 3 h 3"/>
                  <a:gd name="T10" fmla="*/ 3 w 7"/>
                  <a:gd name="T11" fmla="*/ 1 h 3"/>
                  <a:gd name="T12" fmla="*/ 5 w 7"/>
                  <a:gd name="T13" fmla="*/ 1 h 3"/>
                  <a:gd name="T14" fmla="*/ 5 w 7"/>
                  <a:gd name="T15" fmla="*/ 1 h 3"/>
                  <a:gd name="T16" fmla="*/ 5 w 7"/>
                  <a:gd name="T17" fmla="*/ 0 h 3"/>
                  <a:gd name="T18" fmla="*/ 7 w 7"/>
                  <a:gd name="T19" fmla="*/ 0 h 3"/>
                  <a:gd name="T20" fmla="*/ 5 w 7"/>
                  <a:gd name="T21" fmla="*/ 0 h 3"/>
                  <a:gd name="T22" fmla="*/ 3 w 7"/>
                  <a:gd name="T23" fmla="*/ 0 h 3"/>
                  <a:gd name="T24" fmla="*/ 3 w 7"/>
                  <a:gd name="T25" fmla="*/ 0 h 3"/>
                  <a:gd name="T26" fmla="*/ 3 w 7"/>
                  <a:gd name="T27" fmla="*/ 0 h 3"/>
                  <a:gd name="T28" fmla="*/ 2 w 7"/>
                  <a:gd name="T29" fmla="*/ 0 h 3"/>
                  <a:gd name="T30" fmla="*/ 0 w 7"/>
                  <a:gd name="T31" fmla="*/ 0 h 3"/>
                  <a:gd name="T32" fmla="*/ 0 w 7"/>
                  <a:gd name="T33" fmla="*/ 1 h 3"/>
                  <a:gd name="T34" fmla="*/ 2 w 7"/>
                  <a:gd name="T35" fmla="*/ 1 h 3"/>
                  <a:gd name="T36" fmla="*/ 2 w 7"/>
                  <a:gd name="T3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2" y="1"/>
                    </a:moveTo>
                    <a:lnTo>
                      <a:pt x="2" y="1"/>
                    </a:lnTo>
                    <a:lnTo>
                      <a:pt x="2" y="3"/>
                    </a:lnTo>
                    <a:lnTo>
                      <a:pt x="2" y="3"/>
                    </a:lnTo>
                    <a:lnTo>
                      <a:pt x="3" y="3"/>
                    </a:lnTo>
                    <a:lnTo>
                      <a:pt x="3" y="1"/>
                    </a:lnTo>
                    <a:lnTo>
                      <a:pt x="5" y="1"/>
                    </a:lnTo>
                    <a:lnTo>
                      <a:pt x="5" y="1"/>
                    </a:lnTo>
                    <a:lnTo>
                      <a:pt x="5" y="0"/>
                    </a:lnTo>
                    <a:lnTo>
                      <a:pt x="7" y="0"/>
                    </a:lnTo>
                    <a:lnTo>
                      <a:pt x="5" y="0"/>
                    </a:lnTo>
                    <a:lnTo>
                      <a:pt x="3" y="0"/>
                    </a:lnTo>
                    <a:lnTo>
                      <a:pt x="3" y="0"/>
                    </a:lnTo>
                    <a:lnTo>
                      <a:pt x="3" y="0"/>
                    </a:lnTo>
                    <a:lnTo>
                      <a:pt x="2" y="0"/>
                    </a:lnTo>
                    <a:lnTo>
                      <a:pt x="0" y="0"/>
                    </a:lnTo>
                    <a:lnTo>
                      <a:pt x="0" y="1"/>
                    </a:lnTo>
                    <a:lnTo>
                      <a:pt x="2"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5" name="Freeform 173"/>
              <p:cNvSpPr>
                <a:spLocks noEditPoints="1"/>
              </p:cNvSpPr>
              <p:nvPr/>
            </p:nvSpPr>
            <p:spPr bwMode="auto">
              <a:xfrm>
                <a:off x="1411" y="804"/>
                <a:ext cx="45" cy="30"/>
              </a:xfrm>
              <a:custGeom>
                <a:avLst/>
                <a:gdLst>
                  <a:gd name="T0" fmla="*/ 3 w 45"/>
                  <a:gd name="T1" fmla="*/ 18 h 30"/>
                  <a:gd name="T2" fmla="*/ 7 w 45"/>
                  <a:gd name="T3" fmla="*/ 16 h 30"/>
                  <a:gd name="T4" fmla="*/ 7 w 45"/>
                  <a:gd name="T5" fmla="*/ 20 h 30"/>
                  <a:gd name="T6" fmla="*/ 12 w 45"/>
                  <a:gd name="T7" fmla="*/ 18 h 30"/>
                  <a:gd name="T8" fmla="*/ 14 w 45"/>
                  <a:gd name="T9" fmla="*/ 18 h 30"/>
                  <a:gd name="T10" fmla="*/ 14 w 45"/>
                  <a:gd name="T11" fmla="*/ 20 h 30"/>
                  <a:gd name="T12" fmla="*/ 14 w 45"/>
                  <a:gd name="T13" fmla="*/ 20 h 30"/>
                  <a:gd name="T14" fmla="*/ 3 w 45"/>
                  <a:gd name="T15" fmla="*/ 21 h 30"/>
                  <a:gd name="T16" fmla="*/ 3 w 45"/>
                  <a:gd name="T17" fmla="*/ 23 h 30"/>
                  <a:gd name="T18" fmla="*/ 9 w 45"/>
                  <a:gd name="T19" fmla="*/ 25 h 30"/>
                  <a:gd name="T20" fmla="*/ 3 w 45"/>
                  <a:gd name="T21" fmla="*/ 27 h 30"/>
                  <a:gd name="T22" fmla="*/ 7 w 45"/>
                  <a:gd name="T23" fmla="*/ 29 h 30"/>
                  <a:gd name="T24" fmla="*/ 10 w 45"/>
                  <a:gd name="T25" fmla="*/ 29 h 30"/>
                  <a:gd name="T26" fmla="*/ 14 w 45"/>
                  <a:gd name="T27" fmla="*/ 27 h 30"/>
                  <a:gd name="T28" fmla="*/ 16 w 45"/>
                  <a:gd name="T29" fmla="*/ 27 h 30"/>
                  <a:gd name="T30" fmla="*/ 21 w 45"/>
                  <a:gd name="T31" fmla="*/ 27 h 30"/>
                  <a:gd name="T32" fmla="*/ 23 w 45"/>
                  <a:gd name="T33" fmla="*/ 27 h 30"/>
                  <a:gd name="T34" fmla="*/ 25 w 45"/>
                  <a:gd name="T35" fmla="*/ 25 h 30"/>
                  <a:gd name="T36" fmla="*/ 29 w 45"/>
                  <a:gd name="T37" fmla="*/ 21 h 30"/>
                  <a:gd name="T38" fmla="*/ 27 w 45"/>
                  <a:gd name="T39" fmla="*/ 25 h 30"/>
                  <a:gd name="T40" fmla="*/ 32 w 45"/>
                  <a:gd name="T41" fmla="*/ 23 h 30"/>
                  <a:gd name="T42" fmla="*/ 45 w 45"/>
                  <a:gd name="T43" fmla="*/ 20 h 30"/>
                  <a:gd name="T44" fmla="*/ 41 w 45"/>
                  <a:gd name="T45" fmla="*/ 18 h 30"/>
                  <a:gd name="T46" fmla="*/ 41 w 45"/>
                  <a:gd name="T47" fmla="*/ 18 h 30"/>
                  <a:gd name="T48" fmla="*/ 39 w 45"/>
                  <a:gd name="T49" fmla="*/ 16 h 30"/>
                  <a:gd name="T50" fmla="*/ 38 w 45"/>
                  <a:gd name="T51" fmla="*/ 16 h 30"/>
                  <a:gd name="T52" fmla="*/ 38 w 45"/>
                  <a:gd name="T53" fmla="*/ 12 h 30"/>
                  <a:gd name="T54" fmla="*/ 41 w 45"/>
                  <a:gd name="T55" fmla="*/ 12 h 30"/>
                  <a:gd name="T56" fmla="*/ 38 w 45"/>
                  <a:gd name="T57" fmla="*/ 11 h 30"/>
                  <a:gd name="T58" fmla="*/ 36 w 45"/>
                  <a:gd name="T59" fmla="*/ 12 h 30"/>
                  <a:gd name="T60" fmla="*/ 38 w 45"/>
                  <a:gd name="T61" fmla="*/ 9 h 30"/>
                  <a:gd name="T62" fmla="*/ 34 w 45"/>
                  <a:gd name="T63" fmla="*/ 9 h 30"/>
                  <a:gd name="T64" fmla="*/ 32 w 45"/>
                  <a:gd name="T65" fmla="*/ 7 h 30"/>
                  <a:gd name="T66" fmla="*/ 32 w 45"/>
                  <a:gd name="T67" fmla="*/ 5 h 30"/>
                  <a:gd name="T68" fmla="*/ 32 w 45"/>
                  <a:gd name="T69" fmla="*/ 1 h 30"/>
                  <a:gd name="T70" fmla="*/ 27 w 45"/>
                  <a:gd name="T71" fmla="*/ 1 h 30"/>
                  <a:gd name="T72" fmla="*/ 21 w 45"/>
                  <a:gd name="T73" fmla="*/ 1 h 30"/>
                  <a:gd name="T74" fmla="*/ 29 w 45"/>
                  <a:gd name="T75" fmla="*/ 1 h 30"/>
                  <a:gd name="T76" fmla="*/ 23 w 45"/>
                  <a:gd name="T77" fmla="*/ 3 h 30"/>
                  <a:gd name="T78" fmla="*/ 19 w 45"/>
                  <a:gd name="T79" fmla="*/ 3 h 30"/>
                  <a:gd name="T80" fmla="*/ 18 w 45"/>
                  <a:gd name="T81" fmla="*/ 3 h 30"/>
                  <a:gd name="T82" fmla="*/ 16 w 45"/>
                  <a:gd name="T83" fmla="*/ 5 h 30"/>
                  <a:gd name="T84" fmla="*/ 19 w 45"/>
                  <a:gd name="T85" fmla="*/ 7 h 30"/>
                  <a:gd name="T86" fmla="*/ 18 w 45"/>
                  <a:gd name="T87" fmla="*/ 7 h 30"/>
                  <a:gd name="T88" fmla="*/ 9 w 45"/>
                  <a:gd name="T89" fmla="*/ 7 h 30"/>
                  <a:gd name="T90" fmla="*/ 7 w 45"/>
                  <a:gd name="T91" fmla="*/ 9 h 30"/>
                  <a:gd name="T92" fmla="*/ 9 w 45"/>
                  <a:gd name="T93" fmla="*/ 11 h 30"/>
                  <a:gd name="T94" fmla="*/ 9 w 45"/>
                  <a:gd name="T95" fmla="*/ 11 h 30"/>
                  <a:gd name="T96" fmla="*/ 9 w 45"/>
                  <a:gd name="T97" fmla="*/ 12 h 30"/>
                  <a:gd name="T98" fmla="*/ 3 w 45"/>
                  <a:gd name="T99" fmla="*/ 11 h 30"/>
                  <a:gd name="T100" fmla="*/ 5 w 45"/>
                  <a:gd name="T101" fmla="*/ 12 h 30"/>
                  <a:gd name="T102" fmla="*/ 3 w 45"/>
                  <a:gd name="T103" fmla="*/ 14 h 30"/>
                  <a:gd name="T104" fmla="*/ 9 w 45"/>
                  <a:gd name="T105" fmla="*/ 16 h 30"/>
                  <a:gd name="T106" fmla="*/ 1 w 45"/>
                  <a:gd name="T107" fmla="*/ 16 h 30"/>
                  <a:gd name="T108" fmla="*/ 14 w 45"/>
                  <a:gd name="T109"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 h="30">
                    <a:moveTo>
                      <a:pt x="1" y="16"/>
                    </a:moveTo>
                    <a:lnTo>
                      <a:pt x="1" y="18"/>
                    </a:lnTo>
                    <a:lnTo>
                      <a:pt x="3" y="16"/>
                    </a:lnTo>
                    <a:lnTo>
                      <a:pt x="3" y="18"/>
                    </a:lnTo>
                    <a:lnTo>
                      <a:pt x="3" y="18"/>
                    </a:lnTo>
                    <a:lnTo>
                      <a:pt x="3" y="18"/>
                    </a:lnTo>
                    <a:lnTo>
                      <a:pt x="3" y="18"/>
                    </a:lnTo>
                    <a:lnTo>
                      <a:pt x="5" y="18"/>
                    </a:lnTo>
                    <a:lnTo>
                      <a:pt x="5" y="18"/>
                    </a:lnTo>
                    <a:lnTo>
                      <a:pt x="5" y="18"/>
                    </a:lnTo>
                    <a:lnTo>
                      <a:pt x="5" y="18"/>
                    </a:lnTo>
                    <a:lnTo>
                      <a:pt x="7" y="16"/>
                    </a:lnTo>
                    <a:lnTo>
                      <a:pt x="9" y="18"/>
                    </a:lnTo>
                    <a:lnTo>
                      <a:pt x="7" y="18"/>
                    </a:lnTo>
                    <a:lnTo>
                      <a:pt x="7" y="18"/>
                    </a:lnTo>
                    <a:lnTo>
                      <a:pt x="7" y="18"/>
                    </a:lnTo>
                    <a:lnTo>
                      <a:pt x="7" y="20"/>
                    </a:lnTo>
                    <a:lnTo>
                      <a:pt x="7" y="20"/>
                    </a:lnTo>
                    <a:lnTo>
                      <a:pt x="9" y="18"/>
                    </a:lnTo>
                    <a:lnTo>
                      <a:pt x="9" y="18"/>
                    </a:lnTo>
                    <a:lnTo>
                      <a:pt x="10" y="18"/>
                    </a:lnTo>
                    <a:lnTo>
                      <a:pt x="10" y="18"/>
                    </a:lnTo>
                    <a:lnTo>
                      <a:pt x="12" y="16"/>
                    </a:lnTo>
                    <a:lnTo>
                      <a:pt x="12" y="18"/>
                    </a:lnTo>
                    <a:lnTo>
                      <a:pt x="10" y="18"/>
                    </a:lnTo>
                    <a:lnTo>
                      <a:pt x="10" y="18"/>
                    </a:lnTo>
                    <a:lnTo>
                      <a:pt x="12" y="18"/>
                    </a:lnTo>
                    <a:lnTo>
                      <a:pt x="12" y="18"/>
                    </a:lnTo>
                    <a:lnTo>
                      <a:pt x="14" y="18"/>
                    </a:lnTo>
                    <a:lnTo>
                      <a:pt x="14" y="18"/>
                    </a:lnTo>
                    <a:lnTo>
                      <a:pt x="14" y="18"/>
                    </a:lnTo>
                    <a:lnTo>
                      <a:pt x="18" y="18"/>
                    </a:lnTo>
                    <a:lnTo>
                      <a:pt x="18" y="20"/>
                    </a:lnTo>
                    <a:lnTo>
                      <a:pt x="18" y="20"/>
                    </a:lnTo>
                    <a:lnTo>
                      <a:pt x="14" y="18"/>
                    </a:lnTo>
                    <a:lnTo>
                      <a:pt x="14" y="20"/>
                    </a:lnTo>
                    <a:lnTo>
                      <a:pt x="12" y="20"/>
                    </a:lnTo>
                    <a:lnTo>
                      <a:pt x="12" y="20"/>
                    </a:lnTo>
                    <a:lnTo>
                      <a:pt x="14" y="20"/>
                    </a:lnTo>
                    <a:lnTo>
                      <a:pt x="16" y="20"/>
                    </a:lnTo>
                    <a:lnTo>
                      <a:pt x="18" y="20"/>
                    </a:lnTo>
                    <a:lnTo>
                      <a:pt x="14" y="20"/>
                    </a:lnTo>
                    <a:lnTo>
                      <a:pt x="9" y="20"/>
                    </a:lnTo>
                    <a:lnTo>
                      <a:pt x="5" y="21"/>
                    </a:lnTo>
                    <a:lnTo>
                      <a:pt x="5" y="21"/>
                    </a:lnTo>
                    <a:lnTo>
                      <a:pt x="3" y="21"/>
                    </a:lnTo>
                    <a:lnTo>
                      <a:pt x="3" y="21"/>
                    </a:lnTo>
                    <a:lnTo>
                      <a:pt x="3" y="21"/>
                    </a:lnTo>
                    <a:lnTo>
                      <a:pt x="5" y="23"/>
                    </a:lnTo>
                    <a:lnTo>
                      <a:pt x="5" y="23"/>
                    </a:lnTo>
                    <a:lnTo>
                      <a:pt x="5" y="23"/>
                    </a:lnTo>
                    <a:lnTo>
                      <a:pt x="3" y="23"/>
                    </a:lnTo>
                    <a:lnTo>
                      <a:pt x="3" y="23"/>
                    </a:lnTo>
                    <a:lnTo>
                      <a:pt x="3" y="23"/>
                    </a:lnTo>
                    <a:lnTo>
                      <a:pt x="3" y="23"/>
                    </a:lnTo>
                    <a:lnTo>
                      <a:pt x="3" y="25"/>
                    </a:lnTo>
                    <a:lnTo>
                      <a:pt x="3" y="25"/>
                    </a:lnTo>
                    <a:lnTo>
                      <a:pt x="3" y="25"/>
                    </a:lnTo>
                    <a:lnTo>
                      <a:pt x="5" y="25"/>
                    </a:lnTo>
                    <a:lnTo>
                      <a:pt x="9" y="25"/>
                    </a:lnTo>
                    <a:lnTo>
                      <a:pt x="9" y="27"/>
                    </a:lnTo>
                    <a:lnTo>
                      <a:pt x="3" y="27"/>
                    </a:lnTo>
                    <a:lnTo>
                      <a:pt x="1" y="27"/>
                    </a:lnTo>
                    <a:lnTo>
                      <a:pt x="1" y="27"/>
                    </a:lnTo>
                    <a:lnTo>
                      <a:pt x="3" y="27"/>
                    </a:lnTo>
                    <a:lnTo>
                      <a:pt x="3" y="27"/>
                    </a:lnTo>
                    <a:lnTo>
                      <a:pt x="3" y="27"/>
                    </a:lnTo>
                    <a:lnTo>
                      <a:pt x="3" y="29"/>
                    </a:lnTo>
                    <a:lnTo>
                      <a:pt x="3" y="29"/>
                    </a:lnTo>
                    <a:lnTo>
                      <a:pt x="5" y="29"/>
                    </a:lnTo>
                    <a:lnTo>
                      <a:pt x="5" y="29"/>
                    </a:lnTo>
                    <a:lnTo>
                      <a:pt x="7" y="29"/>
                    </a:lnTo>
                    <a:lnTo>
                      <a:pt x="9" y="30"/>
                    </a:lnTo>
                    <a:lnTo>
                      <a:pt x="10" y="30"/>
                    </a:lnTo>
                    <a:lnTo>
                      <a:pt x="12" y="30"/>
                    </a:lnTo>
                    <a:lnTo>
                      <a:pt x="12" y="29"/>
                    </a:lnTo>
                    <a:lnTo>
                      <a:pt x="10" y="29"/>
                    </a:lnTo>
                    <a:lnTo>
                      <a:pt x="10" y="29"/>
                    </a:lnTo>
                    <a:lnTo>
                      <a:pt x="14" y="29"/>
                    </a:lnTo>
                    <a:lnTo>
                      <a:pt x="14" y="29"/>
                    </a:lnTo>
                    <a:lnTo>
                      <a:pt x="14" y="29"/>
                    </a:lnTo>
                    <a:lnTo>
                      <a:pt x="14" y="30"/>
                    </a:lnTo>
                    <a:lnTo>
                      <a:pt x="14" y="29"/>
                    </a:lnTo>
                    <a:lnTo>
                      <a:pt x="14" y="27"/>
                    </a:lnTo>
                    <a:lnTo>
                      <a:pt x="14" y="27"/>
                    </a:lnTo>
                    <a:lnTo>
                      <a:pt x="14" y="27"/>
                    </a:lnTo>
                    <a:lnTo>
                      <a:pt x="16" y="25"/>
                    </a:lnTo>
                    <a:lnTo>
                      <a:pt x="16" y="25"/>
                    </a:lnTo>
                    <a:lnTo>
                      <a:pt x="16" y="27"/>
                    </a:lnTo>
                    <a:lnTo>
                      <a:pt x="16" y="27"/>
                    </a:lnTo>
                    <a:lnTo>
                      <a:pt x="18" y="27"/>
                    </a:lnTo>
                    <a:lnTo>
                      <a:pt x="18" y="29"/>
                    </a:lnTo>
                    <a:lnTo>
                      <a:pt x="18" y="29"/>
                    </a:lnTo>
                    <a:lnTo>
                      <a:pt x="18" y="30"/>
                    </a:lnTo>
                    <a:lnTo>
                      <a:pt x="18" y="30"/>
                    </a:lnTo>
                    <a:lnTo>
                      <a:pt x="21" y="27"/>
                    </a:lnTo>
                    <a:lnTo>
                      <a:pt x="19" y="27"/>
                    </a:lnTo>
                    <a:lnTo>
                      <a:pt x="21" y="27"/>
                    </a:lnTo>
                    <a:lnTo>
                      <a:pt x="21" y="25"/>
                    </a:lnTo>
                    <a:lnTo>
                      <a:pt x="21" y="27"/>
                    </a:lnTo>
                    <a:lnTo>
                      <a:pt x="23" y="27"/>
                    </a:lnTo>
                    <a:lnTo>
                      <a:pt x="23" y="27"/>
                    </a:lnTo>
                    <a:lnTo>
                      <a:pt x="23" y="27"/>
                    </a:lnTo>
                    <a:lnTo>
                      <a:pt x="23" y="27"/>
                    </a:lnTo>
                    <a:lnTo>
                      <a:pt x="25" y="27"/>
                    </a:lnTo>
                    <a:lnTo>
                      <a:pt x="25" y="25"/>
                    </a:lnTo>
                    <a:lnTo>
                      <a:pt x="25" y="25"/>
                    </a:lnTo>
                    <a:lnTo>
                      <a:pt x="25" y="25"/>
                    </a:lnTo>
                    <a:lnTo>
                      <a:pt x="25" y="25"/>
                    </a:lnTo>
                    <a:lnTo>
                      <a:pt x="25" y="23"/>
                    </a:lnTo>
                    <a:lnTo>
                      <a:pt x="27" y="23"/>
                    </a:lnTo>
                    <a:lnTo>
                      <a:pt x="27" y="23"/>
                    </a:lnTo>
                    <a:lnTo>
                      <a:pt x="27" y="21"/>
                    </a:lnTo>
                    <a:lnTo>
                      <a:pt x="29" y="21"/>
                    </a:lnTo>
                    <a:lnTo>
                      <a:pt x="29" y="21"/>
                    </a:lnTo>
                    <a:lnTo>
                      <a:pt x="27" y="23"/>
                    </a:lnTo>
                    <a:lnTo>
                      <a:pt x="27" y="23"/>
                    </a:lnTo>
                    <a:lnTo>
                      <a:pt x="27" y="25"/>
                    </a:lnTo>
                    <a:lnTo>
                      <a:pt x="27" y="25"/>
                    </a:lnTo>
                    <a:lnTo>
                      <a:pt x="27" y="25"/>
                    </a:lnTo>
                    <a:lnTo>
                      <a:pt x="27" y="25"/>
                    </a:lnTo>
                    <a:lnTo>
                      <a:pt x="30" y="25"/>
                    </a:lnTo>
                    <a:lnTo>
                      <a:pt x="32" y="23"/>
                    </a:lnTo>
                    <a:lnTo>
                      <a:pt x="32" y="21"/>
                    </a:lnTo>
                    <a:lnTo>
                      <a:pt x="32" y="21"/>
                    </a:lnTo>
                    <a:lnTo>
                      <a:pt x="32" y="23"/>
                    </a:lnTo>
                    <a:lnTo>
                      <a:pt x="34" y="23"/>
                    </a:lnTo>
                    <a:lnTo>
                      <a:pt x="34" y="21"/>
                    </a:lnTo>
                    <a:lnTo>
                      <a:pt x="39" y="21"/>
                    </a:lnTo>
                    <a:lnTo>
                      <a:pt x="43" y="21"/>
                    </a:lnTo>
                    <a:lnTo>
                      <a:pt x="45" y="20"/>
                    </a:lnTo>
                    <a:lnTo>
                      <a:pt x="45" y="20"/>
                    </a:lnTo>
                    <a:lnTo>
                      <a:pt x="45" y="20"/>
                    </a:lnTo>
                    <a:lnTo>
                      <a:pt x="43" y="18"/>
                    </a:lnTo>
                    <a:lnTo>
                      <a:pt x="43" y="18"/>
                    </a:lnTo>
                    <a:lnTo>
                      <a:pt x="43" y="18"/>
                    </a:lnTo>
                    <a:lnTo>
                      <a:pt x="43" y="18"/>
                    </a:lnTo>
                    <a:lnTo>
                      <a:pt x="41" y="18"/>
                    </a:lnTo>
                    <a:lnTo>
                      <a:pt x="41" y="18"/>
                    </a:lnTo>
                    <a:lnTo>
                      <a:pt x="41" y="18"/>
                    </a:lnTo>
                    <a:lnTo>
                      <a:pt x="39" y="20"/>
                    </a:lnTo>
                    <a:lnTo>
                      <a:pt x="41" y="18"/>
                    </a:lnTo>
                    <a:lnTo>
                      <a:pt x="41" y="18"/>
                    </a:lnTo>
                    <a:lnTo>
                      <a:pt x="41" y="18"/>
                    </a:lnTo>
                    <a:lnTo>
                      <a:pt x="41" y="18"/>
                    </a:lnTo>
                    <a:lnTo>
                      <a:pt x="41" y="18"/>
                    </a:lnTo>
                    <a:lnTo>
                      <a:pt x="41" y="18"/>
                    </a:lnTo>
                    <a:lnTo>
                      <a:pt x="41" y="16"/>
                    </a:lnTo>
                    <a:lnTo>
                      <a:pt x="41" y="16"/>
                    </a:lnTo>
                    <a:lnTo>
                      <a:pt x="39" y="16"/>
                    </a:lnTo>
                    <a:lnTo>
                      <a:pt x="38" y="16"/>
                    </a:lnTo>
                    <a:lnTo>
                      <a:pt x="38" y="16"/>
                    </a:lnTo>
                    <a:lnTo>
                      <a:pt x="36" y="16"/>
                    </a:lnTo>
                    <a:lnTo>
                      <a:pt x="38" y="16"/>
                    </a:lnTo>
                    <a:lnTo>
                      <a:pt x="38" y="16"/>
                    </a:lnTo>
                    <a:lnTo>
                      <a:pt x="38" y="16"/>
                    </a:lnTo>
                    <a:lnTo>
                      <a:pt x="39" y="16"/>
                    </a:lnTo>
                    <a:lnTo>
                      <a:pt x="41" y="14"/>
                    </a:lnTo>
                    <a:lnTo>
                      <a:pt x="41" y="12"/>
                    </a:lnTo>
                    <a:lnTo>
                      <a:pt x="41" y="12"/>
                    </a:lnTo>
                    <a:lnTo>
                      <a:pt x="39" y="12"/>
                    </a:lnTo>
                    <a:lnTo>
                      <a:pt x="38" y="12"/>
                    </a:lnTo>
                    <a:lnTo>
                      <a:pt x="39" y="12"/>
                    </a:lnTo>
                    <a:lnTo>
                      <a:pt x="39" y="12"/>
                    </a:lnTo>
                    <a:lnTo>
                      <a:pt x="41" y="12"/>
                    </a:lnTo>
                    <a:lnTo>
                      <a:pt x="41" y="12"/>
                    </a:lnTo>
                    <a:lnTo>
                      <a:pt x="41" y="12"/>
                    </a:lnTo>
                    <a:lnTo>
                      <a:pt x="41" y="12"/>
                    </a:lnTo>
                    <a:lnTo>
                      <a:pt x="41" y="11"/>
                    </a:lnTo>
                    <a:lnTo>
                      <a:pt x="43" y="11"/>
                    </a:lnTo>
                    <a:lnTo>
                      <a:pt x="41" y="11"/>
                    </a:lnTo>
                    <a:lnTo>
                      <a:pt x="39" y="9"/>
                    </a:lnTo>
                    <a:lnTo>
                      <a:pt x="38" y="11"/>
                    </a:lnTo>
                    <a:lnTo>
                      <a:pt x="38" y="11"/>
                    </a:lnTo>
                    <a:lnTo>
                      <a:pt x="38" y="12"/>
                    </a:lnTo>
                    <a:lnTo>
                      <a:pt x="38" y="12"/>
                    </a:lnTo>
                    <a:lnTo>
                      <a:pt x="38" y="12"/>
                    </a:lnTo>
                    <a:lnTo>
                      <a:pt x="38" y="12"/>
                    </a:lnTo>
                    <a:lnTo>
                      <a:pt x="38" y="12"/>
                    </a:lnTo>
                    <a:lnTo>
                      <a:pt x="36" y="12"/>
                    </a:lnTo>
                    <a:lnTo>
                      <a:pt x="36" y="12"/>
                    </a:lnTo>
                    <a:lnTo>
                      <a:pt x="36" y="11"/>
                    </a:lnTo>
                    <a:lnTo>
                      <a:pt x="38" y="11"/>
                    </a:lnTo>
                    <a:lnTo>
                      <a:pt x="38" y="11"/>
                    </a:lnTo>
                    <a:lnTo>
                      <a:pt x="38" y="9"/>
                    </a:lnTo>
                    <a:lnTo>
                      <a:pt x="38" y="9"/>
                    </a:lnTo>
                    <a:lnTo>
                      <a:pt x="38" y="9"/>
                    </a:lnTo>
                    <a:lnTo>
                      <a:pt x="38" y="9"/>
                    </a:lnTo>
                    <a:lnTo>
                      <a:pt x="36" y="9"/>
                    </a:lnTo>
                    <a:lnTo>
                      <a:pt x="36" y="9"/>
                    </a:lnTo>
                    <a:lnTo>
                      <a:pt x="36" y="9"/>
                    </a:lnTo>
                    <a:lnTo>
                      <a:pt x="34" y="9"/>
                    </a:lnTo>
                    <a:lnTo>
                      <a:pt x="34" y="9"/>
                    </a:lnTo>
                    <a:lnTo>
                      <a:pt x="32" y="9"/>
                    </a:lnTo>
                    <a:lnTo>
                      <a:pt x="32" y="7"/>
                    </a:lnTo>
                    <a:lnTo>
                      <a:pt x="32" y="7"/>
                    </a:lnTo>
                    <a:lnTo>
                      <a:pt x="32" y="7"/>
                    </a:lnTo>
                    <a:lnTo>
                      <a:pt x="32" y="7"/>
                    </a:lnTo>
                    <a:lnTo>
                      <a:pt x="32" y="7"/>
                    </a:lnTo>
                    <a:lnTo>
                      <a:pt x="32" y="7"/>
                    </a:lnTo>
                    <a:lnTo>
                      <a:pt x="32" y="7"/>
                    </a:lnTo>
                    <a:lnTo>
                      <a:pt x="32" y="7"/>
                    </a:lnTo>
                    <a:lnTo>
                      <a:pt x="32" y="5"/>
                    </a:lnTo>
                    <a:lnTo>
                      <a:pt x="32" y="5"/>
                    </a:lnTo>
                    <a:lnTo>
                      <a:pt x="32" y="5"/>
                    </a:lnTo>
                    <a:lnTo>
                      <a:pt x="32" y="3"/>
                    </a:lnTo>
                    <a:lnTo>
                      <a:pt x="32" y="3"/>
                    </a:lnTo>
                    <a:lnTo>
                      <a:pt x="32" y="3"/>
                    </a:lnTo>
                    <a:lnTo>
                      <a:pt x="32" y="1"/>
                    </a:lnTo>
                    <a:lnTo>
                      <a:pt x="32" y="1"/>
                    </a:lnTo>
                    <a:lnTo>
                      <a:pt x="32" y="1"/>
                    </a:lnTo>
                    <a:lnTo>
                      <a:pt x="32" y="1"/>
                    </a:lnTo>
                    <a:lnTo>
                      <a:pt x="29" y="1"/>
                    </a:lnTo>
                    <a:lnTo>
                      <a:pt x="27" y="0"/>
                    </a:lnTo>
                    <a:lnTo>
                      <a:pt x="27" y="0"/>
                    </a:lnTo>
                    <a:lnTo>
                      <a:pt x="27" y="1"/>
                    </a:lnTo>
                    <a:lnTo>
                      <a:pt x="27" y="1"/>
                    </a:lnTo>
                    <a:lnTo>
                      <a:pt x="23" y="0"/>
                    </a:lnTo>
                    <a:lnTo>
                      <a:pt x="23" y="0"/>
                    </a:lnTo>
                    <a:lnTo>
                      <a:pt x="21" y="0"/>
                    </a:lnTo>
                    <a:lnTo>
                      <a:pt x="21" y="1"/>
                    </a:lnTo>
                    <a:lnTo>
                      <a:pt x="21" y="1"/>
                    </a:lnTo>
                    <a:lnTo>
                      <a:pt x="23" y="1"/>
                    </a:lnTo>
                    <a:lnTo>
                      <a:pt x="23" y="1"/>
                    </a:lnTo>
                    <a:lnTo>
                      <a:pt x="27" y="1"/>
                    </a:lnTo>
                    <a:lnTo>
                      <a:pt x="27" y="1"/>
                    </a:lnTo>
                    <a:lnTo>
                      <a:pt x="27" y="1"/>
                    </a:lnTo>
                    <a:lnTo>
                      <a:pt x="29" y="1"/>
                    </a:lnTo>
                    <a:lnTo>
                      <a:pt x="29" y="3"/>
                    </a:lnTo>
                    <a:lnTo>
                      <a:pt x="29" y="3"/>
                    </a:lnTo>
                    <a:lnTo>
                      <a:pt x="27" y="3"/>
                    </a:lnTo>
                    <a:lnTo>
                      <a:pt x="25" y="3"/>
                    </a:lnTo>
                    <a:lnTo>
                      <a:pt x="23" y="3"/>
                    </a:lnTo>
                    <a:lnTo>
                      <a:pt x="23" y="3"/>
                    </a:lnTo>
                    <a:lnTo>
                      <a:pt x="23" y="3"/>
                    </a:lnTo>
                    <a:lnTo>
                      <a:pt x="23" y="3"/>
                    </a:lnTo>
                    <a:lnTo>
                      <a:pt x="23" y="3"/>
                    </a:lnTo>
                    <a:lnTo>
                      <a:pt x="21" y="3"/>
                    </a:lnTo>
                    <a:lnTo>
                      <a:pt x="21" y="3"/>
                    </a:lnTo>
                    <a:lnTo>
                      <a:pt x="19" y="3"/>
                    </a:lnTo>
                    <a:lnTo>
                      <a:pt x="19" y="3"/>
                    </a:lnTo>
                    <a:lnTo>
                      <a:pt x="18" y="3"/>
                    </a:lnTo>
                    <a:lnTo>
                      <a:pt x="18" y="3"/>
                    </a:lnTo>
                    <a:lnTo>
                      <a:pt x="16" y="3"/>
                    </a:lnTo>
                    <a:lnTo>
                      <a:pt x="16" y="3"/>
                    </a:lnTo>
                    <a:lnTo>
                      <a:pt x="18" y="3"/>
                    </a:lnTo>
                    <a:lnTo>
                      <a:pt x="16" y="5"/>
                    </a:lnTo>
                    <a:lnTo>
                      <a:pt x="16" y="5"/>
                    </a:lnTo>
                    <a:lnTo>
                      <a:pt x="16" y="5"/>
                    </a:lnTo>
                    <a:lnTo>
                      <a:pt x="18" y="5"/>
                    </a:lnTo>
                    <a:lnTo>
                      <a:pt x="16" y="5"/>
                    </a:lnTo>
                    <a:lnTo>
                      <a:pt x="16" y="5"/>
                    </a:lnTo>
                    <a:lnTo>
                      <a:pt x="18" y="5"/>
                    </a:lnTo>
                    <a:lnTo>
                      <a:pt x="19" y="5"/>
                    </a:lnTo>
                    <a:lnTo>
                      <a:pt x="19" y="7"/>
                    </a:lnTo>
                    <a:lnTo>
                      <a:pt x="19" y="5"/>
                    </a:lnTo>
                    <a:lnTo>
                      <a:pt x="19" y="7"/>
                    </a:lnTo>
                    <a:lnTo>
                      <a:pt x="19" y="7"/>
                    </a:lnTo>
                    <a:lnTo>
                      <a:pt x="18" y="7"/>
                    </a:lnTo>
                    <a:lnTo>
                      <a:pt x="16" y="7"/>
                    </a:lnTo>
                    <a:lnTo>
                      <a:pt x="19" y="7"/>
                    </a:lnTo>
                    <a:lnTo>
                      <a:pt x="19" y="7"/>
                    </a:lnTo>
                    <a:lnTo>
                      <a:pt x="18" y="7"/>
                    </a:lnTo>
                    <a:lnTo>
                      <a:pt x="18" y="7"/>
                    </a:lnTo>
                    <a:lnTo>
                      <a:pt x="14" y="7"/>
                    </a:lnTo>
                    <a:lnTo>
                      <a:pt x="14" y="7"/>
                    </a:lnTo>
                    <a:lnTo>
                      <a:pt x="14" y="7"/>
                    </a:lnTo>
                    <a:lnTo>
                      <a:pt x="12" y="7"/>
                    </a:lnTo>
                    <a:lnTo>
                      <a:pt x="10" y="7"/>
                    </a:lnTo>
                    <a:lnTo>
                      <a:pt x="9" y="7"/>
                    </a:lnTo>
                    <a:lnTo>
                      <a:pt x="9" y="7"/>
                    </a:lnTo>
                    <a:lnTo>
                      <a:pt x="9" y="9"/>
                    </a:lnTo>
                    <a:lnTo>
                      <a:pt x="9" y="9"/>
                    </a:lnTo>
                    <a:lnTo>
                      <a:pt x="9" y="9"/>
                    </a:lnTo>
                    <a:lnTo>
                      <a:pt x="7" y="9"/>
                    </a:lnTo>
                    <a:lnTo>
                      <a:pt x="7" y="9"/>
                    </a:lnTo>
                    <a:lnTo>
                      <a:pt x="5" y="9"/>
                    </a:lnTo>
                    <a:lnTo>
                      <a:pt x="5" y="9"/>
                    </a:lnTo>
                    <a:lnTo>
                      <a:pt x="5" y="9"/>
                    </a:lnTo>
                    <a:lnTo>
                      <a:pt x="7" y="9"/>
                    </a:lnTo>
                    <a:lnTo>
                      <a:pt x="7" y="11"/>
                    </a:lnTo>
                    <a:lnTo>
                      <a:pt x="9" y="11"/>
                    </a:lnTo>
                    <a:lnTo>
                      <a:pt x="9" y="9"/>
                    </a:lnTo>
                    <a:lnTo>
                      <a:pt x="9" y="11"/>
                    </a:lnTo>
                    <a:lnTo>
                      <a:pt x="12" y="9"/>
                    </a:lnTo>
                    <a:lnTo>
                      <a:pt x="10" y="11"/>
                    </a:lnTo>
                    <a:lnTo>
                      <a:pt x="9" y="11"/>
                    </a:lnTo>
                    <a:lnTo>
                      <a:pt x="9" y="11"/>
                    </a:lnTo>
                    <a:lnTo>
                      <a:pt x="9" y="11"/>
                    </a:lnTo>
                    <a:lnTo>
                      <a:pt x="10" y="11"/>
                    </a:lnTo>
                    <a:lnTo>
                      <a:pt x="10" y="12"/>
                    </a:lnTo>
                    <a:lnTo>
                      <a:pt x="10" y="12"/>
                    </a:lnTo>
                    <a:lnTo>
                      <a:pt x="10" y="12"/>
                    </a:lnTo>
                    <a:lnTo>
                      <a:pt x="9" y="12"/>
                    </a:lnTo>
                    <a:lnTo>
                      <a:pt x="9" y="12"/>
                    </a:lnTo>
                    <a:lnTo>
                      <a:pt x="9" y="12"/>
                    </a:lnTo>
                    <a:lnTo>
                      <a:pt x="7" y="11"/>
                    </a:lnTo>
                    <a:lnTo>
                      <a:pt x="7" y="11"/>
                    </a:lnTo>
                    <a:lnTo>
                      <a:pt x="5" y="11"/>
                    </a:lnTo>
                    <a:lnTo>
                      <a:pt x="3" y="11"/>
                    </a:lnTo>
                    <a:lnTo>
                      <a:pt x="3" y="11"/>
                    </a:lnTo>
                    <a:lnTo>
                      <a:pt x="5" y="11"/>
                    </a:lnTo>
                    <a:lnTo>
                      <a:pt x="3" y="12"/>
                    </a:lnTo>
                    <a:lnTo>
                      <a:pt x="3" y="12"/>
                    </a:lnTo>
                    <a:lnTo>
                      <a:pt x="3" y="12"/>
                    </a:lnTo>
                    <a:lnTo>
                      <a:pt x="5" y="12"/>
                    </a:lnTo>
                    <a:lnTo>
                      <a:pt x="3" y="12"/>
                    </a:lnTo>
                    <a:lnTo>
                      <a:pt x="1" y="12"/>
                    </a:lnTo>
                    <a:lnTo>
                      <a:pt x="3" y="12"/>
                    </a:lnTo>
                    <a:lnTo>
                      <a:pt x="1" y="12"/>
                    </a:lnTo>
                    <a:lnTo>
                      <a:pt x="3" y="14"/>
                    </a:lnTo>
                    <a:lnTo>
                      <a:pt x="3" y="14"/>
                    </a:lnTo>
                    <a:lnTo>
                      <a:pt x="3" y="14"/>
                    </a:lnTo>
                    <a:lnTo>
                      <a:pt x="3" y="16"/>
                    </a:lnTo>
                    <a:lnTo>
                      <a:pt x="7" y="14"/>
                    </a:lnTo>
                    <a:lnTo>
                      <a:pt x="7" y="16"/>
                    </a:lnTo>
                    <a:lnTo>
                      <a:pt x="9" y="14"/>
                    </a:lnTo>
                    <a:lnTo>
                      <a:pt x="9" y="16"/>
                    </a:lnTo>
                    <a:lnTo>
                      <a:pt x="7" y="16"/>
                    </a:lnTo>
                    <a:lnTo>
                      <a:pt x="7" y="16"/>
                    </a:lnTo>
                    <a:lnTo>
                      <a:pt x="5" y="16"/>
                    </a:lnTo>
                    <a:lnTo>
                      <a:pt x="5" y="16"/>
                    </a:lnTo>
                    <a:lnTo>
                      <a:pt x="3" y="16"/>
                    </a:lnTo>
                    <a:lnTo>
                      <a:pt x="1" y="16"/>
                    </a:lnTo>
                    <a:lnTo>
                      <a:pt x="1" y="16"/>
                    </a:lnTo>
                    <a:lnTo>
                      <a:pt x="1" y="16"/>
                    </a:lnTo>
                    <a:lnTo>
                      <a:pt x="0" y="16"/>
                    </a:lnTo>
                    <a:lnTo>
                      <a:pt x="1" y="16"/>
                    </a:lnTo>
                    <a:lnTo>
                      <a:pt x="1" y="16"/>
                    </a:lnTo>
                    <a:close/>
                    <a:moveTo>
                      <a:pt x="14" y="11"/>
                    </a:moveTo>
                    <a:lnTo>
                      <a:pt x="14" y="11"/>
                    </a:lnTo>
                    <a:lnTo>
                      <a:pt x="12" y="11"/>
                    </a:lnTo>
                    <a:lnTo>
                      <a:pt x="12" y="11"/>
                    </a:lnTo>
                    <a:lnTo>
                      <a:pt x="14" y="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6" name="Freeform 174"/>
              <p:cNvSpPr/>
              <p:nvPr/>
            </p:nvSpPr>
            <p:spPr bwMode="auto">
              <a:xfrm>
                <a:off x="1391" y="834"/>
                <a:ext cx="14" cy="6"/>
              </a:xfrm>
              <a:custGeom>
                <a:avLst/>
                <a:gdLst>
                  <a:gd name="T0" fmla="*/ 7 w 14"/>
                  <a:gd name="T1" fmla="*/ 4 h 6"/>
                  <a:gd name="T2" fmla="*/ 7 w 14"/>
                  <a:gd name="T3" fmla="*/ 4 h 6"/>
                  <a:gd name="T4" fmla="*/ 9 w 14"/>
                  <a:gd name="T5" fmla="*/ 6 h 6"/>
                  <a:gd name="T6" fmla="*/ 10 w 14"/>
                  <a:gd name="T7" fmla="*/ 6 h 6"/>
                  <a:gd name="T8" fmla="*/ 10 w 14"/>
                  <a:gd name="T9" fmla="*/ 4 h 6"/>
                  <a:gd name="T10" fmla="*/ 10 w 14"/>
                  <a:gd name="T11" fmla="*/ 4 h 6"/>
                  <a:gd name="T12" fmla="*/ 10 w 14"/>
                  <a:gd name="T13" fmla="*/ 4 h 6"/>
                  <a:gd name="T14" fmla="*/ 12 w 14"/>
                  <a:gd name="T15" fmla="*/ 2 h 6"/>
                  <a:gd name="T16" fmla="*/ 12 w 14"/>
                  <a:gd name="T17" fmla="*/ 2 h 6"/>
                  <a:gd name="T18" fmla="*/ 14 w 14"/>
                  <a:gd name="T19" fmla="*/ 2 h 6"/>
                  <a:gd name="T20" fmla="*/ 14 w 14"/>
                  <a:gd name="T21" fmla="*/ 2 h 6"/>
                  <a:gd name="T22" fmla="*/ 12 w 14"/>
                  <a:gd name="T23" fmla="*/ 2 h 6"/>
                  <a:gd name="T24" fmla="*/ 12 w 14"/>
                  <a:gd name="T25" fmla="*/ 2 h 6"/>
                  <a:gd name="T26" fmla="*/ 10 w 14"/>
                  <a:gd name="T27" fmla="*/ 2 h 6"/>
                  <a:gd name="T28" fmla="*/ 10 w 14"/>
                  <a:gd name="T29" fmla="*/ 2 h 6"/>
                  <a:gd name="T30" fmla="*/ 10 w 14"/>
                  <a:gd name="T31" fmla="*/ 2 h 6"/>
                  <a:gd name="T32" fmla="*/ 9 w 14"/>
                  <a:gd name="T33" fmla="*/ 2 h 6"/>
                  <a:gd name="T34" fmla="*/ 9 w 14"/>
                  <a:gd name="T35" fmla="*/ 2 h 6"/>
                  <a:gd name="T36" fmla="*/ 9 w 14"/>
                  <a:gd name="T37" fmla="*/ 0 h 6"/>
                  <a:gd name="T38" fmla="*/ 7 w 14"/>
                  <a:gd name="T39" fmla="*/ 0 h 6"/>
                  <a:gd name="T40" fmla="*/ 7 w 14"/>
                  <a:gd name="T41" fmla="*/ 2 h 6"/>
                  <a:gd name="T42" fmla="*/ 7 w 14"/>
                  <a:gd name="T43" fmla="*/ 0 h 6"/>
                  <a:gd name="T44" fmla="*/ 5 w 14"/>
                  <a:gd name="T45" fmla="*/ 2 h 6"/>
                  <a:gd name="T46" fmla="*/ 5 w 14"/>
                  <a:gd name="T47" fmla="*/ 0 h 6"/>
                  <a:gd name="T48" fmla="*/ 5 w 14"/>
                  <a:gd name="T49" fmla="*/ 0 h 6"/>
                  <a:gd name="T50" fmla="*/ 5 w 14"/>
                  <a:gd name="T51" fmla="*/ 0 h 6"/>
                  <a:gd name="T52" fmla="*/ 3 w 14"/>
                  <a:gd name="T53" fmla="*/ 0 h 6"/>
                  <a:gd name="T54" fmla="*/ 1 w 14"/>
                  <a:gd name="T55" fmla="*/ 0 h 6"/>
                  <a:gd name="T56" fmla="*/ 1 w 14"/>
                  <a:gd name="T57" fmla="*/ 2 h 6"/>
                  <a:gd name="T58" fmla="*/ 0 w 14"/>
                  <a:gd name="T59" fmla="*/ 2 h 6"/>
                  <a:gd name="T60" fmla="*/ 0 w 14"/>
                  <a:gd name="T61" fmla="*/ 2 h 6"/>
                  <a:gd name="T62" fmla="*/ 0 w 14"/>
                  <a:gd name="T63" fmla="*/ 2 h 6"/>
                  <a:gd name="T64" fmla="*/ 0 w 14"/>
                  <a:gd name="T65" fmla="*/ 4 h 6"/>
                  <a:gd name="T66" fmla="*/ 1 w 14"/>
                  <a:gd name="T67" fmla="*/ 4 h 6"/>
                  <a:gd name="T68" fmla="*/ 1 w 14"/>
                  <a:gd name="T69" fmla="*/ 4 h 6"/>
                  <a:gd name="T70" fmla="*/ 3 w 14"/>
                  <a:gd name="T71" fmla="*/ 4 h 6"/>
                  <a:gd name="T72" fmla="*/ 3 w 14"/>
                  <a:gd name="T73" fmla="*/ 4 h 6"/>
                  <a:gd name="T74" fmla="*/ 3 w 14"/>
                  <a:gd name="T75" fmla="*/ 4 h 6"/>
                  <a:gd name="T76" fmla="*/ 5 w 14"/>
                  <a:gd name="T77" fmla="*/ 4 h 6"/>
                  <a:gd name="T78" fmla="*/ 5 w 14"/>
                  <a:gd name="T79" fmla="*/ 4 h 6"/>
                  <a:gd name="T80" fmla="*/ 7 w 14"/>
                  <a:gd name="T8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6">
                    <a:moveTo>
                      <a:pt x="7" y="4"/>
                    </a:moveTo>
                    <a:lnTo>
                      <a:pt x="7" y="4"/>
                    </a:lnTo>
                    <a:lnTo>
                      <a:pt x="9" y="6"/>
                    </a:lnTo>
                    <a:lnTo>
                      <a:pt x="10" y="6"/>
                    </a:lnTo>
                    <a:lnTo>
                      <a:pt x="10" y="4"/>
                    </a:lnTo>
                    <a:lnTo>
                      <a:pt x="10" y="4"/>
                    </a:lnTo>
                    <a:lnTo>
                      <a:pt x="10" y="4"/>
                    </a:lnTo>
                    <a:lnTo>
                      <a:pt x="12" y="2"/>
                    </a:lnTo>
                    <a:lnTo>
                      <a:pt x="12" y="2"/>
                    </a:lnTo>
                    <a:lnTo>
                      <a:pt x="14" y="2"/>
                    </a:lnTo>
                    <a:lnTo>
                      <a:pt x="14" y="2"/>
                    </a:lnTo>
                    <a:lnTo>
                      <a:pt x="12" y="2"/>
                    </a:lnTo>
                    <a:lnTo>
                      <a:pt x="12" y="2"/>
                    </a:lnTo>
                    <a:lnTo>
                      <a:pt x="10" y="2"/>
                    </a:lnTo>
                    <a:lnTo>
                      <a:pt x="10" y="2"/>
                    </a:lnTo>
                    <a:lnTo>
                      <a:pt x="10" y="2"/>
                    </a:lnTo>
                    <a:lnTo>
                      <a:pt x="9" y="2"/>
                    </a:lnTo>
                    <a:lnTo>
                      <a:pt x="9" y="2"/>
                    </a:lnTo>
                    <a:lnTo>
                      <a:pt x="9" y="0"/>
                    </a:lnTo>
                    <a:lnTo>
                      <a:pt x="7" y="0"/>
                    </a:lnTo>
                    <a:lnTo>
                      <a:pt x="7" y="2"/>
                    </a:lnTo>
                    <a:lnTo>
                      <a:pt x="7" y="0"/>
                    </a:lnTo>
                    <a:lnTo>
                      <a:pt x="5" y="2"/>
                    </a:lnTo>
                    <a:lnTo>
                      <a:pt x="5" y="0"/>
                    </a:lnTo>
                    <a:lnTo>
                      <a:pt x="5" y="0"/>
                    </a:lnTo>
                    <a:lnTo>
                      <a:pt x="5" y="0"/>
                    </a:lnTo>
                    <a:lnTo>
                      <a:pt x="3" y="0"/>
                    </a:lnTo>
                    <a:lnTo>
                      <a:pt x="1" y="0"/>
                    </a:lnTo>
                    <a:lnTo>
                      <a:pt x="1" y="2"/>
                    </a:lnTo>
                    <a:lnTo>
                      <a:pt x="0" y="2"/>
                    </a:lnTo>
                    <a:lnTo>
                      <a:pt x="0" y="2"/>
                    </a:lnTo>
                    <a:lnTo>
                      <a:pt x="0" y="2"/>
                    </a:lnTo>
                    <a:lnTo>
                      <a:pt x="0" y="4"/>
                    </a:lnTo>
                    <a:lnTo>
                      <a:pt x="1" y="4"/>
                    </a:lnTo>
                    <a:lnTo>
                      <a:pt x="1" y="4"/>
                    </a:lnTo>
                    <a:lnTo>
                      <a:pt x="3" y="4"/>
                    </a:lnTo>
                    <a:lnTo>
                      <a:pt x="3" y="4"/>
                    </a:lnTo>
                    <a:lnTo>
                      <a:pt x="3" y="4"/>
                    </a:lnTo>
                    <a:lnTo>
                      <a:pt x="5" y="4"/>
                    </a:lnTo>
                    <a:lnTo>
                      <a:pt x="5" y="4"/>
                    </a:lnTo>
                    <a:lnTo>
                      <a:pt x="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7" name="Freeform 175"/>
              <p:cNvSpPr/>
              <p:nvPr/>
            </p:nvSpPr>
            <p:spPr bwMode="auto">
              <a:xfrm>
                <a:off x="1378" y="840"/>
                <a:ext cx="71" cy="29"/>
              </a:xfrm>
              <a:custGeom>
                <a:avLst/>
                <a:gdLst>
                  <a:gd name="T0" fmla="*/ 4 w 71"/>
                  <a:gd name="T1" fmla="*/ 2 h 29"/>
                  <a:gd name="T2" fmla="*/ 2 w 71"/>
                  <a:gd name="T3" fmla="*/ 3 h 29"/>
                  <a:gd name="T4" fmla="*/ 2 w 71"/>
                  <a:gd name="T5" fmla="*/ 3 h 29"/>
                  <a:gd name="T6" fmla="*/ 4 w 71"/>
                  <a:gd name="T7" fmla="*/ 7 h 29"/>
                  <a:gd name="T8" fmla="*/ 7 w 71"/>
                  <a:gd name="T9" fmla="*/ 9 h 29"/>
                  <a:gd name="T10" fmla="*/ 13 w 71"/>
                  <a:gd name="T11" fmla="*/ 9 h 29"/>
                  <a:gd name="T12" fmla="*/ 14 w 71"/>
                  <a:gd name="T13" fmla="*/ 9 h 29"/>
                  <a:gd name="T14" fmla="*/ 14 w 71"/>
                  <a:gd name="T15" fmla="*/ 13 h 29"/>
                  <a:gd name="T16" fmla="*/ 13 w 71"/>
                  <a:gd name="T17" fmla="*/ 16 h 29"/>
                  <a:gd name="T18" fmla="*/ 7 w 71"/>
                  <a:gd name="T19" fmla="*/ 20 h 29"/>
                  <a:gd name="T20" fmla="*/ 5 w 71"/>
                  <a:gd name="T21" fmla="*/ 22 h 29"/>
                  <a:gd name="T22" fmla="*/ 9 w 71"/>
                  <a:gd name="T23" fmla="*/ 23 h 29"/>
                  <a:gd name="T24" fmla="*/ 11 w 71"/>
                  <a:gd name="T25" fmla="*/ 25 h 29"/>
                  <a:gd name="T26" fmla="*/ 13 w 71"/>
                  <a:gd name="T27" fmla="*/ 25 h 29"/>
                  <a:gd name="T28" fmla="*/ 18 w 71"/>
                  <a:gd name="T29" fmla="*/ 25 h 29"/>
                  <a:gd name="T30" fmla="*/ 20 w 71"/>
                  <a:gd name="T31" fmla="*/ 23 h 29"/>
                  <a:gd name="T32" fmla="*/ 22 w 71"/>
                  <a:gd name="T33" fmla="*/ 23 h 29"/>
                  <a:gd name="T34" fmla="*/ 22 w 71"/>
                  <a:gd name="T35" fmla="*/ 27 h 29"/>
                  <a:gd name="T36" fmla="*/ 25 w 71"/>
                  <a:gd name="T37" fmla="*/ 27 h 29"/>
                  <a:gd name="T38" fmla="*/ 29 w 71"/>
                  <a:gd name="T39" fmla="*/ 27 h 29"/>
                  <a:gd name="T40" fmla="*/ 33 w 71"/>
                  <a:gd name="T41" fmla="*/ 27 h 29"/>
                  <a:gd name="T42" fmla="*/ 36 w 71"/>
                  <a:gd name="T43" fmla="*/ 25 h 29"/>
                  <a:gd name="T44" fmla="*/ 38 w 71"/>
                  <a:gd name="T45" fmla="*/ 27 h 29"/>
                  <a:gd name="T46" fmla="*/ 47 w 71"/>
                  <a:gd name="T47" fmla="*/ 25 h 29"/>
                  <a:gd name="T48" fmla="*/ 47 w 71"/>
                  <a:gd name="T49" fmla="*/ 27 h 29"/>
                  <a:gd name="T50" fmla="*/ 52 w 71"/>
                  <a:gd name="T51" fmla="*/ 29 h 29"/>
                  <a:gd name="T52" fmla="*/ 60 w 71"/>
                  <a:gd name="T53" fmla="*/ 27 h 29"/>
                  <a:gd name="T54" fmla="*/ 63 w 71"/>
                  <a:gd name="T55" fmla="*/ 25 h 29"/>
                  <a:gd name="T56" fmla="*/ 67 w 71"/>
                  <a:gd name="T57" fmla="*/ 23 h 29"/>
                  <a:gd name="T58" fmla="*/ 71 w 71"/>
                  <a:gd name="T59" fmla="*/ 20 h 29"/>
                  <a:gd name="T60" fmla="*/ 71 w 71"/>
                  <a:gd name="T61" fmla="*/ 18 h 29"/>
                  <a:gd name="T62" fmla="*/ 65 w 71"/>
                  <a:gd name="T63" fmla="*/ 16 h 29"/>
                  <a:gd name="T64" fmla="*/ 56 w 71"/>
                  <a:gd name="T65" fmla="*/ 16 h 29"/>
                  <a:gd name="T66" fmla="*/ 52 w 71"/>
                  <a:gd name="T67" fmla="*/ 16 h 29"/>
                  <a:gd name="T68" fmla="*/ 45 w 71"/>
                  <a:gd name="T69" fmla="*/ 18 h 29"/>
                  <a:gd name="T70" fmla="*/ 43 w 71"/>
                  <a:gd name="T71" fmla="*/ 18 h 29"/>
                  <a:gd name="T72" fmla="*/ 40 w 71"/>
                  <a:gd name="T73" fmla="*/ 18 h 29"/>
                  <a:gd name="T74" fmla="*/ 38 w 71"/>
                  <a:gd name="T75" fmla="*/ 18 h 29"/>
                  <a:gd name="T76" fmla="*/ 33 w 71"/>
                  <a:gd name="T77" fmla="*/ 18 h 29"/>
                  <a:gd name="T78" fmla="*/ 31 w 71"/>
                  <a:gd name="T79" fmla="*/ 18 h 29"/>
                  <a:gd name="T80" fmla="*/ 29 w 71"/>
                  <a:gd name="T81" fmla="*/ 16 h 29"/>
                  <a:gd name="T82" fmla="*/ 25 w 71"/>
                  <a:gd name="T83" fmla="*/ 18 h 29"/>
                  <a:gd name="T84" fmla="*/ 23 w 71"/>
                  <a:gd name="T85" fmla="*/ 16 h 29"/>
                  <a:gd name="T86" fmla="*/ 25 w 71"/>
                  <a:gd name="T87" fmla="*/ 14 h 29"/>
                  <a:gd name="T88" fmla="*/ 23 w 71"/>
                  <a:gd name="T89" fmla="*/ 13 h 29"/>
                  <a:gd name="T90" fmla="*/ 22 w 71"/>
                  <a:gd name="T91" fmla="*/ 13 h 29"/>
                  <a:gd name="T92" fmla="*/ 20 w 71"/>
                  <a:gd name="T93" fmla="*/ 13 h 29"/>
                  <a:gd name="T94" fmla="*/ 22 w 71"/>
                  <a:gd name="T95" fmla="*/ 11 h 29"/>
                  <a:gd name="T96" fmla="*/ 23 w 71"/>
                  <a:gd name="T97" fmla="*/ 11 h 29"/>
                  <a:gd name="T98" fmla="*/ 25 w 71"/>
                  <a:gd name="T99" fmla="*/ 11 h 29"/>
                  <a:gd name="T100" fmla="*/ 31 w 71"/>
                  <a:gd name="T101" fmla="*/ 11 h 29"/>
                  <a:gd name="T102" fmla="*/ 25 w 71"/>
                  <a:gd name="T103" fmla="*/ 9 h 29"/>
                  <a:gd name="T104" fmla="*/ 25 w 71"/>
                  <a:gd name="T105" fmla="*/ 9 h 29"/>
                  <a:gd name="T106" fmla="*/ 29 w 71"/>
                  <a:gd name="T107" fmla="*/ 7 h 29"/>
                  <a:gd name="T108" fmla="*/ 25 w 71"/>
                  <a:gd name="T109" fmla="*/ 5 h 29"/>
                  <a:gd name="T110" fmla="*/ 20 w 71"/>
                  <a:gd name="T111" fmla="*/ 5 h 29"/>
                  <a:gd name="T112" fmla="*/ 14 w 71"/>
                  <a:gd name="T113" fmla="*/ 7 h 29"/>
                  <a:gd name="T114" fmla="*/ 18 w 71"/>
                  <a:gd name="T115" fmla="*/ 3 h 29"/>
                  <a:gd name="T116" fmla="*/ 14 w 71"/>
                  <a:gd name="T117" fmla="*/ 3 h 29"/>
                  <a:gd name="T118" fmla="*/ 9 w 71"/>
                  <a:gd name="T1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 h="29">
                    <a:moveTo>
                      <a:pt x="5" y="2"/>
                    </a:moveTo>
                    <a:lnTo>
                      <a:pt x="5" y="2"/>
                    </a:lnTo>
                    <a:lnTo>
                      <a:pt x="4" y="2"/>
                    </a:lnTo>
                    <a:lnTo>
                      <a:pt x="4" y="2"/>
                    </a:lnTo>
                    <a:lnTo>
                      <a:pt x="4" y="2"/>
                    </a:lnTo>
                    <a:lnTo>
                      <a:pt x="4" y="2"/>
                    </a:lnTo>
                    <a:lnTo>
                      <a:pt x="5" y="3"/>
                    </a:lnTo>
                    <a:lnTo>
                      <a:pt x="5" y="3"/>
                    </a:lnTo>
                    <a:lnTo>
                      <a:pt x="4" y="3"/>
                    </a:lnTo>
                    <a:lnTo>
                      <a:pt x="2" y="3"/>
                    </a:lnTo>
                    <a:lnTo>
                      <a:pt x="2" y="3"/>
                    </a:lnTo>
                    <a:lnTo>
                      <a:pt x="0" y="3"/>
                    </a:lnTo>
                    <a:lnTo>
                      <a:pt x="2" y="3"/>
                    </a:lnTo>
                    <a:lnTo>
                      <a:pt x="2" y="3"/>
                    </a:lnTo>
                    <a:lnTo>
                      <a:pt x="2" y="3"/>
                    </a:lnTo>
                    <a:lnTo>
                      <a:pt x="4" y="3"/>
                    </a:lnTo>
                    <a:lnTo>
                      <a:pt x="4" y="3"/>
                    </a:lnTo>
                    <a:lnTo>
                      <a:pt x="4" y="5"/>
                    </a:lnTo>
                    <a:lnTo>
                      <a:pt x="4" y="5"/>
                    </a:lnTo>
                    <a:lnTo>
                      <a:pt x="4" y="7"/>
                    </a:lnTo>
                    <a:lnTo>
                      <a:pt x="5" y="7"/>
                    </a:lnTo>
                    <a:lnTo>
                      <a:pt x="5" y="7"/>
                    </a:lnTo>
                    <a:lnTo>
                      <a:pt x="5" y="9"/>
                    </a:lnTo>
                    <a:lnTo>
                      <a:pt x="5" y="9"/>
                    </a:lnTo>
                    <a:lnTo>
                      <a:pt x="7" y="9"/>
                    </a:lnTo>
                    <a:lnTo>
                      <a:pt x="11" y="9"/>
                    </a:lnTo>
                    <a:lnTo>
                      <a:pt x="11" y="9"/>
                    </a:lnTo>
                    <a:lnTo>
                      <a:pt x="11" y="9"/>
                    </a:lnTo>
                    <a:lnTo>
                      <a:pt x="11" y="9"/>
                    </a:lnTo>
                    <a:lnTo>
                      <a:pt x="13" y="9"/>
                    </a:lnTo>
                    <a:lnTo>
                      <a:pt x="13" y="9"/>
                    </a:lnTo>
                    <a:lnTo>
                      <a:pt x="14" y="9"/>
                    </a:lnTo>
                    <a:lnTo>
                      <a:pt x="14" y="9"/>
                    </a:lnTo>
                    <a:lnTo>
                      <a:pt x="14" y="9"/>
                    </a:lnTo>
                    <a:lnTo>
                      <a:pt x="14" y="9"/>
                    </a:lnTo>
                    <a:lnTo>
                      <a:pt x="14" y="9"/>
                    </a:lnTo>
                    <a:lnTo>
                      <a:pt x="14" y="11"/>
                    </a:lnTo>
                    <a:lnTo>
                      <a:pt x="14" y="11"/>
                    </a:lnTo>
                    <a:lnTo>
                      <a:pt x="13" y="13"/>
                    </a:lnTo>
                    <a:lnTo>
                      <a:pt x="14" y="13"/>
                    </a:lnTo>
                    <a:lnTo>
                      <a:pt x="14" y="13"/>
                    </a:lnTo>
                    <a:lnTo>
                      <a:pt x="14" y="13"/>
                    </a:lnTo>
                    <a:lnTo>
                      <a:pt x="13" y="14"/>
                    </a:lnTo>
                    <a:lnTo>
                      <a:pt x="13" y="14"/>
                    </a:lnTo>
                    <a:lnTo>
                      <a:pt x="13" y="16"/>
                    </a:lnTo>
                    <a:lnTo>
                      <a:pt x="11" y="16"/>
                    </a:lnTo>
                    <a:lnTo>
                      <a:pt x="9" y="18"/>
                    </a:lnTo>
                    <a:lnTo>
                      <a:pt x="7" y="18"/>
                    </a:lnTo>
                    <a:lnTo>
                      <a:pt x="7" y="18"/>
                    </a:lnTo>
                    <a:lnTo>
                      <a:pt x="7" y="20"/>
                    </a:lnTo>
                    <a:lnTo>
                      <a:pt x="9" y="20"/>
                    </a:lnTo>
                    <a:lnTo>
                      <a:pt x="9" y="20"/>
                    </a:lnTo>
                    <a:lnTo>
                      <a:pt x="7" y="22"/>
                    </a:lnTo>
                    <a:lnTo>
                      <a:pt x="7" y="22"/>
                    </a:lnTo>
                    <a:lnTo>
                      <a:pt x="5" y="22"/>
                    </a:lnTo>
                    <a:lnTo>
                      <a:pt x="5" y="23"/>
                    </a:lnTo>
                    <a:lnTo>
                      <a:pt x="7" y="23"/>
                    </a:lnTo>
                    <a:lnTo>
                      <a:pt x="7" y="23"/>
                    </a:lnTo>
                    <a:lnTo>
                      <a:pt x="7" y="25"/>
                    </a:lnTo>
                    <a:lnTo>
                      <a:pt x="9" y="23"/>
                    </a:lnTo>
                    <a:lnTo>
                      <a:pt x="9" y="23"/>
                    </a:lnTo>
                    <a:lnTo>
                      <a:pt x="9" y="23"/>
                    </a:lnTo>
                    <a:lnTo>
                      <a:pt x="13" y="22"/>
                    </a:lnTo>
                    <a:lnTo>
                      <a:pt x="11" y="23"/>
                    </a:lnTo>
                    <a:lnTo>
                      <a:pt x="11" y="25"/>
                    </a:lnTo>
                    <a:lnTo>
                      <a:pt x="13" y="23"/>
                    </a:lnTo>
                    <a:lnTo>
                      <a:pt x="13" y="25"/>
                    </a:lnTo>
                    <a:lnTo>
                      <a:pt x="13" y="25"/>
                    </a:lnTo>
                    <a:lnTo>
                      <a:pt x="13" y="25"/>
                    </a:lnTo>
                    <a:lnTo>
                      <a:pt x="13" y="25"/>
                    </a:lnTo>
                    <a:lnTo>
                      <a:pt x="14" y="25"/>
                    </a:lnTo>
                    <a:lnTo>
                      <a:pt x="13" y="25"/>
                    </a:lnTo>
                    <a:lnTo>
                      <a:pt x="14" y="25"/>
                    </a:lnTo>
                    <a:lnTo>
                      <a:pt x="18" y="25"/>
                    </a:lnTo>
                    <a:lnTo>
                      <a:pt x="18" y="25"/>
                    </a:lnTo>
                    <a:lnTo>
                      <a:pt x="18" y="25"/>
                    </a:lnTo>
                    <a:lnTo>
                      <a:pt x="18" y="23"/>
                    </a:lnTo>
                    <a:lnTo>
                      <a:pt x="20" y="23"/>
                    </a:lnTo>
                    <a:lnTo>
                      <a:pt x="20" y="23"/>
                    </a:lnTo>
                    <a:lnTo>
                      <a:pt x="20" y="23"/>
                    </a:lnTo>
                    <a:lnTo>
                      <a:pt x="20" y="25"/>
                    </a:lnTo>
                    <a:lnTo>
                      <a:pt x="20" y="25"/>
                    </a:lnTo>
                    <a:lnTo>
                      <a:pt x="22" y="23"/>
                    </a:lnTo>
                    <a:lnTo>
                      <a:pt x="22" y="23"/>
                    </a:lnTo>
                    <a:lnTo>
                      <a:pt x="22" y="23"/>
                    </a:lnTo>
                    <a:lnTo>
                      <a:pt x="23" y="23"/>
                    </a:lnTo>
                    <a:lnTo>
                      <a:pt x="23" y="25"/>
                    </a:lnTo>
                    <a:lnTo>
                      <a:pt x="22" y="25"/>
                    </a:lnTo>
                    <a:lnTo>
                      <a:pt x="20" y="27"/>
                    </a:lnTo>
                    <a:lnTo>
                      <a:pt x="22" y="27"/>
                    </a:lnTo>
                    <a:lnTo>
                      <a:pt x="22" y="27"/>
                    </a:lnTo>
                    <a:lnTo>
                      <a:pt x="23" y="27"/>
                    </a:lnTo>
                    <a:lnTo>
                      <a:pt x="23" y="27"/>
                    </a:lnTo>
                    <a:lnTo>
                      <a:pt x="23" y="27"/>
                    </a:lnTo>
                    <a:lnTo>
                      <a:pt x="25" y="27"/>
                    </a:lnTo>
                    <a:lnTo>
                      <a:pt x="27" y="27"/>
                    </a:lnTo>
                    <a:lnTo>
                      <a:pt x="27" y="27"/>
                    </a:lnTo>
                    <a:lnTo>
                      <a:pt x="27" y="27"/>
                    </a:lnTo>
                    <a:lnTo>
                      <a:pt x="27" y="27"/>
                    </a:lnTo>
                    <a:lnTo>
                      <a:pt x="29" y="27"/>
                    </a:lnTo>
                    <a:lnTo>
                      <a:pt x="29" y="27"/>
                    </a:lnTo>
                    <a:lnTo>
                      <a:pt x="31" y="27"/>
                    </a:lnTo>
                    <a:lnTo>
                      <a:pt x="31" y="27"/>
                    </a:lnTo>
                    <a:lnTo>
                      <a:pt x="33" y="27"/>
                    </a:lnTo>
                    <a:lnTo>
                      <a:pt x="33" y="27"/>
                    </a:lnTo>
                    <a:lnTo>
                      <a:pt x="33" y="27"/>
                    </a:lnTo>
                    <a:lnTo>
                      <a:pt x="33" y="27"/>
                    </a:lnTo>
                    <a:lnTo>
                      <a:pt x="34" y="27"/>
                    </a:lnTo>
                    <a:lnTo>
                      <a:pt x="36" y="27"/>
                    </a:lnTo>
                    <a:lnTo>
                      <a:pt x="36" y="25"/>
                    </a:lnTo>
                    <a:lnTo>
                      <a:pt x="36" y="27"/>
                    </a:lnTo>
                    <a:lnTo>
                      <a:pt x="36" y="27"/>
                    </a:lnTo>
                    <a:lnTo>
                      <a:pt x="38" y="27"/>
                    </a:lnTo>
                    <a:lnTo>
                      <a:pt x="38" y="27"/>
                    </a:lnTo>
                    <a:lnTo>
                      <a:pt x="38" y="27"/>
                    </a:lnTo>
                    <a:lnTo>
                      <a:pt x="42" y="27"/>
                    </a:lnTo>
                    <a:lnTo>
                      <a:pt x="45" y="27"/>
                    </a:lnTo>
                    <a:lnTo>
                      <a:pt x="49" y="25"/>
                    </a:lnTo>
                    <a:lnTo>
                      <a:pt x="47" y="25"/>
                    </a:lnTo>
                    <a:lnTo>
                      <a:pt x="47" y="25"/>
                    </a:lnTo>
                    <a:lnTo>
                      <a:pt x="49" y="25"/>
                    </a:lnTo>
                    <a:lnTo>
                      <a:pt x="49" y="25"/>
                    </a:lnTo>
                    <a:lnTo>
                      <a:pt x="49" y="25"/>
                    </a:lnTo>
                    <a:lnTo>
                      <a:pt x="49" y="25"/>
                    </a:lnTo>
                    <a:lnTo>
                      <a:pt x="47" y="27"/>
                    </a:lnTo>
                    <a:lnTo>
                      <a:pt x="49" y="29"/>
                    </a:lnTo>
                    <a:lnTo>
                      <a:pt x="51" y="29"/>
                    </a:lnTo>
                    <a:lnTo>
                      <a:pt x="51" y="27"/>
                    </a:lnTo>
                    <a:lnTo>
                      <a:pt x="51" y="29"/>
                    </a:lnTo>
                    <a:lnTo>
                      <a:pt x="52" y="29"/>
                    </a:lnTo>
                    <a:lnTo>
                      <a:pt x="52" y="29"/>
                    </a:lnTo>
                    <a:lnTo>
                      <a:pt x="54" y="29"/>
                    </a:lnTo>
                    <a:lnTo>
                      <a:pt x="56" y="29"/>
                    </a:lnTo>
                    <a:lnTo>
                      <a:pt x="60" y="29"/>
                    </a:lnTo>
                    <a:lnTo>
                      <a:pt x="60" y="27"/>
                    </a:lnTo>
                    <a:lnTo>
                      <a:pt x="62" y="29"/>
                    </a:lnTo>
                    <a:lnTo>
                      <a:pt x="63" y="27"/>
                    </a:lnTo>
                    <a:lnTo>
                      <a:pt x="63" y="27"/>
                    </a:lnTo>
                    <a:lnTo>
                      <a:pt x="63" y="27"/>
                    </a:lnTo>
                    <a:lnTo>
                      <a:pt x="63" y="25"/>
                    </a:lnTo>
                    <a:lnTo>
                      <a:pt x="63" y="25"/>
                    </a:lnTo>
                    <a:lnTo>
                      <a:pt x="63" y="23"/>
                    </a:lnTo>
                    <a:lnTo>
                      <a:pt x="65" y="23"/>
                    </a:lnTo>
                    <a:lnTo>
                      <a:pt x="65" y="23"/>
                    </a:lnTo>
                    <a:lnTo>
                      <a:pt x="67" y="23"/>
                    </a:lnTo>
                    <a:lnTo>
                      <a:pt x="69" y="22"/>
                    </a:lnTo>
                    <a:lnTo>
                      <a:pt x="71" y="22"/>
                    </a:lnTo>
                    <a:lnTo>
                      <a:pt x="71" y="20"/>
                    </a:lnTo>
                    <a:lnTo>
                      <a:pt x="71" y="20"/>
                    </a:lnTo>
                    <a:lnTo>
                      <a:pt x="71" y="20"/>
                    </a:lnTo>
                    <a:lnTo>
                      <a:pt x="69" y="20"/>
                    </a:lnTo>
                    <a:lnTo>
                      <a:pt x="69" y="20"/>
                    </a:lnTo>
                    <a:lnTo>
                      <a:pt x="69" y="20"/>
                    </a:lnTo>
                    <a:lnTo>
                      <a:pt x="71" y="18"/>
                    </a:lnTo>
                    <a:lnTo>
                      <a:pt x="71" y="18"/>
                    </a:lnTo>
                    <a:lnTo>
                      <a:pt x="69" y="18"/>
                    </a:lnTo>
                    <a:lnTo>
                      <a:pt x="67" y="18"/>
                    </a:lnTo>
                    <a:lnTo>
                      <a:pt x="65" y="18"/>
                    </a:lnTo>
                    <a:lnTo>
                      <a:pt x="65" y="18"/>
                    </a:lnTo>
                    <a:lnTo>
                      <a:pt x="65" y="16"/>
                    </a:lnTo>
                    <a:lnTo>
                      <a:pt x="65" y="16"/>
                    </a:lnTo>
                    <a:lnTo>
                      <a:pt x="62" y="16"/>
                    </a:lnTo>
                    <a:lnTo>
                      <a:pt x="60" y="16"/>
                    </a:lnTo>
                    <a:lnTo>
                      <a:pt x="56" y="16"/>
                    </a:lnTo>
                    <a:lnTo>
                      <a:pt x="56" y="16"/>
                    </a:lnTo>
                    <a:lnTo>
                      <a:pt x="56" y="16"/>
                    </a:lnTo>
                    <a:lnTo>
                      <a:pt x="54" y="16"/>
                    </a:lnTo>
                    <a:lnTo>
                      <a:pt x="54" y="16"/>
                    </a:lnTo>
                    <a:lnTo>
                      <a:pt x="54" y="16"/>
                    </a:lnTo>
                    <a:lnTo>
                      <a:pt x="52" y="16"/>
                    </a:lnTo>
                    <a:lnTo>
                      <a:pt x="49" y="16"/>
                    </a:lnTo>
                    <a:lnTo>
                      <a:pt x="49" y="18"/>
                    </a:lnTo>
                    <a:lnTo>
                      <a:pt x="47" y="18"/>
                    </a:lnTo>
                    <a:lnTo>
                      <a:pt x="47" y="18"/>
                    </a:lnTo>
                    <a:lnTo>
                      <a:pt x="45" y="18"/>
                    </a:lnTo>
                    <a:lnTo>
                      <a:pt x="45" y="18"/>
                    </a:lnTo>
                    <a:lnTo>
                      <a:pt x="45" y="18"/>
                    </a:lnTo>
                    <a:lnTo>
                      <a:pt x="45" y="18"/>
                    </a:lnTo>
                    <a:lnTo>
                      <a:pt x="43" y="18"/>
                    </a:lnTo>
                    <a:lnTo>
                      <a:pt x="43" y="18"/>
                    </a:lnTo>
                    <a:lnTo>
                      <a:pt x="42" y="18"/>
                    </a:lnTo>
                    <a:lnTo>
                      <a:pt x="42" y="18"/>
                    </a:lnTo>
                    <a:lnTo>
                      <a:pt x="40" y="18"/>
                    </a:lnTo>
                    <a:lnTo>
                      <a:pt x="40" y="18"/>
                    </a:lnTo>
                    <a:lnTo>
                      <a:pt x="40" y="18"/>
                    </a:lnTo>
                    <a:lnTo>
                      <a:pt x="42" y="20"/>
                    </a:lnTo>
                    <a:lnTo>
                      <a:pt x="42" y="20"/>
                    </a:lnTo>
                    <a:lnTo>
                      <a:pt x="38" y="20"/>
                    </a:lnTo>
                    <a:lnTo>
                      <a:pt x="38" y="20"/>
                    </a:lnTo>
                    <a:lnTo>
                      <a:pt x="38" y="18"/>
                    </a:lnTo>
                    <a:lnTo>
                      <a:pt x="36" y="18"/>
                    </a:lnTo>
                    <a:lnTo>
                      <a:pt x="36" y="18"/>
                    </a:lnTo>
                    <a:lnTo>
                      <a:pt x="34" y="18"/>
                    </a:lnTo>
                    <a:lnTo>
                      <a:pt x="33" y="18"/>
                    </a:lnTo>
                    <a:lnTo>
                      <a:pt x="33" y="18"/>
                    </a:lnTo>
                    <a:lnTo>
                      <a:pt x="33" y="18"/>
                    </a:lnTo>
                    <a:lnTo>
                      <a:pt x="33" y="18"/>
                    </a:lnTo>
                    <a:lnTo>
                      <a:pt x="33" y="18"/>
                    </a:lnTo>
                    <a:lnTo>
                      <a:pt x="31" y="18"/>
                    </a:lnTo>
                    <a:lnTo>
                      <a:pt x="31" y="18"/>
                    </a:lnTo>
                    <a:lnTo>
                      <a:pt x="31" y="18"/>
                    </a:lnTo>
                    <a:lnTo>
                      <a:pt x="29" y="18"/>
                    </a:lnTo>
                    <a:lnTo>
                      <a:pt x="31" y="18"/>
                    </a:lnTo>
                    <a:lnTo>
                      <a:pt x="31" y="18"/>
                    </a:lnTo>
                    <a:lnTo>
                      <a:pt x="29" y="16"/>
                    </a:lnTo>
                    <a:lnTo>
                      <a:pt x="29" y="16"/>
                    </a:lnTo>
                    <a:lnTo>
                      <a:pt x="29" y="16"/>
                    </a:lnTo>
                    <a:lnTo>
                      <a:pt x="27" y="16"/>
                    </a:lnTo>
                    <a:lnTo>
                      <a:pt x="27" y="18"/>
                    </a:lnTo>
                    <a:lnTo>
                      <a:pt x="25" y="18"/>
                    </a:lnTo>
                    <a:lnTo>
                      <a:pt x="25" y="18"/>
                    </a:lnTo>
                    <a:lnTo>
                      <a:pt x="25" y="18"/>
                    </a:lnTo>
                    <a:lnTo>
                      <a:pt x="25" y="16"/>
                    </a:lnTo>
                    <a:lnTo>
                      <a:pt x="23" y="18"/>
                    </a:lnTo>
                    <a:lnTo>
                      <a:pt x="23" y="16"/>
                    </a:lnTo>
                    <a:lnTo>
                      <a:pt x="25" y="16"/>
                    </a:lnTo>
                    <a:lnTo>
                      <a:pt x="27" y="14"/>
                    </a:lnTo>
                    <a:lnTo>
                      <a:pt x="27" y="14"/>
                    </a:lnTo>
                    <a:lnTo>
                      <a:pt x="27" y="14"/>
                    </a:lnTo>
                    <a:lnTo>
                      <a:pt x="25" y="14"/>
                    </a:lnTo>
                    <a:lnTo>
                      <a:pt x="25" y="14"/>
                    </a:lnTo>
                    <a:lnTo>
                      <a:pt x="25" y="14"/>
                    </a:lnTo>
                    <a:lnTo>
                      <a:pt x="25" y="13"/>
                    </a:lnTo>
                    <a:lnTo>
                      <a:pt x="25" y="13"/>
                    </a:lnTo>
                    <a:lnTo>
                      <a:pt x="23" y="13"/>
                    </a:lnTo>
                    <a:lnTo>
                      <a:pt x="23" y="13"/>
                    </a:lnTo>
                    <a:lnTo>
                      <a:pt x="23" y="13"/>
                    </a:lnTo>
                    <a:lnTo>
                      <a:pt x="23" y="13"/>
                    </a:lnTo>
                    <a:lnTo>
                      <a:pt x="22" y="13"/>
                    </a:lnTo>
                    <a:lnTo>
                      <a:pt x="22" y="13"/>
                    </a:lnTo>
                    <a:lnTo>
                      <a:pt x="20" y="13"/>
                    </a:lnTo>
                    <a:lnTo>
                      <a:pt x="18" y="14"/>
                    </a:lnTo>
                    <a:lnTo>
                      <a:pt x="20" y="13"/>
                    </a:lnTo>
                    <a:lnTo>
                      <a:pt x="20" y="13"/>
                    </a:lnTo>
                    <a:lnTo>
                      <a:pt x="20" y="13"/>
                    </a:lnTo>
                    <a:lnTo>
                      <a:pt x="20" y="13"/>
                    </a:lnTo>
                    <a:lnTo>
                      <a:pt x="23" y="13"/>
                    </a:lnTo>
                    <a:lnTo>
                      <a:pt x="22" y="13"/>
                    </a:lnTo>
                    <a:lnTo>
                      <a:pt x="22" y="11"/>
                    </a:lnTo>
                    <a:lnTo>
                      <a:pt x="22" y="11"/>
                    </a:lnTo>
                    <a:lnTo>
                      <a:pt x="20" y="11"/>
                    </a:lnTo>
                    <a:lnTo>
                      <a:pt x="22" y="11"/>
                    </a:lnTo>
                    <a:lnTo>
                      <a:pt x="22" y="9"/>
                    </a:lnTo>
                    <a:lnTo>
                      <a:pt x="22" y="11"/>
                    </a:lnTo>
                    <a:lnTo>
                      <a:pt x="23" y="11"/>
                    </a:lnTo>
                    <a:lnTo>
                      <a:pt x="23" y="11"/>
                    </a:lnTo>
                    <a:lnTo>
                      <a:pt x="23" y="13"/>
                    </a:lnTo>
                    <a:lnTo>
                      <a:pt x="25" y="13"/>
                    </a:lnTo>
                    <a:lnTo>
                      <a:pt x="25" y="11"/>
                    </a:lnTo>
                    <a:lnTo>
                      <a:pt x="25" y="11"/>
                    </a:lnTo>
                    <a:lnTo>
                      <a:pt x="29" y="13"/>
                    </a:lnTo>
                    <a:lnTo>
                      <a:pt x="29" y="13"/>
                    </a:lnTo>
                    <a:lnTo>
                      <a:pt x="31" y="11"/>
                    </a:lnTo>
                    <a:lnTo>
                      <a:pt x="33" y="11"/>
                    </a:lnTo>
                    <a:lnTo>
                      <a:pt x="31" y="11"/>
                    </a:lnTo>
                    <a:lnTo>
                      <a:pt x="29" y="9"/>
                    </a:lnTo>
                    <a:lnTo>
                      <a:pt x="29" y="9"/>
                    </a:lnTo>
                    <a:lnTo>
                      <a:pt x="27" y="9"/>
                    </a:lnTo>
                    <a:lnTo>
                      <a:pt x="27" y="9"/>
                    </a:lnTo>
                    <a:lnTo>
                      <a:pt x="25" y="9"/>
                    </a:lnTo>
                    <a:lnTo>
                      <a:pt x="23" y="9"/>
                    </a:lnTo>
                    <a:lnTo>
                      <a:pt x="23" y="7"/>
                    </a:lnTo>
                    <a:lnTo>
                      <a:pt x="25" y="7"/>
                    </a:lnTo>
                    <a:lnTo>
                      <a:pt x="25" y="7"/>
                    </a:lnTo>
                    <a:lnTo>
                      <a:pt x="25" y="9"/>
                    </a:lnTo>
                    <a:lnTo>
                      <a:pt x="27" y="9"/>
                    </a:lnTo>
                    <a:lnTo>
                      <a:pt x="27" y="9"/>
                    </a:lnTo>
                    <a:lnTo>
                      <a:pt x="29" y="9"/>
                    </a:lnTo>
                    <a:lnTo>
                      <a:pt x="29" y="9"/>
                    </a:lnTo>
                    <a:lnTo>
                      <a:pt x="29" y="7"/>
                    </a:lnTo>
                    <a:lnTo>
                      <a:pt x="29" y="7"/>
                    </a:lnTo>
                    <a:lnTo>
                      <a:pt x="27" y="7"/>
                    </a:lnTo>
                    <a:lnTo>
                      <a:pt x="25" y="7"/>
                    </a:lnTo>
                    <a:lnTo>
                      <a:pt x="25" y="5"/>
                    </a:lnTo>
                    <a:lnTo>
                      <a:pt x="25" y="5"/>
                    </a:lnTo>
                    <a:lnTo>
                      <a:pt x="25" y="5"/>
                    </a:lnTo>
                    <a:lnTo>
                      <a:pt x="23" y="5"/>
                    </a:lnTo>
                    <a:lnTo>
                      <a:pt x="22" y="7"/>
                    </a:lnTo>
                    <a:lnTo>
                      <a:pt x="20" y="7"/>
                    </a:lnTo>
                    <a:lnTo>
                      <a:pt x="20" y="5"/>
                    </a:lnTo>
                    <a:lnTo>
                      <a:pt x="20" y="7"/>
                    </a:lnTo>
                    <a:lnTo>
                      <a:pt x="18" y="5"/>
                    </a:lnTo>
                    <a:lnTo>
                      <a:pt x="14" y="7"/>
                    </a:lnTo>
                    <a:lnTo>
                      <a:pt x="13" y="7"/>
                    </a:lnTo>
                    <a:lnTo>
                      <a:pt x="14" y="7"/>
                    </a:lnTo>
                    <a:lnTo>
                      <a:pt x="16" y="5"/>
                    </a:lnTo>
                    <a:lnTo>
                      <a:pt x="18" y="5"/>
                    </a:lnTo>
                    <a:lnTo>
                      <a:pt x="18" y="3"/>
                    </a:lnTo>
                    <a:lnTo>
                      <a:pt x="18" y="3"/>
                    </a:lnTo>
                    <a:lnTo>
                      <a:pt x="18" y="3"/>
                    </a:lnTo>
                    <a:lnTo>
                      <a:pt x="18" y="3"/>
                    </a:lnTo>
                    <a:lnTo>
                      <a:pt x="16" y="3"/>
                    </a:lnTo>
                    <a:lnTo>
                      <a:pt x="16" y="2"/>
                    </a:lnTo>
                    <a:lnTo>
                      <a:pt x="16" y="3"/>
                    </a:lnTo>
                    <a:lnTo>
                      <a:pt x="14" y="3"/>
                    </a:lnTo>
                    <a:lnTo>
                      <a:pt x="14" y="2"/>
                    </a:lnTo>
                    <a:lnTo>
                      <a:pt x="13" y="2"/>
                    </a:lnTo>
                    <a:lnTo>
                      <a:pt x="13" y="2"/>
                    </a:lnTo>
                    <a:lnTo>
                      <a:pt x="11" y="2"/>
                    </a:lnTo>
                    <a:lnTo>
                      <a:pt x="9" y="0"/>
                    </a:lnTo>
                    <a:lnTo>
                      <a:pt x="5" y="2"/>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8" name="Rectangle 176"/>
              <p:cNvSpPr>
                <a:spLocks noChangeArrowheads="1"/>
              </p:cNvSpPr>
              <p:nvPr/>
            </p:nvSpPr>
            <p:spPr bwMode="auto">
              <a:xfrm>
                <a:off x="1401" y="853"/>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49" name="Freeform 177"/>
              <p:cNvSpPr/>
              <p:nvPr/>
            </p:nvSpPr>
            <p:spPr bwMode="auto">
              <a:xfrm>
                <a:off x="1450" y="854"/>
                <a:ext cx="6" cy="4"/>
              </a:xfrm>
              <a:custGeom>
                <a:avLst/>
                <a:gdLst>
                  <a:gd name="T0" fmla="*/ 6 w 6"/>
                  <a:gd name="T1" fmla="*/ 0 h 4"/>
                  <a:gd name="T2" fmla="*/ 6 w 6"/>
                  <a:gd name="T3" fmla="*/ 0 h 4"/>
                  <a:gd name="T4" fmla="*/ 6 w 6"/>
                  <a:gd name="T5" fmla="*/ 0 h 4"/>
                  <a:gd name="T6" fmla="*/ 4 w 6"/>
                  <a:gd name="T7" fmla="*/ 0 h 4"/>
                  <a:gd name="T8" fmla="*/ 4 w 6"/>
                  <a:gd name="T9" fmla="*/ 2 h 4"/>
                  <a:gd name="T10" fmla="*/ 2 w 6"/>
                  <a:gd name="T11" fmla="*/ 2 h 4"/>
                  <a:gd name="T12" fmla="*/ 2 w 6"/>
                  <a:gd name="T13" fmla="*/ 2 h 4"/>
                  <a:gd name="T14" fmla="*/ 0 w 6"/>
                  <a:gd name="T15" fmla="*/ 4 h 4"/>
                  <a:gd name="T16" fmla="*/ 2 w 6"/>
                  <a:gd name="T17" fmla="*/ 4 h 4"/>
                  <a:gd name="T18" fmla="*/ 2 w 6"/>
                  <a:gd name="T19" fmla="*/ 4 h 4"/>
                  <a:gd name="T20" fmla="*/ 2 w 6"/>
                  <a:gd name="T21" fmla="*/ 4 h 4"/>
                  <a:gd name="T22" fmla="*/ 6 w 6"/>
                  <a:gd name="T23" fmla="*/ 4 h 4"/>
                  <a:gd name="T24" fmla="*/ 6 w 6"/>
                  <a:gd name="T25" fmla="*/ 2 h 4"/>
                  <a:gd name="T26" fmla="*/ 4 w 6"/>
                  <a:gd name="T27" fmla="*/ 2 h 4"/>
                  <a:gd name="T28" fmla="*/ 6 w 6"/>
                  <a:gd name="T29" fmla="*/ 2 h 4"/>
                  <a:gd name="T30" fmla="*/ 6 w 6"/>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4">
                    <a:moveTo>
                      <a:pt x="6" y="0"/>
                    </a:moveTo>
                    <a:lnTo>
                      <a:pt x="6" y="0"/>
                    </a:lnTo>
                    <a:lnTo>
                      <a:pt x="6" y="0"/>
                    </a:lnTo>
                    <a:lnTo>
                      <a:pt x="4" y="0"/>
                    </a:lnTo>
                    <a:lnTo>
                      <a:pt x="4" y="2"/>
                    </a:lnTo>
                    <a:lnTo>
                      <a:pt x="2" y="2"/>
                    </a:lnTo>
                    <a:lnTo>
                      <a:pt x="2" y="2"/>
                    </a:lnTo>
                    <a:lnTo>
                      <a:pt x="0" y="4"/>
                    </a:lnTo>
                    <a:lnTo>
                      <a:pt x="2" y="4"/>
                    </a:lnTo>
                    <a:lnTo>
                      <a:pt x="2" y="4"/>
                    </a:lnTo>
                    <a:lnTo>
                      <a:pt x="2" y="4"/>
                    </a:lnTo>
                    <a:lnTo>
                      <a:pt x="6" y="4"/>
                    </a:lnTo>
                    <a:lnTo>
                      <a:pt x="6" y="2"/>
                    </a:lnTo>
                    <a:lnTo>
                      <a:pt x="4" y="2"/>
                    </a:lnTo>
                    <a:lnTo>
                      <a:pt x="6" y="2"/>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0" name="Freeform 178"/>
              <p:cNvSpPr/>
              <p:nvPr/>
            </p:nvSpPr>
            <p:spPr bwMode="auto">
              <a:xfrm>
                <a:off x="1441" y="863"/>
                <a:ext cx="6" cy="4"/>
              </a:xfrm>
              <a:custGeom>
                <a:avLst/>
                <a:gdLst>
                  <a:gd name="T0" fmla="*/ 6 w 6"/>
                  <a:gd name="T1" fmla="*/ 0 h 4"/>
                  <a:gd name="T2" fmla="*/ 4 w 6"/>
                  <a:gd name="T3" fmla="*/ 2 h 4"/>
                  <a:gd name="T4" fmla="*/ 2 w 6"/>
                  <a:gd name="T5" fmla="*/ 2 h 4"/>
                  <a:gd name="T6" fmla="*/ 2 w 6"/>
                  <a:gd name="T7" fmla="*/ 2 h 4"/>
                  <a:gd name="T8" fmla="*/ 0 w 6"/>
                  <a:gd name="T9" fmla="*/ 2 h 4"/>
                  <a:gd name="T10" fmla="*/ 0 w 6"/>
                  <a:gd name="T11" fmla="*/ 2 h 4"/>
                  <a:gd name="T12" fmla="*/ 2 w 6"/>
                  <a:gd name="T13" fmla="*/ 4 h 4"/>
                  <a:gd name="T14" fmla="*/ 2 w 6"/>
                  <a:gd name="T15" fmla="*/ 4 h 4"/>
                  <a:gd name="T16" fmla="*/ 4 w 6"/>
                  <a:gd name="T17" fmla="*/ 2 h 4"/>
                  <a:gd name="T18" fmla="*/ 4 w 6"/>
                  <a:gd name="T19" fmla="*/ 2 h 4"/>
                  <a:gd name="T20" fmla="*/ 6 w 6"/>
                  <a:gd name="T21" fmla="*/ 2 h 4"/>
                  <a:gd name="T22" fmla="*/ 6 w 6"/>
                  <a:gd name="T23" fmla="*/ 2 h 4"/>
                  <a:gd name="T24" fmla="*/ 6 w 6"/>
                  <a:gd name="T25" fmla="*/ 2 h 4"/>
                  <a:gd name="T26" fmla="*/ 6 w 6"/>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
                    <a:moveTo>
                      <a:pt x="6" y="0"/>
                    </a:moveTo>
                    <a:lnTo>
                      <a:pt x="4" y="2"/>
                    </a:lnTo>
                    <a:lnTo>
                      <a:pt x="2" y="2"/>
                    </a:lnTo>
                    <a:lnTo>
                      <a:pt x="2" y="2"/>
                    </a:lnTo>
                    <a:lnTo>
                      <a:pt x="0" y="2"/>
                    </a:lnTo>
                    <a:lnTo>
                      <a:pt x="0" y="2"/>
                    </a:lnTo>
                    <a:lnTo>
                      <a:pt x="2" y="4"/>
                    </a:lnTo>
                    <a:lnTo>
                      <a:pt x="2" y="4"/>
                    </a:lnTo>
                    <a:lnTo>
                      <a:pt x="4" y="2"/>
                    </a:lnTo>
                    <a:lnTo>
                      <a:pt x="4" y="2"/>
                    </a:lnTo>
                    <a:lnTo>
                      <a:pt x="6" y="2"/>
                    </a:lnTo>
                    <a:lnTo>
                      <a:pt x="6" y="2"/>
                    </a:lnTo>
                    <a:lnTo>
                      <a:pt x="6" y="2"/>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1" name="Rectangle 179"/>
              <p:cNvSpPr>
                <a:spLocks noChangeArrowheads="1"/>
              </p:cNvSpPr>
              <p:nvPr/>
            </p:nvSpPr>
            <p:spPr bwMode="auto">
              <a:xfrm>
                <a:off x="1369" y="862"/>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552" name="Freeform 180"/>
              <p:cNvSpPr/>
              <p:nvPr/>
            </p:nvSpPr>
            <p:spPr bwMode="auto">
              <a:xfrm>
                <a:off x="1371" y="854"/>
                <a:ext cx="2" cy="2"/>
              </a:xfrm>
              <a:custGeom>
                <a:avLst/>
                <a:gdLst>
                  <a:gd name="T0" fmla="*/ 2 w 2"/>
                  <a:gd name="T1" fmla="*/ 0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3" name="Freeform 181"/>
              <p:cNvSpPr/>
              <p:nvPr/>
            </p:nvSpPr>
            <p:spPr bwMode="auto">
              <a:xfrm>
                <a:off x="1367" y="853"/>
                <a:ext cx="15" cy="10"/>
              </a:xfrm>
              <a:custGeom>
                <a:avLst/>
                <a:gdLst>
                  <a:gd name="T0" fmla="*/ 0 w 15"/>
                  <a:gd name="T1" fmla="*/ 5 h 10"/>
                  <a:gd name="T2" fmla="*/ 0 w 15"/>
                  <a:gd name="T3" fmla="*/ 5 h 10"/>
                  <a:gd name="T4" fmla="*/ 0 w 15"/>
                  <a:gd name="T5" fmla="*/ 7 h 10"/>
                  <a:gd name="T6" fmla="*/ 0 w 15"/>
                  <a:gd name="T7" fmla="*/ 7 h 10"/>
                  <a:gd name="T8" fmla="*/ 2 w 15"/>
                  <a:gd name="T9" fmla="*/ 5 h 10"/>
                  <a:gd name="T10" fmla="*/ 0 w 15"/>
                  <a:gd name="T11" fmla="*/ 7 h 10"/>
                  <a:gd name="T12" fmla="*/ 0 w 15"/>
                  <a:gd name="T13" fmla="*/ 7 h 10"/>
                  <a:gd name="T14" fmla="*/ 0 w 15"/>
                  <a:gd name="T15" fmla="*/ 7 h 10"/>
                  <a:gd name="T16" fmla="*/ 0 w 15"/>
                  <a:gd name="T17" fmla="*/ 9 h 10"/>
                  <a:gd name="T18" fmla="*/ 2 w 15"/>
                  <a:gd name="T19" fmla="*/ 7 h 10"/>
                  <a:gd name="T20" fmla="*/ 2 w 15"/>
                  <a:gd name="T21" fmla="*/ 7 h 10"/>
                  <a:gd name="T22" fmla="*/ 2 w 15"/>
                  <a:gd name="T23" fmla="*/ 9 h 10"/>
                  <a:gd name="T24" fmla="*/ 2 w 15"/>
                  <a:gd name="T25" fmla="*/ 9 h 10"/>
                  <a:gd name="T26" fmla="*/ 2 w 15"/>
                  <a:gd name="T27" fmla="*/ 9 h 10"/>
                  <a:gd name="T28" fmla="*/ 2 w 15"/>
                  <a:gd name="T29" fmla="*/ 9 h 10"/>
                  <a:gd name="T30" fmla="*/ 4 w 15"/>
                  <a:gd name="T31" fmla="*/ 9 h 10"/>
                  <a:gd name="T32" fmla="*/ 4 w 15"/>
                  <a:gd name="T33" fmla="*/ 10 h 10"/>
                  <a:gd name="T34" fmla="*/ 6 w 15"/>
                  <a:gd name="T35" fmla="*/ 10 h 10"/>
                  <a:gd name="T36" fmla="*/ 6 w 15"/>
                  <a:gd name="T37" fmla="*/ 10 h 10"/>
                  <a:gd name="T38" fmla="*/ 7 w 15"/>
                  <a:gd name="T39" fmla="*/ 10 h 10"/>
                  <a:gd name="T40" fmla="*/ 7 w 15"/>
                  <a:gd name="T41" fmla="*/ 10 h 10"/>
                  <a:gd name="T42" fmla="*/ 9 w 15"/>
                  <a:gd name="T43" fmla="*/ 10 h 10"/>
                  <a:gd name="T44" fmla="*/ 11 w 15"/>
                  <a:gd name="T45" fmla="*/ 9 h 10"/>
                  <a:gd name="T46" fmla="*/ 11 w 15"/>
                  <a:gd name="T47" fmla="*/ 9 h 10"/>
                  <a:gd name="T48" fmla="*/ 13 w 15"/>
                  <a:gd name="T49" fmla="*/ 7 h 10"/>
                  <a:gd name="T50" fmla="*/ 13 w 15"/>
                  <a:gd name="T51" fmla="*/ 7 h 10"/>
                  <a:gd name="T52" fmla="*/ 13 w 15"/>
                  <a:gd name="T53" fmla="*/ 5 h 10"/>
                  <a:gd name="T54" fmla="*/ 15 w 15"/>
                  <a:gd name="T55" fmla="*/ 5 h 10"/>
                  <a:gd name="T56" fmla="*/ 15 w 15"/>
                  <a:gd name="T57" fmla="*/ 5 h 10"/>
                  <a:gd name="T58" fmla="*/ 15 w 15"/>
                  <a:gd name="T59" fmla="*/ 5 h 10"/>
                  <a:gd name="T60" fmla="*/ 15 w 15"/>
                  <a:gd name="T61" fmla="*/ 3 h 10"/>
                  <a:gd name="T62" fmla="*/ 13 w 15"/>
                  <a:gd name="T63" fmla="*/ 5 h 10"/>
                  <a:gd name="T64" fmla="*/ 15 w 15"/>
                  <a:gd name="T65" fmla="*/ 3 h 10"/>
                  <a:gd name="T66" fmla="*/ 15 w 15"/>
                  <a:gd name="T67" fmla="*/ 3 h 10"/>
                  <a:gd name="T68" fmla="*/ 13 w 15"/>
                  <a:gd name="T69" fmla="*/ 3 h 10"/>
                  <a:gd name="T70" fmla="*/ 13 w 15"/>
                  <a:gd name="T71" fmla="*/ 1 h 10"/>
                  <a:gd name="T72" fmla="*/ 13 w 15"/>
                  <a:gd name="T73" fmla="*/ 1 h 10"/>
                  <a:gd name="T74" fmla="*/ 13 w 15"/>
                  <a:gd name="T75" fmla="*/ 1 h 10"/>
                  <a:gd name="T76" fmla="*/ 11 w 15"/>
                  <a:gd name="T77" fmla="*/ 1 h 10"/>
                  <a:gd name="T78" fmla="*/ 11 w 15"/>
                  <a:gd name="T79" fmla="*/ 0 h 10"/>
                  <a:gd name="T80" fmla="*/ 11 w 15"/>
                  <a:gd name="T81" fmla="*/ 1 h 10"/>
                  <a:gd name="T82" fmla="*/ 7 w 15"/>
                  <a:gd name="T83" fmla="*/ 1 h 10"/>
                  <a:gd name="T84" fmla="*/ 7 w 15"/>
                  <a:gd name="T85" fmla="*/ 1 h 10"/>
                  <a:gd name="T86" fmla="*/ 6 w 15"/>
                  <a:gd name="T87" fmla="*/ 1 h 10"/>
                  <a:gd name="T88" fmla="*/ 6 w 15"/>
                  <a:gd name="T89" fmla="*/ 3 h 10"/>
                  <a:gd name="T90" fmla="*/ 6 w 15"/>
                  <a:gd name="T91" fmla="*/ 3 h 10"/>
                  <a:gd name="T92" fmla="*/ 4 w 15"/>
                  <a:gd name="T93" fmla="*/ 3 h 10"/>
                  <a:gd name="T94" fmla="*/ 4 w 15"/>
                  <a:gd name="T95" fmla="*/ 3 h 10"/>
                  <a:gd name="T96" fmla="*/ 6 w 15"/>
                  <a:gd name="T97" fmla="*/ 3 h 10"/>
                  <a:gd name="T98" fmla="*/ 4 w 15"/>
                  <a:gd name="T99" fmla="*/ 3 h 10"/>
                  <a:gd name="T100" fmla="*/ 4 w 15"/>
                  <a:gd name="T101" fmla="*/ 3 h 10"/>
                  <a:gd name="T102" fmla="*/ 2 w 15"/>
                  <a:gd name="T103" fmla="*/ 3 h 10"/>
                  <a:gd name="T104" fmla="*/ 2 w 15"/>
                  <a:gd name="T105" fmla="*/ 3 h 10"/>
                  <a:gd name="T106" fmla="*/ 2 w 15"/>
                  <a:gd name="T107" fmla="*/ 5 h 10"/>
                  <a:gd name="T108" fmla="*/ 0 w 15"/>
                  <a:gd name="T109" fmla="*/ 5 h 10"/>
                  <a:gd name="T110" fmla="*/ 0 w 15"/>
                  <a:gd name="T111" fmla="*/ 5 h 10"/>
                  <a:gd name="T112" fmla="*/ 0 w 15"/>
                  <a:gd name="T11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 h="10">
                    <a:moveTo>
                      <a:pt x="0" y="5"/>
                    </a:moveTo>
                    <a:lnTo>
                      <a:pt x="0" y="5"/>
                    </a:lnTo>
                    <a:lnTo>
                      <a:pt x="0" y="7"/>
                    </a:lnTo>
                    <a:lnTo>
                      <a:pt x="0" y="7"/>
                    </a:lnTo>
                    <a:lnTo>
                      <a:pt x="2" y="5"/>
                    </a:lnTo>
                    <a:lnTo>
                      <a:pt x="0" y="7"/>
                    </a:lnTo>
                    <a:lnTo>
                      <a:pt x="0" y="7"/>
                    </a:lnTo>
                    <a:lnTo>
                      <a:pt x="0" y="7"/>
                    </a:lnTo>
                    <a:lnTo>
                      <a:pt x="0" y="9"/>
                    </a:lnTo>
                    <a:lnTo>
                      <a:pt x="2" y="7"/>
                    </a:lnTo>
                    <a:lnTo>
                      <a:pt x="2" y="7"/>
                    </a:lnTo>
                    <a:lnTo>
                      <a:pt x="2" y="9"/>
                    </a:lnTo>
                    <a:lnTo>
                      <a:pt x="2" y="9"/>
                    </a:lnTo>
                    <a:lnTo>
                      <a:pt x="2" y="9"/>
                    </a:lnTo>
                    <a:lnTo>
                      <a:pt x="2" y="9"/>
                    </a:lnTo>
                    <a:lnTo>
                      <a:pt x="4" y="9"/>
                    </a:lnTo>
                    <a:lnTo>
                      <a:pt x="4" y="10"/>
                    </a:lnTo>
                    <a:lnTo>
                      <a:pt x="6" y="10"/>
                    </a:lnTo>
                    <a:lnTo>
                      <a:pt x="6" y="10"/>
                    </a:lnTo>
                    <a:lnTo>
                      <a:pt x="7" y="10"/>
                    </a:lnTo>
                    <a:lnTo>
                      <a:pt x="7" y="10"/>
                    </a:lnTo>
                    <a:lnTo>
                      <a:pt x="9" y="10"/>
                    </a:lnTo>
                    <a:lnTo>
                      <a:pt x="11" y="9"/>
                    </a:lnTo>
                    <a:lnTo>
                      <a:pt x="11" y="9"/>
                    </a:lnTo>
                    <a:lnTo>
                      <a:pt x="13" y="7"/>
                    </a:lnTo>
                    <a:lnTo>
                      <a:pt x="13" y="7"/>
                    </a:lnTo>
                    <a:lnTo>
                      <a:pt x="13" y="5"/>
                    </a:lnTo>
                    <a:lnTo>
                      <a:pt x="15" y="5"/>
                    </a:lnTo>
                    <a:lnTo>
                      <a:pt x="15" y="5"/>
                    </a:lnTo>
                    <a:lnTo>
                      <a:pt x="15" y="5"/>
                    </a:lnTo>
                    <a:lnTo>
                      <a:pt x="15" y="3"/>
                    </a:lnTo>
                    <a:lnTo>
                      <a:pt x="13" y="5"/>
                    </a:lnTo>
                    <a:lnTo>
                      <a:pt x="15" y="3"/>
                    </a:lnTo>
                    <a:lnTo>
                      <a:pt x="15" y="3"/>
                    </a:lnTo>
                    <a:lnTo>
                      <a:pt x="13" y="3"/>
                    </a:lnTo>
                    <a:lnTo>
                      <a:pt x="13" y="1"/>
                    </a:lnTo>
                    <a:lnTo>
                      <a:pt x="13" y="1"/>
                    </a:lnTo>
                    <a:lnTo>
                      <a:pt x="13" y="1"/>
                    </a:lnTo>
                    <a:lnTo>
                      <a:pt x="11" y="1"/>
                    </a:lnTo>
                    <a:lnTo>
                      <a:pt x="11" y="0"/>
                    </a:lnTo>
                    <a:lnTo>
                      <a:pt x="11" y="1"/>
                    </a:lnTo>
                    <a:lnTo>
                      <a:pt x="7" y="1"/>
                    </a:lnTo>
                    <a:lnTo>
                      <a:pt x="7" y="1"/>
                    </a:lnTo>
                    <a:lnTo>
                      <a:pt x="6" y="1"/>
                    </a:lnTo>
                    <a:lnTo>
                      <a:pt x="6" y="3"/>
                    </a:lnTo>
                    <a:lnTo>
                      <a:pt x="6" y="3"/>
                    </a:lnTo>
                    <a:lnTo>
                      <a:pt x="4" y="3"/>
                    </a:lnTo>
                    <a:lnTo>
                      <a:pt x="4" y="3"/>
                    </a:lnTo>
                    <a:lnTo>
                      <a:pt x="6" y="3"/>
                    </a:lnTo>
                    <a:lnTo>
                      <a:pt x="4" y="3"/>
                    </a:lnTo>
                    <a:lnTo>
                      <a:pt x="4" y="3"/>
                    </a:lnTo>
                    <a:lnTo>
                      <a:pt x="2" y="3"/>
                    </a:lnTo>
                    <a:lnTo>
                      <a:pt x="2" y="3"/>
                    </a:lnTo>
                    <a:lnTo>
                      <a:pt x="2" y="5"/>
                    </a:lnTo>
                    <a:lnTo>
                      <a:pt x="0" y="5"/>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4" name="Freeform 182"/>
              <p:cNvSpPr/>
              <p:nvPr/>
            </p:nvSpPr>
            <p:spPr bwMode="auto">
              <a:xfrm>
                <a:off x="1327" y="947"/>
                <a:ext cx="40" cy="25"/>
              </a:xfrm>
              <a:custGeom>
                <a:avLst/>
                <a:gdLst>
                  <a:gd name="T0" fmla="*/ 40 w 40"/>
                  <a:gd name="T1" fmla="*/ 21 h 25"/>
                  <a:gd name="T2" fmla="*/ 38 w 40"/>
                  <a:gd name="T3" fmla="*/ 21 h 25"/>
                  <a:gd name="T4" fmla="*/ 40 w 40"/>
                  <a:gd name="T5" fmla="*/ 19 h 25"/>
                  <a:gd name="T6" fmla="*/ 38 w 40"/>
                  <a:gd name="T7" fmla="*/ 18 h 25"/>
                  <a:gd name="T8" fmla="*/ 36 w 40"/>
                  <a:gd name="T9" fmla="*/ 18 h 25"/>
                  <a:gd name="T10" fmla="*/ 35 w 40"/>
                  <a:gd name="T11" fmla="*/ 18 h 25"/>
                  <a:gd name="T12" fmla="*/ 35 w 40"/>
                  <a:gd name="T13" fmla="*/ 16 h 25"/>
                  <a:gd name="T14" fmla="*/ 36 w 40"/>
                  <a:gd name="T15" fmla="*/ 14 h 25"/>
                  <a:gd name="T16" fmla="*/ 35 w 40"/>
                  <a:gd name="T17" fmla="*/ 12 h 25"/>
                  <a:gd name="T18" fmla="*/ 33 w 40"/>
                  <a:gd name="T19" fmla="*/ 12 h 25"/>
                  <a:gd name="T20" fmla="*/ 33 w 40"/>
                  <a:gd name="T21" fmla="*/ 10 h 25"/>
                  <a:gd name="T22" fmla="*/ 31 w 40"/>
                  <a:gd name="T23" fmla="*/ 9 h 25"/>
                  <a:gd name="T24" fmla="*/ 31 w 40"/>
                  <a:gd name="T25" fmla="*/ 7 h 25"/>
                  <a:gd name="T26" fmla="*/ 27 w 40"/>
                  <a:gd name="T27" fmla="*/ 7 h 25"/>
                  <a:gd name="T28" fmla="*/ 27 w 40"/>
                  <a:gd name="T29" fmla="*/ 5 h 25"/>
                  <a:gd name="T30" fmla="*/ 26 w 40"/>
                  <a:gd name="T31" fmla="*/ 3 h 25"/>
                  <a:gd name="T32" fmla="*/ 24 w 40"/>
                  <a:gd name="T33" fmla="*/ 5 h 25"/>
                  <a:gd name="T34" fmla="*/ 24 w 40"/>
                  <a:gd name="T35" fmla="*/ 3 h 25"/>
                  <a:gd name="T36" fmla="*/ 24 w 40"/>
                  <a:gd name="T37" fmla="*/ 3 h 25"/>
                  <a:gd name="T38" fmla="*/ 24 w 40"/>
                  <a:gd name="T39" fmla="*/ 0 h 25"/>
                  <a:gd name="T40" fmla="*/ 24 w 40"/>
                  <a:gd name="T41" fmla="*/ 0 h 25"/>
                  <a:gd name="T42" fmla="*/ 22 w 40"/>
                  <a:gd name="T43" fmla="*/ 0 h 25"/>
                  <a:gd name="T44" fmla="*/ 20 w 40"/>
                  <a:gd name="T45" fmla="*/ 1 h 25"/>
                  <a:gd name="T46" fmla="*/ 17 w 40"/>
                  <a:gd name="T47" fmla="*/ 3 h 25"/>
                  <a:gd name="T48" fmla="*/ 15 w 40"/>
                  <a:gd name="T49" fmla="*/ 7 h 25"/>
                  <a:gd name="T50" fmla="*/ 13 w 40"/>
                  <a:gd name="T51" fmla="*/ 9 h 25"/>
                  <a:gd name="T52" fmla="*/ 9 w 40"/>
                  <a:gd name="T53" fmla="*/ 12 h 25"/>
                  <a:gd name="T54" fmla="*/ 9 w 40"/>
                  <a:gd name="T55" fmla="*/ 14 h 25"/>
                  <a:gd name="T56" fmla="*/ 9 w 40"/>
                  <a:gd name="T57" fmla="*/ 16 h 25"/>
                  <a:gd name="T58" fmla="*/ 4 w 40"/>
                  <a:gd name="T59" fmla="*/ 18 h 25"/>
                  <a:gd name="T60" fmla="*/ 0 w 40"/>
                  <a:gd name="T61" fmla="*/ 19 h 25"/>
                  <a:gd name="T62" fmla="*/ 0 w 40"/>
                  <a:gd name="T63" fmla="*/ 21 h 25"/>
                  <a:gd name="T64" fmla="*/ 4 w 40"/>
                  <a:gd name="T65" fmla="*/ 19 h 25"/>
                  <a:gd name="T66" fmla="*/ 4 w 40"/>
                  <a:gd name="T67" fmla="*/ 21 h 25"/>
                  <a:gd name="T68" fmla="*/ 7 w 40"/>
                  <a:gd name="T69" fmla="*/ 19 h 25"/>
                  <a:gd name="T70" fmla="*/ 9 w 40"/>
                  <a:gd name="T71" fmla="*/ 19 h 25"/>
                  <a:gd name="T72" fmla="*/ 9 w 40"/>
                  <a:gd name="T73" fmla="*/ 19 h 25"/>
                  <a:gd name="T74" fmla="*/ 7 w 40"/>
                  <a:gd name="T75" fmla="*/ 23 h 25"/>
                  <a:gd name="T76" fmla="*/ 6 w 40"/>
                  <a:gd name="T77" fmla="*/ 25 h 25"/>
                  <a:gd name="T78" fmla="*/ 11 w 40"/>
                  <a:gd name="T79" fmla="*/ 25 h 25"/>
                  <a:gd name="T80" fmla="*/ 13 w 40"/>
                  <a:gd name="T81" fmla="*/ 23 h 25"/>
                  <a:gd name="T82" fmla="*/ 15 w 40"/>
                  <a:gd name="T83" fmla="*/ 23 h 25"/>
                  <a:gd name="T84" fmla="*/ 17 w 40"/>
                  <a:gd name="T85" fmla="*/ 21 h 25"/>
                  <a:gd name="T86" fmla="*/ 18 w 40"/>
                  <a:gd name="T87" fmla="*/ 21 h 25"/>
                  <a:gd name="T88" fmla="*/ 20 w 40"/>
                  <a:gd name="T89" fmla="*/ 21 h 25"/>
                  <a:gd name="T90" fmla="*/ 22 w 40"/>
                  <a:gd name="T91" fmla="*/ 19 h 25"/>
                  <a:gd name="T92" fmla="*/ 24 w 40"/>
                  <a:gd name="T93" fmla="*/ 18 h 25"/>
                  <a:gd name="T94" fmla="*/ 27 w 40"/>
                  <a:gd name="T95" fmla="*/ 16 h 25"/>
                  <a:gd name="T96" fmla="*/ 27 w 40"/>
                  <a:gd name="T97" fmla="*/ 18 h 25"/>
                  <a:gd name="T98" fmla="*/ 26 w 40"/>
                  <a:gd name="T99" fmla="*/ 19 h 25"/>
                  <a:gd name="T100" fmla="*/ 27 w 40"/>
                  <a:gd name="T101" fmla="*/ 18 h 25"/>
                  <a:gd name="T102" fmla="*/ 29 w 40"/>
                  <a:gd name="T103" fmla="*/ 19 h 25"/>
                  <a:gd name="T104" fmla="*/ 27 w 40"/>
                  <a:gd name="T105" fmla="*/ 21 h 25"/>
                  <a:gd name="T106" fmla="*/ 29 w 40"/>
                  <a:gd name="T107" fmla="*/ 21 h 25"/>
                  <a:gd name="T108" fmla="*/ 29 w 40"/>
                  <a:gd name="T109" fmla="*/ 21 h 25"/>
                  <a:gd name="T110" fmla="*/ 31 w 40"/>
                  <a:gd name="T111" fmla="*/ 23 h 25"/>
                  <a:gd name="T112" fmla="*/ 33 w 40"/>
                  <a:gd name="T113" fmla="*/ 23 h 25"/>
                  <a:gd name="T114" fmla="*/ 33 w 40"/>
                  <a:gd name="T115" fmla="*/ 23 h 25"/>
                  <a:gd name="T116" fmla="*/ 35 w 40"/>
                  <a:gd name="T117" fmla="*/ 23 h 25"/>
                  <a:gd name="T118" fmla="*/ 38 w 40"/>
                  <a:gd name="T119"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25">
                    <a:moveTo>
                      <a:pt x="40" y="21"/>
                    </a:moveTo>
                    <a:lnTo>
                      <a:pt x="40" y="21"/>
                    </a:lnTo>
                    <a:lnTo>
                      <a:pt x="40" y="21"/>
                    </a:lnTo>
                    <a:lnTo>
                      <a:pt x="38" y="21"/>
                    </a:lnTo>
                    <a:lnTo>
                      <a:pt x="40" y="21"/>
                    </a:lnTo>
                    <a:lnTo>
                      <a:pt x="40" y="19"/>
                    </a:lnTo>
                    <a:lnTo>
                      <a:pt x="38" y="18"/>
                    </a:lnTo>
                    <a:lnTo>
                      <a:pt x="38" y="18"/>
                    </a:lnTo>
                    <a:lnTo>
                      <a:pt x="36" y="19"/>
                    </a:lnTo>
                    <a:lnTo>
                      <a:pt x="36" y="18"/>
                    </a:lnTo>
                    <a:lnTo>
                      <a:pt x="35" y="18"/>
                    </a:lnTo>
                    <a:lnTo>
                      <a:pt x="35" y="18"/>
                    </a:lnTo>
                    <a:lnTo>
                      <a:pt x="35" y="18"/>
                    </a:lnTo>
                    <a:lnTo>
                      <a:pt x="35" y="16"/>
                    </a:lnTo>
                    <a:lnTo>
                      <a:pt x="36" y="14"/>
                    </a:lnTo>
                    <a:lnTo>
                      <a:pt x="36" y="14"/>
                    </a:lnTo>
                    <a:lnTo>
                      <a:pt x="36" y="12"/>
                    </a:lnTo>
                    <a:lnTo>
                      <a:pt x="35" y="12"/>
                    </a:lnTo>
                    <a:lnTo>
                      <a:pt x="35" y="12"/>
                    </a:lnTo>
                    <a:lnTo>
                      <a:pt x="33" y="12"/>
                    </a:lnTo>
                    <a:lnTo>
                      <a:pt x="33" y="12"/>
                    </a:lnTo>
                    <a:lnTo>
                      <a:pt x="33" y="10"/>
                    </a:lnTo>
                    <a:lnTo>
                      <a:pt x="31" y="10"/>
                    </a:lnTo>
                    <a:lnTo>
                      <a:pt x="31" y="9"/>
                    </a:lnTo>
                    <a:lnTo>
                      <a:pt x="31" y="9"/>
                    </a:lnTo>
                    <a:lnTo>
                      <a:pt x="31" y="7"/>
                    </a:lnTo>
                    <a:lnTo>
                      <a:pt x="27" y="7"/>
                    </a:lnTo>
                    <a:lnTo>
                      <a:pt x="27" y="7"/>
                    </a:lnTo>
                    <a:lnTo>
                      <a:pt x="27" y="5"/>
                    </a:lnTo>
                    <a:lnTo>
                      <a:pt x="27" y="5"/>
                    </a:lnTo>
                    <a:lnTo>
                      <a:pt x="27" y="5"/>
                    </a:lnTo>
                    <a:lnTo>
                      <a:pt x="26" y="3"/>
                    </a:lnTo>
                    <a:lnTo>
                      <a:pt x="24" y="5"/>
                    </a:lnTo>
                    <a:lnTo>
                      <a:pt x="24" y="5"/>
                    </a:lnTo>
                    <a:lnTo>
                      <a:pt x="22" y="5"/>
                    </a:lnTo>
                    <a:lnTo>
                      <a:pt x="24" y="3"/>
                    </a:lnTo>
                    <a:lnTo>
                      <a:pt x="24" y="3"/>
                    </a:lnTo>
                    <a:lnTo>
                      <a:pt x="24" y="3"/>
                    </a:lnTo>
                    <a:lnTo>
                      <a:pt x="24" y="1"/>
                    </a:lnTo>
                    <a:lnTo>
                      <a:pt x="24" y="0"/>
                    </a:lnTo>
                    <a:lnTo>
                      <a:pt x="24" y="0"/>
                    </a:lnTo>
                    <a:lnTo>
                      <a:pt x="24" y="0"/>
                    </a:lnTo>
                    <a:lnTo>
                      <a:pt x="24" y="0"/>
                    </a:lnTo>
                    <a:lnTo>
                      <a:pt x="22" y="0"/>
                    </a:lnTo>
                    <a:lnTo>
                      <a:pt x="20" y="1"/>
                    </a:lnTo>
                    <a:lnTo>
                      <a:pt x="20" y="1"/>
                    </a:lnTo>
                    <a:lnTo>
                      <a:pt x="18" y="3"/>
                    </a:lnTo>
                    <a:lnTo>
                      <a:pt x="17" y="3"/>
                    </a:lnTo>
                    <a:lnTo>
                      <a:pt x="17" y="5"/>
                    </a:lnTo>
                    <a:lnTo>
                      <a:pt x="15" y="7"/>
                    </a:lnTo>
                    <a:lnTo>
                      <a:pt x="15" y="9"/>
                    </a:lnTo>
                    <a:lnTo>
                      <a:pt x="13" y="9"/>
                    </a:lnTo>
                    <a:lnTo>
                      <a:pt x="11" y="10"/>
                    </a:lnTo>
                    <a:lnTo>
                      <a:pt x="9" y="12"/>
                    </a:lnTo>
                    <a:lnTo>
                      <a:pt x="9" y="12"/>
                    </a:lnTo>
                    <a:lnTo>
                      <a:pt x="9" y="14"/>
                    </a:lnTo>
                    <a:lnTo>
                      <a:pt x="9" y="14"/>
                    </a:lnTo>
                    <a:lnTo>
                      <a:pt x="9" y="16"/>
                    </a:lnTo>
                    <a:lnTo>
                      <a:pt x="6" y="18"/>
                    </a:lnTo>
                    <a:lnTo>
                      <a:pt x="4" y="18"/>
                    </a:lnTo>
                    <a:lnTo>
                      <a:pt x="2" y="18"/>
                    </a:lnTo>
                    <a:lnTo>
                      <a:pt x="0" y="19"/>
                    </a:lnTo>
                    <a:lnTo>
                      <a:pt x="0" y="21"/>
                    </a:lnTo>
                    <a:lnTo>
                      <a:pt x="0" y="21"/>
                    </a:lnTo>
                    <a:lnTo>
                      <a:pt x="2" y="21"/>
                    </a:lnTo>
                    <a:lnTo>
                      <a:pt x="4" y="19"/>
                    </a:lnTo>
                    <a:lnTo>
                      <a:pt x="4" y="19"/>
                    </a:lnTo>
                    <a:lnTo>
                      <a:pt x="4" y="21"/>
                    </a:lnTo>
                    <a:lnTo>
                      <a:pt x="6" y="21"/>
                    </a:lnTo>
                    <a:lnTo>
                      <a:pt x="7" y="19"/>
                    </a:lnTo>
                    <a:lnTo>
                      <a:pt x="7" y="19"/>
                    </a:lnTo>
                    <a:lnTo>
                      <a:pt x="9" y="19"/>
                    </a:lnTo>
                    <a:lnTo>
                      <a:pt x="9" y="18"/>
                    </a:lnTo>
                    <a:lnTo>
                      <a:pt x="9" y="19"/>
                    </a:lnTo>
                    <a:lnTo>
                      <a:pt x="9" y="21"/>
                    </a:lnTo>
                    <a:lnTo>
                      <a:pt x="7" y="23"/>
                    </a:lnTo>
                    <a:lnTo>
                      <a:pt x="6" y="23"/>
                    </a:lnTo>
                    <a:lnTo>
                      <a:pt x="6" y="25"/>
                    </a:lnTo>
                    <a:lnTo>
                      <a:pt x="7" y="25"/>
                    </a:lnTo>
                    <a:lnTo>
                      <a:pt x="11" y="25"/>
                    </a:lnTo>
                    <a:lnTo>
                      <a:pt x="13" y="23"/>
                    </a:lnTo>
                    <a:lnTo>
                      <a:pt x="13" y="23"/>
                    </a:lnTo>
                    <a:lnTo>
                      <a:pt x="15" y="23"/>
                    </a:lnTo>
                    <a:lnTo>
                      <a:pt x="15" y="23"/>
                    </a:lnTo>
                    <a:lnTo>
                      <a:pt x="17" y="21"/>
                    </a:lnTo>
                    <a:lnTo>
                      <a:pt x="17" y="21"/>
                    </a:lnTo>
                    <a:lnTo>
                      <a:pt x="18" y="21"/>
                    </a:lnTo>
                    <a:lnTo>
                      <a:pt x="18" y="21"/>
                    </a:lnTo>
                    <a:lnTo>
                      <a:pt x="20" y="21"/>
                    </a:lnTo>
                    <a:lnTo>
                      <a:pt x="20" y="21"/>
                    </a:lnTo>
                    <a:lnTo>
                      <a:pt x="20" y="21"/>
                    </a:lnTo>
                    <a:lnTo>
                      <a:pt x="22" y="19"/>
                    </a:lnTo>
                    <a:lnTo>
                      <a:pt x="22" y="18"/>
                    </a:lnTo>
                    <a:lnTo>
                      <a:pt x="24" y="18"/>
                    </a:lnTo>
                    <a:lnTo>
                      <a:pt x="24" y="18"/>
                    </a:lnTo>
                    <a:lnTo>
                      <a:pt x="27" y="16"/>
                    </a:lnTo>
                    <a:lnTo>
                      <a:pt x="27" y="18"/>
                    </a:lnTo>
                    <a:lnTo>
                      <a:pt x="27" y="18"/>
                    </a:lnTo>
                    <a:lnTo>
                      <a:pt x="26" y="18"/>
                    </a:lnTo>
                    <a:lnTo>
                      <a:pt x="26" y="19"/>
                    </a:lnTo>
                    <a:lnTo>
                      <a:pt x="26" y="18"/>
                    </a:lnTo>
                    <a:lnTo>
                      <a:pt x="27" y="18"/>
                    </a:lnTo>
                    <a:lnTo>
                      <a:pt x="29" y="19"/>
                    </a:lnTo>
                    <a:lnTo>
                      <a:pt x="29" y="19"/>
                    </a:lnTo>
                    <a:lnTo>
                      <a:pt x="29" y="19"/>
                    </a:lnTo>
                    <a:lnTo>
                      <a:pt x="27" y="21"/>
                    </a:lnTo>
                    <a:lnTo>
                      <a:pt x="27" y="21"/>
                    </a:lnTo>
                    <a:lnTo>
                      <a:pt x="29" y="21"/>
                    </a:lnTo>
                    <a:lnTo>
                      <a:pt x="29" y="21"/>
                    </a:lnTo>
                    <a:lnTo>
                      <a:pt x="29" y="21"/>
                    </a:lnTo>
                    <a:lnTo>
                      <a:pt x="31" y="21"/>
                    </a:lnTo>
                    <a:lnTo>
                      <a:pt x="31" y="23"/>
                    </a:lnTo>
                    <a:lnTo>
                      <a:pt x="31" y="23"/>
                    </a:lnTo>
                    <a:lnTo>
                      <a:pt x="33" y="23"/>
                    </a:lnTo>
                    <a:lnTo>
                      <a:pt x="33" y="23"/>
                    </a:lnTo>
                    <a:lnTo>
                      <a:pt x="33" y="23"/>
                    </a:lnTo>
                    <a:lnTo>
                      <a:pt x="33" y="25"/>
                    </a:lnTo>
                    <a:lnTo>
                      <a:pt x="35" y="23"/>
                    </a:lnTo>
                    <a:lnTo>
                      <a:pt x="36" y="23"/>
                    </a:lnTo>
                    <a:lnTo>
                      <a:pt x="38" y="23"/>
                    </a:lnTo>
                    <a:lnTo>
                      <a:pt x="40" y="2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5" name="Freeform 183"/>
              <p:cNvSpPr/>
              <p:nvPr/>
            </p:nvSpPr>
            <p:spPr bwMode="auto">
              <a:xfrm>
                <a:off x="1358" y="945"/>
                <a:ext cx="4" cy="5"/>
              </a:xfrm>
              <a:custGeom>
                <a:avLst/>
                <a:gdLst>
                  <a:gd name="T0" fmla="*/ 4 w 4"/>
                  <a:gd name="T1" fmla="*/ 2 h 5"/>
                  <a:gd name="T2" fmla="*/ 4 w 4"/>
                  <a:gd name="T3" fmla="*/ 2 h 5"/>
                  <a:gd name="T4" fmla="*/ 2 w 4"/>
                  <a:gd name="T5" fmla="*/ 2 h 5"/>
                  <a:gd name="T6" fmla="*/ 2 w 4"/>
                  <a:gd name="T7" fmla="*/ 0 h 5"/>
                  <a:gd name="T8" fmla="*/ 2 w 4"/>
                  <a:gd name="T9" fmla="*/ 0 h 5"/>
                  <a:gd name="T10" fmla="*/ 0 w 4"/>
                  <a:gd name="T11" fmla="*/ 0 h 5"/>
                  <a:gd name="T12" fmla="*/ 0 w 4"/>
                  <a:gd name="T13" fmla="*/ 0 h 5"/>
                  <a:gd name="T14" fmla="*/ 0 w 4"/>
                  <a:gd name="T15" fmla="*/ 2 h 5"/>
                  <a:gd name="T16" fmla="*/ 0 w 4"/>
                  <a:gd name="T17" fmla="*/ 2 h 5"/>
                  <a:gd name="T18" fmla="*/ 0 w 4"/>
                  <a:gd name="T19" fmla="*/ 3 h 5"/>
                  <a:gd name="T20" fmla="*/ 2 w 4"/>
                  <a:gd name="T21" fmla="*/ 3 h 5"/>
                  <a:gd name="T22" fmla="*/ 2 w 4"/>
                  <a:gd name="T23" fmla="*/ 5 h 5"/>
                  <a:gd name="T24" fmla="*/ 4 w 4"/>
                  <a:gd name="T25" fmla="*/ 5 h 5"/>
                  <a:gd name="T26" fmla="*/ 4 w 4"/>
                  <a:gd name="T27" fmla="*/ 5 h 5"/>
                  <a:gd name="T28" fmla="*/ 4 w 4"/>
                  <a:gd name="T29" fmla="*/ 5 h 5"/>
                  <a:gd name="T30" fmla="*/ 2 w 4"/>
                  <a:gd name="T31" fmla="*/ 3 h 5"/>
                  <a:gd name="T32" fmla="*/ 4 w 4"/>
                  <a:gd name="T33" fmla="*/ 3 h 5"/>
                  <a:gd name="T34" fmla="*/ 4 w 4"/>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5">
                    <a:moveTo>
                      <a:pt x="4" y="2"/>
                    </a:moveTo>
                    <a:lnTo>
                      <a:pt x="4" y="2"/>
                    </a:lnTo>
                    <a:lnTo>
                      <a:pt x="2" y="2"/>
                    </a:lnTo>
                    <a:lnTo>
                      <a:pt x="2" y="0"/>
                    </a:lnTo>
                    <a:lnTo>
                      <a:pt x="2" y="0"/>
                    </a:lnTo>
                    <a:lnTo>
                      <a:pt x="0" y="0"/>
                    </a:lnTo>
                    <a:lnTo>
                      <a:pt x="0" y="0"/>
                    </a:lnTo>
                    <a:lnTo>
                      <a:pt x="0" y="2"/>
                    </a:lnTo>
                    <a:lnTo>
                      <a:pt x="0" y="2"/>
                    </a:lnTo>
                    <a:lnTo>
                      <a:pt x="0" y="3"/>
                    </a:lnTo>
                    <a:lnTo>
                      <a:pt x="2" y="3"/>
                    </a:lnTo>
                    <a:lnTo>
                      <a:pt x="2" y="5"/>
                    </a:lnTo>
                    <a:lnTo>
                      <a:pt x="4" y="5"/>
                    </a:lnTo>
                    <a:lnTo>
                      <a:pt x="4" y="5"/>
                    </a:lnTo>
                    <a:lnTo>
                      <a:pt x="4" y="5"/>
                    </a:lnTo>
                    <a:lnTo>
                      <a:pt x="2" y="3"/>
                    </a:lnTo>
                    <a:lnTo>
                      <a:pt x="4" y="3"/>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6" name="Freeform 184"/>
              <p:cNvSpPr/>
              <p:nvPr/>
            </p:nvSpPr>
            <p:spPr bwMode="auto">
              <a:xfrm>
                <a:off x="1407" y="927"/>
                <a:ext cx="16" cy="11"/>
              </a:xfrm>
              <a:custGeom>
                <a:avLst/>
                <a:gdLst>
                  <a:gd name="T0" fmla="*/ 11 w 16"/>
                  <a:gd name="T1" fmla="*/ 0 h 11"/>
                  <a:gd name="T2" fmla="*/ 9 w 16"/>
                  <a:gd name="T3" fmla="*/ 2 h 11"/>
                  <a:gd name="T4" fmla="*/ 7 w 16"/>
                  <a:gd name="T5" fmla="*/ 2 h 11"/>
                  <a:gd name="T6" fmla="*/ 5 w 16"/>
                  <a:gd name="T7" fmla="*/ 2 h 11"/>
                  <a:gd name="T8" fmla="*/ 4 w 16"/>
                  <a:gd name="T9" fmla="*/ 3 h 11"/>
                  <a:gd name="T10" fmla="*/ 4 w 16"/>
                  <a:gd name="T11" fmla="*/ 5 h 11"/>
                  <a:gd name="T12" fmla="*/ 2 w 16"/>
                  <a:gd name="T13" fmla="*/ 5 h 11"/>
                  <a:gd name="T14" fmla="*/ 2 w 16"/>
                  <a:gd name="T15" fmla="*/ 5 h 11"/>
                  <a:gd name="T16" fmla="*/ 0 w 16"/>
                  <a:gd name="T17" fmla="*/ 7 h 11"/>
                  <a:gd name="T18" fmla="*/ 0 w 16"/>
                  <a:gd name="T19" fmla="*/ 9 h 11"/>
                  <a:gd name="T20" fmla="*/ 0 w 16"/>
                  <a:gd name="T21" fmla="*/ 11 h 11"/>
                  <a:gd name="T22" fmla="*/ 2 w 16"/>
                  <a:gd name="T23" fmla="*/ 11 h 11"/>
                  <a:gd name="T24" fmla="*/ 7 w 16"/>
                  <a:gd name="T25" fmla="*/ 11 h 11"/>
                  <a:gd name="T26" fmla="*/ 9 w 16"/>
                  <a:gd name="T27" fmla="*/ 9 h 11"/>
                  <a:gd name="T28" fmla="*/ 13 w 16"/>
                  <a:gd name="T29" fmla="*/ 9 h 11"/>
                  <a:gd name="T30" fmla="*/ 13 w 16"/>
                  <a:gd name="T31" fmla="*/ 7 h 11"/>
                  <a:gd name="T32" fmla="*/ 13 w 16"/>
                  <a:gd name="T33" fmla="*/ 5 h 11"/>
                  <a:gd name="T34" fmla="*/ 14 w 16"/>
                  <a:gd name="T35" fmla="*/ 3 h 11"/>
                  <a:gd name="T36" fmla="*/ 16 w 16"/>
                  <a:gd name="T37" fmla="*/ 3 h 11"/>
                  <a:gd name="T38" fmla="*/ 16 w 16"/>
                  <a:gd name="T39" fmla="*/ 2 h 11"/>
                  <a:gd name="T40" fmla="*/ 14 w 16"/>
                  <a:gd name="T41" fmla="*/ 2 h 11"/>
                  <a:gd name="T42" fmla="*/ 13 w 16"/>
                  <a:gd name="T43" fmla="*/ 2 h 11"/>
                  <a:gd name="T44" fmla="*/ 13 w 16"/>
                  <a:gd name="T45" fmla="*/ 2 h 11"/>
                  <a:gd name="T46" fmla="*/ 13 w 16"/>
                  <a:gd name="T47" fmla="*/ 0 h 11"/>
                  <a:gd name="T48" fmla="*/ 11 w 16"/>
                  <a:gd name="T49" fmla="*/ 2 h 11"/>
                  <a:gd name="T50" fmla="*/ 11 w 16"/>
                  <a:gd name="T51" fmla="*/ 0 h 11"/>
                  <a:gd name="T52" fmla="*/ 11 w 16"/>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11">
                    <a:moveTo>
                      <a:pt x="11" y="0"/>
                    </a:moveTo>
                    <a:lnTo>
                      <a:pt x="9" y="2"/>
                    </a:lnTo>
                    <a:lnTo>
                      <a:pt x="7" y="2"/>
                    </a:lnTo>
                    <a:lnTo>
                      <a:pt x="5" y="2"/>
                    </a:lnTo>
                    <a:lnTo>
                      <a:pt x="4" y="3"/>
                    </a:lnTo>
                    <a:lnTo>
                      <a:pt x="4" y="5"/>
                    </a:lnTo>
                    <a:lnTo>
                      <a:pt x="2" y="5"/>
                    </a:lnTo>
                    <a:lnTo>
                      <a:pt x="2" y="5"/>
                    </a:lnTo>
                    <a:lnTo>
                      <a:pt x="0" y="7"/>
                    </a:lnTo>
                    <a:lnTo>
                      <a:pt x="0" y="9"/>
                    </a:lnTo>
                    <a:lnTo>
                      <a:pt x="0" y="11"/>
                    </a:lnTo>
                    <a:lnTo>
                      <a:pt x="2" y="11"/>
                    </a:lnTo>
                    <a:lnTo>
                      <a:pt x="7" y="11"/>
                    </a:lnTo>
                    <a:lnTo>
                      <a:pt x="9" y="9"/>
                    </a:lnTo>
                    <a:lnTo>
                      <a:pt x="13" y="9"/>
                    </a:lnTo>
                    <a:lnTo>
                      <a:pt x="13" y="7"/>
                    </a:lnTo>
                    <a:lnTo>
                      <a:pt x="13" y="5"/>
                    </a:lnTo>
                    <a:lnTo>
                      <a:pt x="14" y="3"/>
                    </a:lnTo>
                    <a:lnTo>
                      <a:pt x="16" y="3"/>
                    </a:lnTo>
                    <a:lnTo>
                      <a:pt x="16" y="2"/>
                    </a:lnTo>
                    <a:lnTo>
                      <a:pt x="14" y="2"/>
                    </a:lnTo>
                    <a:lnTo>
                      <a:pt x="13" y="2"/>
                    </a:lnTo>
                    <a:lnTo>
                      <a:pt x="13" y="2"/>
                    </a:lnTo>
                    <a:lnTo>
                      <a:pt x="13" y="0"/>
                    </a:lnTo>
                    <a:lnTo>
                      <a:pt x="11" y="2"/>
                    </a:lnTo>
                    <a:lnTo>
                      <a:pt x="11" y="0"/>
                    </a:lnTo>
                    <a:lnTo>
                      <a:pt x="1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7" name="Freeform 185"/>
              <p:cNvSpPr/>
              <p:nvPr/>
            </p:nvSpPr>
            <p:spPr bwMode="auto">
              <a:xfrm>
                <a:off x="1423" y="930"/>
                <a:ext cx="6" cy="4"/>
              </a:xfrm>
              <a:custGeom>
                <a:avLst/>
                <a:gdLst>
                  <a:gd name="T0" fmla="*/ 2 w 6"/>
                  <a:gd name="T1" fmla="*/ 0 h 4"/>
                  <a:gd name="T2" fmla="*/ 2 w 6"/>
                  <a:gd name="T3" fmla="*/ 0 h 4"/>
                  <a:gd name="T4" fmla="*/ 2 w 6"/>
                  <a:gd name="T5" fmla="*/ 0 h 4"/>
                  <a:gd name="T6" fmla="*/ 0 w 6"/>
                  <a:gd name="T7" fmla="*/ 2 h 4"/>
                  <a:gd name="T8" fmla="*/ 2 w 6"/>
                  <a:gd name="T9" fmla="*/ 4 h 4"/>
                  <a:gd name="T10" fmla="*/ 4 w 6"/>
                  <a:gd name="T11" fmla="*/ 4 h 4"/>
                  <a:gd name="T12" fmla="*/ 6 w 6"/>
                  <a:gd name="T13" fmla="*/ 4 h 4"/>
                  <a:gd name="T14" fmla="*/ 6 w 6"/>
                  <a:gd name="T15" fmla="*/ 4 h 4"/>
                  <a:gd name="T16" fmla="*/ 6 w 6"/>
                  <a:gd name="T17" fmla="*/ 2 h 4"/>
                  <a:gd name="T18" fmla="*/ 6 w 6"/>
                  <a:gd name="T19" fmla="*/ 2 h 4"/>
                  <a:gd name="T20" fmla="*/ 4 w 6"/>
                  <a:gd name="T21" fmla="*/ 0 h 4"/>
                  <a:gd name="T22" fmla="*/ 4 w 6"/>
                  <a:gd name="T23" fmla="*/ 0 h 4"/>
                  <a:gd name="T24" fmla="*/ 2 w 6"/>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2" y="0"/>
                    </a:moveTo>
                    <a:lnTo>
                      <a:pt x="2" y="0"/>
                    </a:lnTo>
                    <a:lnTo>
                      <a:pt x="2" y="0"/>
                    </a:lnTo>
                    <a:lnTo>
                      <a:pt x="0" y="2"/>
                    </a:lnTo>
                    <a:lnTo>
                      <a:pt x="2" y="4"/>
                    </a:lnTo>
                    <a:lnTo>
                      <a:pt x="4" y="4"/>
                    </a:lnTo>
                    <a:lnTo>
                      <a:pt x="6" y="4"/>
                    </a:lnTo>
                    <a:lnTo>
                      <a:pt x="6" y="4"/>
                    </a:lnTo>
                    <a:lnTo>
                      <a:pt x="6" y="2"/>
                    </a:lnTo>
                    <a:lnTo>
                      <a:pt x="6" y="2"/>
                    </a:lnTo>
                    <a:lnTo>
                      <a:pt x="4" y="0"/>
                    </a:lnTo>
                    <a:lnTo>
                      <a:pt x="4"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8" name="Freeform 186"/>
              <p:cNvSpPr/>
              <p:nvPr/>
            </p:nvSpPr>
            <p:spPr bwMode="auto">
              <a:xfrm>
                <a:off x="1405" y="918"/>
                <a:ext cx="9" cy="3"/>
              </a:xfrm>
              <a:custGeom>
                <a:avLst/>
                <a:gdLst>
                  <a:gd name="T0" fmla="*/ 7 w 9"/>
                  <a:gd name="T1" fmla="*/ 0 h 3"/>
                  <a:gd name="T2" fmla="*/ 6 w 9"/>
                  <a:gd name="T3" fmla="*/ 0 h 3"/>
                  <a:gd name="T4" fmla="*/ 6 w 9"/>
                  <a:gd name="T5" fmla="*/ 0 h 3"/>
                  <a:gd name="T6" fmla="*/ 4 w 9"/>
                  <a:gd name="T7" fmla="*/ 1 h 3"/>
                  <a:gd name="T8" fmla="*/ 2 w 9"/>
                  <a:gd name="T9" fmla="*/ 1 h 3"/>
                  <a:gd name="T10" fmla="*/ 0 w 9"/>
                  <a:gd name="T11" fmla="*/ 3 h 3"/>
                  <a:gd name="T12" fmla="*/ 0 w 9"/>
                  <a:gd name="T13" fmla="*/ 3 h 3"/>
                  <a:gd name="T14" fmla="*/ 2 w 9"/>
                  <a:gd name="T15" fmla="*/ 3 h 3"/>
                  <a:gd name="T16" fmla="*/ 4 w 9"/>
                  <a:gd name="T17" fmla="*/ 3 h 3"/>
                  <a:gd name="T18" fmla="*/ 6 w 9"/>
                  <a:gd name="T19" fmla="*/ 1 h 3"/>
                  <a:gd name="T20" fmla="*/ 6 w 9"/>
                  <a:gd name="T21" fmla="*/ 0 h 3"/>
                  <a:gd name="T22" fmla="*/ 6 w 9"/>
                  <a:gd name="T23" fmla="*/ 0 h 3"/>
                  <a:gd name="T24" fmla="*/ 7 w 9"/>
                  <a:gd name="T25" fmla="*/ 0 h 3"/>
                  <a:gd name="T26" fmla="*/ 7 w 9"/>
                  <a:gd name="T27" fmla="*/ 0 h 3"/>
                  <a:gd name="T28" fmla="*/ 9 w 9"/>
                  <a:gd name="T29" fmla="*/ 0 h 3"/>
                  <a:gd name="T30" fmla="*/ 7 w 9"/>
                  <a:gd name="T31" fmla="*/ 0 h 3"/>
                  <a:gd name="T32" fmla="*/ 7 w 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3">
                    <a:moveTo>
                      <a:pt x="7" y="0"/>
                    </a:moveTo>
                    <a:lnTo>
                      <a:pt x="6" y="0"/>
                    </a:lnTo>
                    <a:lnTo>
                      <a:pt x="6" y="0"/>
                    </a:lnTo>
                    <a:lnTo>
                      <a:pt x="4" y="1"/>
                    </a:lnTo>
                    <a:lnTo>
                      <a:pt x="2" y="1"/>
                    </a:lnTo>
                    <a:lnTo>
                      <a:pt x="0" y="3"/>
                    </a:lnTo>
                    <a:lnTo>
                      <a:pt x="0" y="3"/>
                    </a:lnTo>
                    <a:lnTo>
                      <a:pt x="2" y="3"/>
                    </a:lnTo>
                    <a:lnTo>
                      <a:pt x="4" y="3"/>
                    </a:lnTo>
                    <a:lnTo>
                      <a:pt x="6" y="1"/>
                    </a:lnTo>
                    <a:lnTo>
                      <a:pt x="6" y="0"/>
                    </a:lnTo>
                    <a:lnTo>
                      <a:pt x="6" y="0"/>
                    </a:lnTo>
                    <a:lnTo>
                      <a:pt x="7" y="0"/>
                    </a:lnTo>
                    <a:lnTo>
                      <a:pt x="7" y="0"/>
                    </a:lnTo>
                    <a:lnTo>
                      <a:pt x="9" y="0"/>
                    </a:lnTo>
                    <a:lnTo>
                      <a:pt x="7" y="0"/>
                    </a:lnTo>
                    <a:lnTo>
                      <a:pt x="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9" name="Freeform 187"/>
              <p:cNvSpPr/>
              <p:nvPr/>
            </p:nvSpPr>
            <p:spPr bwMode="auto">
              <a:xfrm>
                <a:off x="1403" y="912"/>
                <a:ext cx="8" cy="4"/>
              </a:xfrm>
              <a:custGeom>
                <a:avLst/>
                <a:gdLst>
                  <a:gd name="T0" fmla="*/ 6 w 8"/>
                  <a:gd name="T1" fmla="*/ 0 h 4"/>
                  <a:gd name="T2" fmla="*/ 4 w 8"/>
                  <a:gd name="T3" fmla="*/ 0 h 4"/>
                  <a:gd name="T4" fmla="*/ 4 w 8"/>
                  <a:gd name="T5" fmla="*/ 0 h 4"/>
                  <a:gd name="T6" fmla="*/ 4 w 8"/>
                  <a:gd name="T7" fmla="*/ 0 h 4"/>
                  <a:gd name="T8" fmla="*/ 2 w 8"/>
                  <a:gd name="T9" fmla="*/ 0 h 4"/>
                  <a:gd name="T10" fmla="*/ 0 w 8"/>
                  <a:gd name="T11" fmla="*/ 2 h 4"/>
                  <a:gd name="T12" fmla="*/ 2 w 8"/>
                  <a:gd name="T13" fmla="*/ 4 h 4"/>
                  <a:gd name="T14" fmla="*/ 4 w 8"/>
                  <a:gd name="T15" fmla="*/ 2 h 4"/>
                  <a:gd name="T16" fmla="*/ 4 w 8"/>
                  <a:gd name="T17" fmla="*/ 2 h 4"/>
                  <a:gd name="T18" fmla="*/ 6 w 8"/>
                  <a:gd name="T19" fmla="*/ 2 h 4"/>
                  <a:gd name="T20" fmla="*/ 8 w 8"/>
                  <a:gd name="T21" fmla="*/ 0 h 4"/>
                  <a:gd name="T22" fmla="*/ 8 w 8"/>
                  <a:gd name="T23" fmla="*/ 0 h 4"/>
                  <a:gd name="T24" fmla="*/ 6 w 8"/>
                  <a:gd name="T25" fmla="*/ 0 h 4"/>
                  <a:gd name="T26" fmla="*/ 6 w 8"/>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
                    <a:moveTo>
                      <a:pt x="6" y="0"/>
                    </a:moveTo>
                    <a:lnTo>
                      <a:pt x="4" y="0"/>
                    </a:lnTo>
                    <a:lnTo>
                      <a:pt x="4" y="0"/>
                    </a:lnTo>
                    <a:lnTo>
                      <a:pt x="4" y="0"/>
                    </a:lnTo>
                    <a:lnTo>
                      <a:pt x="2" y="0"/>
                    </a:lnTo>
                    <a:lnTo>
                      <a:pt x="0" y="2"/>
                    </a:lnTo>
                    <a:lnTo>
                      <a:pt x="2" y="4"/>
                    </a:lnTo>
                    <a:lnTo>
                      <a:pt x="4" y="2"/>
                    </a:lnTo>
                    <a:lnTo>
                      <a:pt x="4" y="2"/>
                    </a:lnTo>
                    <a:lnTo>
                      <a:pt x="6" y="2"/>
                    </a:lnTo>
                    <a:lnTo>
                      <a:pt x="8" y="0"/>
                    </a:lnTo>
                    <a:lnTo>
                      <a:pt x="8"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0" name="Freeform 188"/>
              <p:cNvSpPr/>
              <p:nvPr/>
            </p:nvSpPr>
            <p:spPr bwMode="auto">
              <a:xfrm>
                <a:off x="1374" y="972"/>
                <a:ext cx="6" cy="4"/>
              </a:xfrm>
              <a:custGeom>
                <a:avLst/>
                <a:gdLst>
                  <a:gd name="T0" fmla="*/ 4 w 6"/>
                  <a:gd name="T1" fmla="*/ 0 h 4"/>
                  <a:gd name="T2" fmla="*/ 4 w 6"/>
                  <a:gd name="T3" fmla="*/ 0 h 4"/>
                  <a:gd name="T4" fmla="*/ 0 w 6"/>
                  <a:gd name="T5" fmla="*/ 2 h 4"/>
                  <a:gd name="T6" fmla="*/ 4 w 6"/>
                  <a:gd name="T7" fmla="*/ 4 h 4"/>
                  <a:gd name="T8" fmla="*/ 6 w 6"/>
                  <a:gd name="T9" fmla="*/ 4 h 4"/>
                  <a:gd name="T10" fmla="*/ 6 w 6"/>
                  <a:gd name="T11" fmla="*/ 2 h 4"/>
                  <a:gd name="T12" fmla="*/ 6 w 6"/>
                  <a:gd name="T13" fmla="*/ 2 h 4"/>
                  <a:gd name="T14" fmla="*/ 4 w 6"/>
                  <a:gd name="T15" fmla="*/ 2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4" y="0"/>
                    </a:lnTo>
                    <a:lnTo>
                      <a:pt x="0" y="2"/>
                    </a:lnTo>
                    <a:lnTo>
                      <a:pt x="4" y="4"/>
                    </a:lnTo>
                    <a:lnTo>
                      <a:pt x="6" y="4"/>
                    </a:lnTo>
                    <a:lnTo>
                      <a:pt x="6" y="2"/>
                    </a:lnTo>
                    <a:lnTo>
                      <a:pt x="6" y="2"/>
                    </a:lnTo>
                    <a:lnTo>
                      <a:pt x="4" y="2"/>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1" name="Freeform 189"/>
              <p:cNvSpPr/>
              <p:nvPr/>
            </p:nvSpPr>
            <p:spPr bwMode="auto">
              <a:xfrm>
                <a:off x="1383" y="970"/>
                <a:ext cx="4" cy="4"/>
              </a:xfrm>
              <a:custGeom>
                <a:avLst/>
                <a:gdLst>
                  <a:gd name="T0" fmla="*/ 0 w 4"/>
                  <a:gd name="T1" fmla="*/ 0 h 4"/>
                  <a:gd name="T2" fmla="*/ 0 w 4"/>
                  <a:gd name="T3" fmla="*/ 0 h 4"/>
                  <a:gd name="T4" fmla="*/ 0 w 4"/>
                  <a:gd name="T5" fmla="*/ 2 h 4"/>
                  <a:gd name="T6" fmla="*/ 0 w 4"/>
                  <a:gd name="T7" fmla="*/ 4 h 4"/>
                  <a:gd name="T8" fmla="*/ 2 w 4"/>
                  <a:gd name="T9" fmla="*/ 4 h 4"/>
                  <a:gd name="T10" fmla="*/ 2 w 4"/>
                  <a:gd name="T11" fmla="*/ 4 h 4"/>
                  <a:gd name="T12" fmla="*/ 4 w 4"/>
                  <a:gd name="T13" fmla="*/ 2 h 4"/>
                  <a:gd name="T14" fmla="*/ 4 w 4"/>
                  <a:gd name="T15" fmla="*/ 2 h 4"/>
                  <a:gd name="T16" fmla="*/ 2 w 4"/>
                  <a:gd name="T17" fmla="*/ 2 h 4"/>
                  <a:gd name="T18" fmla="*/ 0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0"/>
                    </a:moveTo>
                    <a:lnTo>
                      <a:pt x="0" y="0"/>
                    </a:lnTo>
                    <a:lnTo>
                      <a:pt x="0" y="2"/>
                    </a:lnTo>
                    <a:lnTo>
                      <a:pt x="0" y="4"/>
                    </a:lnTo>
                    <a:lnTo>
                      <a:pt x="2" y="4"/>
                    </a:lnTo>
                    <a:lnTo>
                      <a:pt x="2" y="4"/>
                    </a:lnTo>
                    <a:lnTo>
                      <a:pt x="4" y="2"/>
                    </a:lnTo>
                    <a:lnTo>
                      <a:pt x="4" y="2"/>
                    </a:lnTo>
                    <a:lnTo>
                      <a:pt x="2" y="2"/>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2" name="Freeform 190"/>
              <p:cNvSpPr>
                <a:spLocks noEditPoints="1"/>
              </p:cNvSpPr>
              <p:nvPr/>
            </p:nvSpPr>
            <p:spPr bwMode="auto">
              <a:xfrm>
                <a:off x="1407" y="555"/>
                <a:ext cx="172" cy="61"/>
              </a:xfrm>
              <a:custGeom>
                <a:avLst/>
                <a:gdLst>
                  <a:gd name="T0" fmla="*/ 9 w 172"/>
                  <a:gd name="T1" fmla="*/ 56 h 61"/>
                  <a:gd name="T2" fmla="*/ 21 w 172"/>
                  <a:gd name="T3" fmla="*/ 58 h 61"/>
                  <a:gd name="T4" fmla="*/ 36 w 172"/>
                  <a:gd name="T5" fmla="*/ 56 h 61"/>
                  <a:gd name="T6" fmla="*/ 50 w 172"/>
                  <a:gd name="T7" fmla="*/ 58 h 61"/>
                  <a:gd name="T8" fmla="*/ 54 w 172"/>
                  <a:gd name="T9" fmla="*/ 52 h 61"/>
                  <a:gd name="T10" fmla="*/ 43 w 172"/>
                  <a:gd name="T11" fmla="*/ 50 h 61"/>
                  <a:gd name="T12" fmla="*/ 63 w 172"/>
                  <a:gd name="T13" fmla="*/ 47 h 61"/>
                  <a:gd name="T14" fmla="*/ 74 w 172"/>
                  <a:gd name="T15" fmla="*/ 43 h 61"/>
                  <a:gd name="T16" fmla="*/ 85 w 172"/>
                  <a:gd name="T17" fmla="*/ 40 h 61"/>
                  <a:gd name="T18" fmla="*/ 74 w 172"/>
                  <a:gd name="T19" fmla="*/ 36 h 61"/>
                  <a:gd name="T20" fmla="*/ 83 w 172"/>
                  <a:gd name="T21" fmla="*/ 34 h 61"/>
                  <a:gd name="T22" fmla="*/ 77 w 172"/>
                  <a:gd name="T23" fmla="*/ 32 h 61"/>
                  <a:gd name="T24" fmla="*/ 86 w 172"/>
                  <a:gd name="T25" fmla="*/ 32 h 61"/>
                  <a:gd name="T26" fmla="*/ 96 w 172"/>
                  <a:gd name="T27" fmla="*/ 29 h 61"/>
                  <a:gd name="T28" fmla="*/ 110 w 172"/>
                  <a:gd name="T29" fmla="*/ 29 h 61"/>
                  <a:gd name="T30" fmla="*/ 115 w 172"/>
                  <a:gd name="T31" fmla="*/ 25 h 61"/>
                  <a:gd name="T32" fmla="*/ 139 w 172"/>
                  <a:gd name="T33" fmla="*/ 20 h 61"/>
                  <a:gd name="T34" fmla="*/ 121 w 172"/>
                  <a:gd name="T35" fmla="*/ 18 h 61"/>
                  <a:gd name="T36" fmla="*/ 134 w 172"/>
                  <a:gd name="T37" fmla="*/ 14 h 61"/>
                  <a:gd name="T38" fmla="*/ 153 w 172"/>
                  <a:gd name="T39" fmla="*/ 12 h 61"/>
                  <a:gd name="T40" fmla="*/ 168 w 172"/>
                  <a:gd name="T41" fmla="*/ 7 h 61"/>
                  <a:gd name="T42" fmla="*/ 159 w 172"/>
                  <a:gd name="T43" fmla="*/ 3 h 61"/>
                  <a:gd name="T44" fmla="*/ 144 w 172"/>
                  <a:gd name="T45" fmla="*/ 5 h 61"/>
                  <a:gd name="T46" fmla="*/ 130 w 172"/>
                  <a:gd name="T47" fmla="*/ 0 h 61"/>
                  <a:gd name="T48" fmla="*/ 114 w 172"/>
                  <a:gd name="T49" fmla="*/ 0 h 61"/>
                  <a:gd name="T50" fmla="*/ 106 w 172"/>
                  <a:gd name="T51" fmla="*/ 2 h 61"/>
                  <a:gd name="T52" fmla="*/ 94 w 172"/>
                  <a:gd name="T53" fmla="*/ 0 h 61"/>
                  <a:gd name="T54" fmla="*/ 85 w 172"/>
                  <a:gd name="T55" fmla="*/ 3 h 61"/>
                  <a:gd name="T56" fmla="*/ 81 w 172"/>
                  <a:gd name="T57" fmla="*/ 7 h 61"/>
                  <a:gd name="T58" fmla="*/ 68 w 172"/>
                  <a:gd name="T59" fmla="*/ 3 h 61"/>
                  <a:gd name="T60" fmla="*/ 67 w 172"/>
                  <a:gd name="T61" fmla="*/ 7 h 61"/>
                  <a:gd name="T62" fmla="*/ 54 w 172"/>
                  <a:gd name="T63" fmla="*/ 5 h 61"/>
                  <a:gd name="T64" fmla="*/ 38 w 172"/>
                  <a:gd name="T65" fmla="*/ 9 h 61"/>
                  <a:gd name="T66" fmla="*/ 47 w 172"/>
                  <a:gd name="T67" fmla="*/ 11 h 61"/>
                  <a:gd name="T68" fmla="*/ 41 w 172"/>
                  <a:gd name="T69" fmla="*/ 12 h 61"/>
                  <a:gd name="T70" fmla="*/ 61 w 172"/>
                  <a:gd name="T71" fmla="*/ 14 h 61"/>
                  <a:gd name="T72" fmla="*/ 47 w 172"/>
                  <a:gd name="T73" fmla="*/ 20 h 61"/>
                  <a:gd name="T74" fmla="*/ 70 w 172"/>
                  <a:gd name="T75" fmla="*/ 16 h 61"/>
                  <a:gd name="T76" fmla="*/ 50 w 172"/>
                  <a:gd name="T77" fmla="*/ 20 h 61"/>
                  <a:gd name="T78" fmla="*/ 63 w 172"/>
                  <a:gd name="T79" fmla="*/ 20 h 61"/>
                  <a:gd name="T80" fmla="*/ 81 w 172"/>
                  <a:gd name="T81" fmla="*/ 18 h 61"/>
                  <a:gd name="T82" fmla="*/ 86 w 172"/>
                  <a:gd name="T83" fmla="*/ 16 h 61"/>
                  <a:gd name="T84" fmla="*/ 92 w 172"/>
                  <a:gd name="T85" fmla="*/ 20 h 61"/>
                  <a:gd name="T86" fmla="*/ 85 w 172"/>
                  <a:gd name="T87" fmla="*/ 22 h 61"/>
                  <a:gd name="T88" fmla="*/ 61 w 172"/>
                  <a:gd name="T89" fmla="*/ 25 h 61"/>
                  <a:gd name="T90" fmla="*/ 61 w 172"/>
                  <a:gd name="T91" fmla="*/ 29 h 61"/>
                  <a:gd name="T92" fmla="*/ 47 w 172"/>
                  <a:gd name="T93" fmla="*/ 25 h 61"/>
                  <a:gd name="T94" fmla="*/ 47 w 172"/>
                  <a:gd name="T95" fmla="*/ 32 h 61"/>
                  <a:gd name="T96" fmla="*/ 43 w 172"/>
                  <a:gd name="T97" fmla="*/ 32 h 61"/>
                  <a:gd name="T98" fmla="*/ 54 w 172"/>
                  <a:gd name="T99" fmla="*/ 38 h 61"/>
                  <a:gd name="T100" fmla="*/ 47 w 172"/>
                  <a:gd name="T101" fmla="*/ 38 h 61"/>
                  <a:gd name="T102" fmla="*/ 25 w 172"/>
                  <a:gd name="T103" fmla="*/ 40 h 61"/>
                  <a:gd name="T104" fmla="*/ 32 w 172"/>
                  <a:gd name="T105" fmla="*/ 41 h 61"/>
                  <a:gd name="T106" fmla="*/ 36 w 172"/>
                  <a:gd name="T107" fmla="*/ 41 h 61"/>
                  <a:gd name="T108" fmla="*/ 30 w 172"/>
                  <a:gd name="T109" fmla="*/ 43 h 61"/>
                  <a:gd name="T110" fmla="*/ 38 w 172"/>
                  <a:gd name="T111" fmla="*/ 47 h 61"/>
                  <a:gd name="T112" fmla="*/ 27 w 172"/>
                  <a:gd name="T113" fmla="*/ 47 h 61"/>
                  <a:gd name="T114" fmla="*/ 16 w 172"/>
                  <a:gd name="T115" fmla="*/ 47 h 61"/>
                  <a:gd name="T116" fmla="*/ 14 w 172"/>
                  <a:gd name="T117" fmla="*/ 50 h 61"/>
                  <a:gd name="T118" fmla="*/ 0 w 172"/>
                  <a:gd name="T119" fmla="*/ 54 h 61"/>
                  <a:gd name="T120" fmla="*/ 68 w 172"/>
                  <a:gd name="T121" fmla="*/ 18 h 61"/>
                  <a:gd name="T122" fmla="*/ 43 w 172"/>
                  <a:gd name="T123" fmla="*/ 4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61">
                    <a:moveTo>
                      <a:pt x="1" y="56"/>
                    </a:moveTo>
                    <a:lnTo>
                      <a:pt x="3" y="56"/>
                    </a:lnTo>
                    <a:lnTo>
                      <a:pt x="3" y="54"/>
                    </a:lnTo>
                    <a:lnTo>
                      <a:pt x="3" y="56"/>
                    </a:lnTo>
                    <a:lnTo>
                      <a:pt x="5" y="56"/>
                    </a:lnTo>
                    <a:lnTo>
                      <a:pt x="5" y="54"/>
                    </a:lnTo>
                    <a:lnTo>
                      <a:pt x="7" y="52"/>
                    </a:lnTo>
                    <a:lnTo>
                      <a:pt x="7" y="54"/>
                    </a:lnTo>
                    <a:lnTo>
                      <a:pt x="5" y="54"/>
                    </a:lnTo>
                    <a:lnTo>
                      <a:pt x="3" y="56"/>
                    </a:lnTo>
                    <a:lnTo>
                      <a:pt x="5" y="56"/>
                    </a:lnTo>
                    <a:lnTo>
                      <a:pt x="5" y="58"/>
                    </a:lnTo>
                    <a:lnTo>
                      <a:pt x="7" y="56"/>
                    </a:lnTo>
                    <a:lnTo>
                      <a:pt x="9" y="56"/>
                    </a:lnTo>
                    <a:lnTo>
                      <a:pt x="9" y="56"/>
                    </a:lnTo>
                    <a:lnTo>
                      <a:pt x="9" y="56"/>
                    </a:lnTo>
                    <a:lnTo>
                      <a:pt x="9" y="56"/>
                    </a:lnTo>
                    <a:lnTo>
                      <a:pt x="9" y="58"/>
                    </a:lnTo>
                    <a:lnTo>
                      <a:pt x="10" y="58"/>
                    </a:lnTo>
                    <a:lnTo>
                      <a:pt x="12" y="56"/>
                    </a:lnTo>
                    <a:lnTo>
                      <a:pt x="12" y="56"/>
                    </a:lnTo>
                    <a:lnTo>
                      <a:pt x="12" y="56"/>
                    </a:lnTo>
                    <a:lnTo>
                      <a:pt x="12" y="58"/>
                    </a:lnTo>
                    <a:lnTo>
                      <a:pt x="14" y="58"/>
                    </a:lnTo>
                    <a:lnTo>
                      <a:pt x="14" y="58"/>
                    </a:lnTo>
                    <a:lnTo>
                      <a:pt x="18" y="58"/>
                    </a:lnTo>
                    <a:lnTo>
                      <a:pt x="18" y="60"/>
                    </a:lnTo>
                    <a:lnTo>
                      <a:pt x="21" y="60"/>
                    </a:lnTo>
                    <a:lnTo>
                      <a:pt x="19" y="56"/>
                    </a:lnTo>
                    <a:lnTo>
                      <a:pt x="19" y="56"/>
                    </a:lnTo>
                    <a:lnTo>
                      <a:pt x="21" y="58"/>
                    </a:lnTo>
                    <a:lnTo>
                      <a:pt x="21" y="58"/>
                    </a:lnTo>
                    <a:lnTo>
                      <a:pt x="23" y="56"/>
                    </a:lnTo>
                    <a:lnTo>
                      <a:pt x="25" y="56"/>
                    </a:lnTo>
                    <a:lnTo>
                      <a:pt x="25" y="58"/>
                    </a:lnTo>
                    <a:lnTo>
                      <a:pt x="27" y="58"/>
                    </a:lnTo>
                    <a:lnTo>
                      <a:pt x="29" y="58"/>
                    </a:lnTo>
                    <a:lnTo>
                      <a:pt x="29" y="56"/>
                    </a:lnTo>
                    <a:lnTo>
                      <a:pt x="30" y="56"/>
                    </a:lnTo>
                    <a:lnTo>
                      <a:pt x="30" y="56"/>
                    </a:lnTo>
                    <a:lnTo>
                      <a:pt x="29" y="58"/>
                    </a:lnTo>
                    <a:lnTo>
                      <a:pt x="30" y="58"/>
                    </a:lnTo>
                    <a:lnTo>
                      <a:pt x="32" y="58"/>
                    </a:lnTo>
                    <a:lnTo>
                      <a:pt x="34" y="58"/>
                    </a:lnTo>
                    <a:lnTo>
                      <a:pt x="34" y="56"/>
                    </a:lnTo>
                    <a:lnTo>
                      <a:pt x="34" y="56"/>
                    </a:lnTo>
                    <a:lnTo>
                      <a:pt x="36" y="56"/>
                    </a:lnTo>
                    <a:lnTo>
                      <a:pt x="36" y="56"/>
                    </a:lnTo>
                    <a:lnTo>
                      <a:pt x="36" y="58"/>
                    </a:lnTo>
                    <a:lnTo>
                      <a:pt x="36" y="58"/>
                    </a:lnTo>
                    <a:lnTo>
                      <a:pt x="38" y="58"/>
                    </a:lnTo>
                    <a:lnTo>
                      <a:pt x="38" y="58"/>
                    </a:lnTo>
                    <a:lnTo>
                      <a:pt x="39" y="58"/>
                    </a:lnTo>
                    <a:lnTo>
                      <a:pt x="39" y="58"/>
                    </a:lnTo>
                    <a:lnTo>
                      <a:pt x="39" y="60"/>
                    </a:lnTo>
                    <a:lnTo>
                      <a:pt x="38" y="60"/>
                    </a:lnTo>
                    <a:lnTo>
                      <a:pt x="38" y="60"/>
                    </a:lnTo>
                    <a:lnTo>
                      <a:pt x="38" y="61"/>
                    </a:lnTo>
                    <a:lnTo>
                      <a:pt x="41" y="60"/>
                    </a:lnTo>
                    <a:lnTo>
                      <a:pt x="43" y="60"/>
                    </a:lnTo>
                    <a:lnTo>
                      <a:pt x="47" y="60"/>
                    </a:lnTo>
                    <a:lnTo>
                      <a:pt x="50" y="58"/>
                    </a:lnTo>
                    <a:lnTo>
                      <a:pt x="48" y="60"/>
                    </a:lnTo>
                    <a:lnTo>
                      <a:pt x="50" y="58"/>
                    </a:lnTo>
                    <a:lnTo>
                      <a:pt x="52" y="58"/>
                    </a:lnTo>
                    <a:lnTo>
                      <a:pt x="54" y="58"/>
                    </a:lnTo>
                    <a:lnTo>
                      <a:pt x="56" y="58"/>
                    </a:lnTo>
                    <a:lnTo>
                      <a:pt x="56" y="56"/>
                    </a:lnTo>
                    <a:lnTo>
                      <a:pt x="56" y="56"/>
                    </a:lnTo>
                    <a:lnTo>
                      <a:pt x="56" y="54"/>
                    </a:lnTo>
                    <a:lnTo>
                      <a:pt x="56" y="54"/>
                    </a:lnTo>
                    <a:lnTo>
                      <a:pt x="54" y="54"/>
                    </a:lnTo>
                    <a:lnTo>
                      <a:pt x="52" y="56"/>
                    </a:lnTo>
                    <a:lnTo>
                      <a:pt x="50" y="56"/>
                    </a:lnTo>
                    <a:lnTo>
                      <a:pt x="52" y="54"/>
                    </a:lnTo>
                    <a:lnTo>
                      <a:pt x="50" y="54"/>
                    </a:lnTo>
                    <a:lnTo>
                      <a:pt x="52" y="54"/>
                    </a:lnTo>
                    <a:lnTo>
                      <a:pt x="52" y="54"/>
                    </a:lnTo>
                    <a:lnTo>
                      <a:pt x="54" y="52"/>
                    </a:lnTo>
                    <a:lnTo>
                      <a:pt x="54" y="52"/>
                    </a:lnTo>
                    <a:lnTo>
                      <a:pt x="54" y="52"/>
                    </a:lnTo>
                    <a:lnTo>
                      <a:pt x="52" y="52"/>
                    </a:lnTo>
                    <a:lnTo>
                      <a:pt x="50" y="52"/>
                    </a:lnTo>
                    <a:lnTo>
                      <a:pt x="47" y="52"/>
                    </a:lnTo>
                    <a:lnTo>
                      <a:pt x="48" y="52"/>
                    </a:lnTo>
                    <a:lnTo>
                      <a:pt x="48" y="52"/>
                    </a:lnTo>
                    <a:lnTo>
                      <a:pt x="47" y="50"/>
                    </a:lnTo>
                    <a:lnTo>
                      <a:pt x="43" y="50"/>
                    </a:lnTo>
                    <a:lnTo>
                      <a:pt x="41" y="52"/>
                    </a:lnTo>
                    <a:lnTo>
                      <a:pt x="41" y="52"/>
                    </a:lnTo>
                    <a:lnTo>
                      <a:pt x="41" y="50"/>
                    </a:lnTo>
                    <a:lnTo>
                      <a:pt x="41" y="50"/>
                    </a:lnTo>
                    <a:lnTo>
                      <a:pt x="41" y="50"/>
                    </a:lnTo>
                    <a:lnTo>
                      <a:pt x="45" y="50"/>
                    </a:lnTo>
                    <a:lnTo>
                      <a:pt x="45" y="50"/>
                    </a:lnTo>
                    <a:lnTo>
                      <a:pt x="43" y="50"/>
                    </a:lnTo>
                    <a:lnTo>
                      <a:pt x="45" y="49"/>
                    </a:lnTo>
                    <a:lnTo>
                      <a:pt x="45" y="49"/>
                    </a:lnTo>
                    <a:lnTo>
                      <a:pt x="47" y="50"/>
                    </a:lnTo>
                    <a:lnTo>
                      <a:pt x="48" y="50"/>
                    </a:lnTo>
                    <a:lnTo>
                      <a:pt x="56" y="50"/>
                    </a:lnTo>
                    <a:lnTo>
                      <a:pt x="56" y="50"/>
                    </a:lnTo>
                    <a:lnTo>
                      <a:pt x="56" y="50"/>
                    </a:lnTo>
                    <a:lnTo>
                      <a:pt x="56" y="50"/>
                    </a:lnTo>
                    <a:lnTo>
                      <a:pt x="59" y="50"/>
                    </a:lnTo>
                    <a:lnTo>
                      <a:pt x="61" y="50"/>
                    </a:lnTo>
                    <a:lnTo>
                      <a:pt x="61" y="49"/>
                    </a:lnTo>
                    <a:lnTo>
                      <a:pt x="63" y="49"/>
                    </a:lnTo>
                    <a:lnTo>
                      <a:pt x="65" y="49"/>
                    </a:lnTo>
                    <a:lnTo>
                      <a:pt x="63" y="49"/>
                    </a:lnTo>
                    <a:lnTo>
                      <a:pt x="63" y="47"/>
                    </a:lnTo>
                    <a:lnTo>
                      <a:pt x="63" y="47"/>
                    </a:lnTo>
                    <a:lnTo>
                      <a:pt x="63" y="47"/>
                    </a:lnTo>
                    <a:lnTo>
                      <a:pt x="63" y="47"/>
                    </a:lnTo>
                    <a:lnTo>
                      <a:pt x="63" y="47"/>
                    </a:lnTo>
                    <a:lnTo>
                      <a:pt x="63" y="45"/>
                    </a:lnTo>
                    <a:lnTo>
                      <a:pt x="65" y="45"/>
                    </a:lnTo>
                    <a:lnTo>
                      <a:pt x="65" y="45"/>
                    </a:lnTo>
                    <a:lnTo>
                      <a:pt x="68" y="47"/>
                    </a:lnTo>
                    <a:lnTo>
                      <a:pt x="68" y="47"/>
                    </a:lnTo>
                    <a:lnTo>
                      <a:pt x="70" y="47"/>
                    </a:lnTo>
                    <a:lnTo>
                      <a:pt x="72" y="45"/>
                    </a:lnTo>
                    <a:lnTo>
                      <a:pt x="74" y="45"/>
                    </a:lnTo>
                    <a:lnTo>
                      <a:pt x="74" y="47"/>
                    </a:lnTo>
                    <a:lnTo>
                      <a:pt x="76" y="45"/>
                    </a:lnTo>
                    <a:lnTo>
                      <a:pt x="76" y="45"/>
                    </a:lnTo>
                    <a:lnTo>
                      <a:pt x="77" y="45"/>
                    </a:lnTo>
                    <a:lnTo>
                      <a:pt x="74" y="43"/>
                    </a:lnTo>
                    <a:lnTo>
                      <a:pt x="72" y="43"/>
                    </a:lnTo>
                    <a:lnTo>
                      <a:pt x="74" y="43"/>
                    </a:lnTo>
                    <a:lnTo>
                      <a:pt x="74" y="43"/>
                    </a:lnTo>
                    <a:lnTo>
                      <a:pt x="77" y="43"/>
                    </a:lnTo>
                    <a:lnTo>
                      <a:pt x="79" y="43"/>
                    </a:lnTo>
                    <a:lnTo>
                      <a:pt x="81" y="43"/>
                    </a:lnTo>
                    <a:lnTo>
                      <a:pt x="81" y="43"/>
                    </a:lnTo>
                    <a:lnTo>
                      <a:pt x="81" y="41"/>
                    </a:lnTo>
                    <a:lnTo>
                      <a:pt x="79" y="41"/>
                    </a:lnTo>
                    <a:lnTo>
                      <a:pt x="79" y="41"/>
                    </a:lnTo>
                    <a:lnTo>
                      <a:pt x="77" y="41"/>
                    </a:lnTo>
                    <a:lnTo>
                      <a:pt x="79" y="41"/>
                    </a:lnTo>
                    <a:lnTo>
                      <a:pt x="83" y="41"/>
                    </a:lnTo>
                    <a:lnTo>
                      <a:pt x="83" y="41"/>
                    </a:lnTo>
                    <a:lnTo>
                      <a:pt x="83" y="41"/>
                    </a:lnTo>
                    <a:lnTo>
                      <a:pt x="85" y="40"/>
                    </a:lnTo>
                    <a:lnTo>
                      <a:pt x="85" y="40"/>
                    </a:lnTo>
                    <a:lnTo>
                      <a:pt x="85" y="40"/>
                    </a:lnTo>
                    <a:lnTo>
                      <a:pt x="86" y="40"/>
                    </a:lnTo>
                    <a:lnTo>
                      <a:pt x="86" y="38"/>
                    </a:lnTo>
                    <a:lnTo>
                      <a:pt x="86" y="38"/>
                    </a:lnTo>
                    <a:lnTo>
                      <a:pt x="86" y="38"/>
                    </a:lnTo>
                    <a:lnTo>
                      <a:pt x="83" y="38"/>
                    </a:lnTo>
                    <a:lnTo>
                      <a:pt x="79" y="38"/>
                    </a:lnTo>
                    <a:lnTo>
                      <a:pt x="81" y="38"/>
                    </a:lnTo>
                    <a:lnTo>
                      <a:pt x="83" y="38"/>
                    </a:lnTo>
                    <a:lnTo>
                      <a:pt x="83" y="36"/>
                    </a:lnTo>
                    <a:lnTo>
                      <a:pt x="83" y="36"/>
                    </a:lnTo>
                    <a:lnTo>
                      <a:pt x="77" y="36"/>
                    </a:lnTo>
                    <a:lnTo>
                      <a:pt x="76" y="36"/>
                    </a:lnTo>
                    <a:lnTo>
                      <a:pt x="76" y="36"/>
                    </a:lnTo>
                    <a:lnTo>
                      <a:pt x="74" y="36"/>
                    </a:lnTo>
                    <a:lnTo>
                      <a:pt x="74" y="36"/>
                    </a:lnTo>
                    <a:lnTo>
                      <a:pt x="74" y="36"/>
                    </a:lnTo>
                    <a:lnTo>
                      <a:pt x="76" y="36"/>
                    </a:lnTo>
                    <a:lnTo>
                      <a:pt x="74" y="36"/>
                    </a:lnTo>
                    <a:lnTo>
                      <a:pt x="76" y="36"/>
                    </a:lnTo>
                    <a:lnTo>
                      <a:pt x="79" y="36"/>
                    </a:lnTo>
                    <a:lnTo>
                      <a:pt x="83" y="36"/>
                    </a:lnTo>
                    <a:lnTo>
                      <a:pt x="81" y="34"/>
                    </a:lnTo>
                    <a:lnTo>
                      <a:pt x="79" y="34"/>
                    </a:lnTo>
                    <a:lnTo>
                      <a:pt x="76" y="34"/>
                    </a:lnTo>
                    <a:lnTo>
                      <a:pt x="76" y="34"/>
                    </a:lnTo>
                    <a:lnTo>
                      <a:pt x="76" y="34"/>
                    </a:lnTo>
                    <a:lnTo>
                      <a:pt x="79" y="34"/>
                    </a:lnTo>
                    <a:lnTo>
                      <a:pt x="81" y="34"/>
                    </a:lnTo>
                    <a:lnTo>
                      <a:pt x="83" y="34"/>
                    </a:lnTo>
                    <a:lnTo>
                      <a:pt x="83" y="34"/>
                    </a:lnTo>
                    <a:lnTo>
                      <a:pt x="85" y="34"/>
                    </a:lnTo>
                    <a:lnTo>
                      <a:pt x="83" y="36"/>
                    </a:lnTo>
                    <a:lnTo>
                      <a:pt x="83" y="36"/>
                    </a:lnTo>
                    <a:lnTo>
                      <a:pt x="85" y="36"/>
                    </a:lnTo>
                    <a:lnTo>
                      <a:pt x="88" y="36"/>
                    </a:lnTo>
                    <a:lnTo>
                      <a:pt x="88" y="36"/>
                    </a:lnTo>
                    <a:lnTo>
                      <a:pt x="90" y="36"/>
                    </a:lnTo>
                    <a:lnTo>
                      <a:pt x="90" y="36"/>
                    </a:lnTo>
                    <a:lnTo>
                      <a:pt x="88" y="34"/>
                    </a:lnTo>
                    <a:lnTo>
                      <a:pt x="90" y="34"/>
                    </a:lnTo>
                    <a:lnTo>
                      <a:pt x="90" y="34"/>
                    </a:lnTo>
                    <a:lnTo>
                      <a:pt x="85" y="34"/>
                    </a:lnTo>
                    <a:lnTo>
                      <a:pt x="79" y="34"/>
                    </a:lnTo>
                    <a:lnTo>
                      <a:pt x="77" y="34"/>
                    </a:lnTo>
                    <a:lnTo>
                      <a:pt x="77" y="32"/>
                    </a:lnTo>
                    <a:lnTo>
                      <a:pt x="77" y="32"/>
                    </a:lnTo>
                    <a:lnTo>
                      <a:pt x="76" y="32"/>
                    </a:lnTo>
                    <a:lnTo>
                      <a:pt x="77" y="32"/>
                    </a:lnTo>
                    <a:lnTo>
                      <a:pt x="79" y="32"/>
                    </a:lnTo>
                    <a:lnTo>
                      <a:pt x="79" y="32"/>
                    </a:lnTo>
                    <a:lnTo>
                      <a:pt x="81" y="32"/>
                    </a:lnTo>
                    <a:lnTo>
                      <a:pt x="81" y="32"/>
                    </a:lnTo>
                    <a:lnTo>
                      <a:pt x="81" y="32"/>
                    </a:lnTo>
                    <a:lnTo>
                      <a:pt x="85" y="32"/>
                    </a:lnTo>
                    <a:lnTo>
                      <a:pt x="85" y="32"/>
                    </a:lnTo>
                    <a:lnTo>
                      <a:pt x="85" y="32"/>
                    </a:lnTo>
                    <a:lnTo>
                      <a:pt x="85" y="32"/>
                    </a:lnTo>
                    <a:lnTo>
                      <a:pt x="81" y="32"/>
                    </a:lnTo>
                    <a:lnTo>
                      <a:pt x="81" y="31"/>
                    </a:lnTo>
                    <a:lnTo>
                      <a:pt x="81" y="31"/>
                    </a:lnTo>
                    <a:lnTo>
                      <a:pt x="85" y="32"/>
                    </a:lnTo>
                    <a:lnTo>
                      <a:pt x="86" y="32"/>
                    </a:lnTo>
                    <a:lnTo>
                      <a:pt x="88" y="32"/>
                    </a:lnTo>
                    <a:lnTo>
                      <a:pt x="90" y="32"/>
                    </a:lnTo>
                    <a:lnTo>
                      <a:pt x="90" y="32"/>
                    </a:lnTo>
                    <a:lnTo>
                      <a:pt x="90" y="32"/>
                    </a:lnTo>
                    <a:lnTo>
                      <a:pt x="92" y="32"/>
                    </a:lnTo>
                    <a:lnTo>
                      <a:pt x="94" y="32"/>
                    </a:lnTo>
                    <a:lnTo>
                      <a:pt x="96" y="32"/>
                    </a:lnTo>
                    <a:lnTo>
                      <a:pt x="96" y="32"/>
                    </a:lnTo>
                    <a:lnTo>
                      <a:pt x="97" y="32"/>
                    </a:lnTo>
                    <a:lnTo>
                      <a:pt x="97" y="32"/>
                    </a:lnTo>
                    <a:lnTo>
                      <a:pt x="97" y="31"/>
                    </a:lnTo>
                    <a:lnTo>
                      <a:pt x="97" y="31"/>
                    </a:lnTo>
                    <a:lnTo>
                      <a:pt x="97" y="31"/>
                    </a:lnTo>
                    <a:lnTo>
                      <a:pt x="94" y="29"/>
                    </a:lnTo>
                    <a:lnTo>
                      <a:pt x="94" y="29"/>
                    </a:lnTo>
                    <a:lnTo>
                      <a:pt x="96" y="29"/>
                    </a:lnTo>
                    <a:lnTo>
                      <a:pt x="97" y="29"/>
                    </a:lnTo>
                    <a:lnTo>
                      <a:pt x="99" y="31"/>
                    </a:lnTo>
                    <a:lnTo>
                      <a:pt x="99" y="31"/>
                    </a:lnTo>
                    <a:lnTo>
                      <a:pt x="99" y="31"/>
                    </a:lnTo>
                    <a:lnTo>
                      <a:pt x="99" y="31"/>
                    </a:lnTo>
                    <a:lnTo>
                      <a:pt x="101" y="31"/>
                    </a:lnTo>
                    <a:lnTo>
                      <a:pt x="101" y="31"/>
                    </a:lnTo>
                    <a:lnTo>
                      <a:pt x="103" y="31"/>
                    </a:lnTo>
                    <a:lnTo>
                      <a:pt x="105" y="31"/>
                    </a:lnTo>
                    <a:lnTo>
                      <a:pt x="106" y="31"/>
                    </a:lnTo>
                    <a:lnTo>
                      <a:pt x="106" y="31"/>
                    </a:lnTo>
                    <a:lnTo>
                      <a:pt x="110" y="31"/>
                    </a:lnTo>
                    <a:lnTo>
                      <a:pt x="108" y="29"/>
                    </a:lnTo>
                    <a:lnTo>
                      <a:pt x="108" y="29"/>
                    </a:lnTo>
                    <a:lnTo>
                      <a:pt x="108" y="29"/>
                    </a:lnTo>
                    <a:lnTo>
                      <a:pt x="110" y="29"/>
                    </a:lnTo>
                    <a:lnTo>
                      <a:pt x="112" y="29"/>
                    </a:lnTo>
                    <a:lnTo>
                      <a:pt x="114" y="27"/>
                    </a:lnTo>
                    <a:lnTo>
                      <a:pt x="112" y="27"/>
                    </a:lnTo>
                    <a:lnTo>
                      <a:pt x="106" y="27"/>
                    </a:lnTo>
                    <a:lnTo>
                      <a:pt x="105" y="27"/>
                    </a:lnTo>
                    <a:lnTo>
                      <a:pt x="106" y="27"/>
                    </a:lnTo>
                    <a:lnTo>
                      <a:pt x="106" y="27"/>
                    </a:lnTo>
                    <a:lnTo>
                      <a:pt x="106" y="27"/>
                    </a:lnTo>
                    <a:lnTo>
                      <a:pt x="110" y="27"/>
                    </a:lnTo>
                    <a:lnTo>
                      <a:pt x="114" y="27"/>
                    </a:lnTo>
                    <a:lnTo>
                      <a:pt x="115" y="27"/>
                    </a:lnTo>
                    <a:lnTo>
                      <a:pt x="117" y="27"/>
                    </a:lnTo>
                    <a:lnTo>
                      <a:pt x="115" y="25"/>
                    </a:lnTo>
                    <a:lnTo>
                      <a:pt x="115" y="25"/>
                    </a:lnTo>
                    <a:lnTo>
                      <a:pt x="115" y="25"/>
                    </a:lnTo>
                    <a:lnTo>
                      <a:pt x="115" y="25"/>
                    </a:lnTo>
                    <a:lnTo>
                      <a:pt x="115" y="25"/>
                    </a:lnTo>
                    <a:lnTo>
                      <a:pt x="115" y="25"/>
                    </a:lnTo>
                    <a:lnTo>
                      <a:pt x="117" y="25"/>
                    </a:lnTo>
                    <a:lnTo>
                      <a:pt x="121" y="25"/>
                    </a:lnTo>
                    <a:lnTo>
                      <a:pt x="121" y="25"/>
                    </a:lnTo>
                    <a:lnTo>
                      <a:pt x="123" y="23"/>
                    </a:lnTo>
                    <a:lnTo>
                      <a:pt x="124" y="23"/>
                    </a:lnTo>
                    <a:lnTo>
                      <a:pt x="126" y="23"/>
                    </a:lnTo>
                    <a:lnTo>
                      <a:pt x="128" y="22"/>
                    </a:lnTo>
                    <a:lnTo>
                      <a:pt x="130" y="22"/>
                    </a:lnTo>
                    <a:lnTo>
                      <a:pt x="130" y="22"/>
                    </a:lnTo>
                    <a:lnTo>
                      <a:pt x="132" y="22"/>
                    </a:lnTo>
                    <a:lnTo>
                      <a:pt x="134" y="20"/>
                    </a:lnTo>
                    <a:lnTo>
                      <a:pt x="137" y="20"/>
                    </a:lnTo>
                    <a:lnTo>
                      <a:pt x="137" y="20"/>
                    </a:lnTo>
                    <a:lnTo>
                      <a:pt x="139" y="20"/>
                    </a:lnTo>
                    <a:lnTo>
                      <a:pt x="139" y="18"/>
                    </a:lnTo>
                    <a:lnTo>
                      <a:pt x="143" y="18"/>
                    </a:lnTo>
                    <a:lnTo>
                      <a:pt x="144" y="18"/>
                    </a:lnTo>
                    <a:lnTo>
                      <a:pt x="148" y="16"/>
                    </a:lnTo>
                    <a:lnTo>
                      <a:pt x="150" y="16"/>
                    </a:lnTo>
                    <a:lnTo>
                      <a:pt x="152" y="16"/>
                    </a:lnTo>
                    <a:lnTo>
                      <a:pt x="152" y="14"/>
                    </a:lnTo>
                    <a:lnTo>
                      <a:pt x="150" y="14"/>
                    </a:lnTo>
                    <a:lnTo>
                      <a:pt x="146" y="16"/>
                    </a:lnTo>
                    <a:lnTo>
                      <a:pt x="141" y="16"/>
                    </a:lnTo>
                    <a:lnTo>
                      <a:pt x="137" y="16"/>
                    </a:lnTo>
                    <a:lnTo>
                      <a:pt x="128" y="18"/>
                    </a:lnTo>
                    <a:lnTo>
                      <a:pt x="128" y="18"/>
                    </a:lnTo>
                    <a:lnTo>
                      <a:pt x="123" y="18"/>
                    </a:lnTo>
                    <a:lnTo>
                      <a:pt x="124" y="18"/>
                    </a:lnTo>
                    <a:lnTo>
                      <a:pt x="121" y="18"/>
                    </a:lnTo>
                    <a:lnTo>
                      <a:pt x="121" y="18"/>
                    </a:lnTo>
                    <a:lnTo>
                      <a:pt x="124" y="18"/>
                    </a:lnTo>
                    <a:lnTo>
                      <a:pt x="124" y="18"/>
                    </a:lnTo>
                    <a:lnTo>
                      <a:pt x="126" y="18"/>
                    </a:lnTo>
                    <a:lnTo>
                      <a:pt x="126" y="18"/>
                    </a:lnTo>
                    <a:lnTo>
                      <a:pt x="128" y="18"/>
                    </a:lnTo>
                    <a:lnTo>
                      <a:pt x="128" y="18"/>
                    </a:lnTo>
                    <a:lnTo>
                      <a:pt x="141" y="14"/>
                    </a:lnTo>
                    <a:lnTo>
                      <a:pt x="139" y="14"/>
                    </a:lnTo>
                    <a:lnTo>
                      <a:pt x="135" y="14"/>
                    </a:lnTo>
                    <a:lnTo>
                      <a:pt x="134" y="14"/>
                    </a:lnTo>
                    <a:lnTo>
                      <a:pt x="132" y="14"/>
                    </a:lnTo>
                    <a:lnTo>
                      <a:pt x="132" y="14"/>
                    </a:lnTo>
                    <a:lnTo>
                      <a:pt x="134" y="14"/>
                    </a:lnTo>
                    <a:lnTo>
                      <a:pt x="134" y="14"/>
                    </a:lnTo>
                    <a:lnTo>
                      <a:pt x="134" y="14"/>
                    </a:lnTo>
                    <a:lnTo>
                      <a:pt x="132" y="14"/>
                    </a:lnTo>
                    <a:lnTo>
                      <a:pt x="132" y="12"/>
                    </a:lnTo>
                    <a:lnTo>
                      <a:pt x="134" y="14"/>
                    </a:lnTo>
                    <a:lnTo>
                      <a:pt x="134" y="14"/>
                    </a:lnTo>
                    <a:lnTo>
                      <a:pt x="137" y="14"/>
                    </a:lnTo>
                    <a:lnTo>
                      <a:pt x="139" y="14"/>
                    </a:lnTo>
                    <a:lnTo>
                      <a:pt x="143" y="14"/>
                    </a:lnTo>
                    <a:lnTo>
                      <a:pt x="144" y="14"/>
                    </a:lnTo>
                    <a:lnTo>
                      <a:pt x="146" y="14"/>
                    </a:lnTo>
                    <a:lnTo>
                      <a:pt x="146" y="14"/>
                    </a:lnTo>
                    <a:lnTo>
                      <a:pt x="148" y="14"/>
                    </a:lnTo>
                    <a:lnTo>
                      <a:pt x="150" y="12"/>
                    </a:lnTo>
                    <a:lnTo>
                      <a:pt x="152" y="14"/>
                    </a:lnTo>
                    <a:lnTo>
                      <a:pt x="152" y="14"/>
                    </a:lnTo>
                    <a:lnTo>
                      <a:pt x="153" y="14"/>
                    </a:lnTo>
                    <a:lnTo>
                      <a:pt x="153" y="12"/>
                    </a:lnTo>
                    <a:lnTo>
                      <a:pt x="155" y="14"/>
                    </a:lnTo>
                    <a:lnTo>
                      <a:pt x="155" y="12"/>
                    </a:lnTo>
                    <a:lnTo>
                      <a:pt x="157" y="12"/>
                    </a:lnTo>
                    <a:lnTo>
                      <a:pt x="161" y="12"/>
                    </a:lnTo>
                    <a:lnTo>
                      <a:pt x="161" y="12"/>
                    </a:lnTo>
                    <a:lnTo>
                      <a:pt x="162" y="11"/>
                    </a:lnTo>
                    <a:lnTo>
                      <a:pt x="166" y="11"/>
                    </a:lnTo>
                    <a:lnTo>
                      <a:pt x="166" y="11"/>
                    </a:lnTo>
                    <a:lnTo>
                      <a:pt x="170" y="9"/>
                    </a:lnTo>
                    <a:lnTo>
                      <a:pt x="170" y="9"/>
                    </a:lnTo>
                    <a:lnTo>
                      <a:pt x="172" y="9"/>
                    </a:lnTo>
                    <a:lnTo>
                      <a:pt x="172" y="9"/>
                    </a:lnTo>
                    <a:lnTo>
                      <a:pt x="172" y="7"/>
                    </a:lnTo>
                    <a:lnTo>
                      <a:pt x="170" y="7"/>
                    </a:lnTo>
                    <a:lnTo>
                      <a:pt x="168" y="7"/>
                    </a:lnTo>
                    <a:lnTo>
                      <a:pt x="168" y="7"/>
                    </a:lnTo>
                    <a:lnTo>
                      <a:pt x="166" y="7"/>
                    </a:lnTo>
                    <a:lnTo>
                      <a:pt x="166" y="7"/>
                    </a:lnTo>
                    <a:lnTo>
                      <a:pt x="166" y="7"/>
                    </a:lnTo>
                    <a:lnTo>
                      <a:pt x="162" y="7"/>
                    </a:lnTo>
                    <a:lnTo>
                      <a:pt x="164" y="7"/>
                    </a:lnTo>
                    <a:lnTo>
                      <a:pt x="164" y="7"/>
                    </a:lnTo>
                    <a:lnTo>
                      <a:pt x="164" y="5"/>
                    </a:lnTo>
                    <a:lnTo>
                      <a:pt x="162" y="5"/>
                    </a:lnTo>
                    <a:lnTo>
                      <a:pt x="162" y="5"/>
                    </a:lnTo>
                    <a:lnTo>
                      <a:pt x="162" y="5"/>
                    </a:lnTo>
                    <a:lnTo>
                      <a:pt x="162" y="3"/>
                    </a:lnTo>
                    <a:lnTo>
                      <a:pt x="164" y="3"/>
                    </a:lnTo>
                    <a:lnTo>
                      <a:pt x="164" y="3"/>
                    </a:lnTo>
                    <a:lnTo>
                      <a:pt x="161" y="3"/>
                    </a:lnTo>
                    <a:lnTo>
                      <a:pt x="161" y="3"/>
                    </a:lnTo>
                    <a:lnTo>
                      <a:pt x="159" y="3"/>
                    </a:lnTo>
                    <a:lnTo>
                      <a:pt x="159" y="3"/>
                    </a:lnTo>
                    <a:lnTo>
                      <a:pt x="159" y="2"/>
                    </a:lnTo>
                    <a:lnTo>
                      <a:pt x="157" y="2"/>
                    </a:lnTo>
                    <a:lnTo>
                      <a:pt x="157" y="3"/>
                    </a:lnTo>
                    <a:lnTo>
                      <a:pt x="157" y="3"/>
                    </a:lnTo>
                    <a:lnTo>
                      <a:pt x="155" y="3"/>
                    </a:lnTo>
                    <a:lnTo>
                      <a:pt x="157" y="3"/>
                    </a:lnTo>
                    <a:lnTo>
                      <a:pt x="155" y="3"/>
                    </a:lnTo>
                    <a:lnTo>
                      <a:pt x="155" y="3"/>
                    </a:lnTo>
                    <a:lnTo>
                      <a:pt x="155" y="3"/>
                    </a:lnTo>
                    <a:lnTo>
                      <a:pt x="155" y="3"/>
                    </a:lnTo>
                    <a:lnTo>
                      <a:pt x="153" y="3"/>
                    </a:lnTo>
                    <a:lnTo>
                      <a:pt x="152" y="3"/>
                    </a:lnTo>
                    <a:lnTo>
                      <a:pt x="148" y="3"/>
                    </a:lnTo>
                    <a:lnTo>
                      <a:pt x="146" y="3"/>
                    </a:lnTo>
                    <a:lnTo>
                      <a:pt x="144" y="5"/>
                    </a:lnTo>
                    <a:lnTo>
                      <a:pt x="141" y="5"/>
                    </a:lnTo>
                    <a:lnTo>
                      <a:pt x="150" y="3"/>
                    </a:lnTo>
                    <a:lnTo>
                      <a:pt x="150" y="3"/>
                    </a:lnTo>
                    <a:lnTo>
                      <a:pt x="152" y="2"/>
                    </a:lnTo>
                    <a:lnTo>
                      <a:pt x="148" y="2"/>
                    </a:lnTo>
                    <a:lnTo>
                      <a:pt x="148" y="2"/>
                    </a:lnTo>
                    <a:lnTo>
                      <a:pt x="146" y="2"/>
                    </a:lnTo>
                    <a:lnTo>
                      <a:pt x="144" y="2"/>
                    </a:lnTo>
                    <a:lnTo>
                      <a:pt x="143" y="2"/>
                    </a:lnTo>
                    <a:lnTo>
                      <a:pt x="141" y="2"/>
                    </a:lnTo>
                    <a:lnTo>
                      <a:pt x="139" y="0"/>
                    </a:lnTo>
                    <a:lnTo>
                      <a:pt x="137" y="0"/>
                    </a:lnTo>
                    <a:lnTo>
                      <a:pt x="137" y="0"/>
                    </a:lnTo>
                    <a:lnTo>
                      <a:pt x="135" y="0"/>
                    </a:lnTo>
                    <a:lnTo>
                      <a:pt x="132" y="0"/>
                    </a:lnTo>
                    <a:lnTo>
                      <a:pt x="130" y="0"/>
                    </a:lnTo>
                    <a:lnTo>
                      <a:pt x="130" y="0"/>
                    </a:lnTo>
                    <a:lnTo>
                      <a:pt x="130" y="0"/>
                    </a:lnTo>
                    <a:lnTo>
                      <a:pt x="128" y="0"/>
                    </a:lnTo>
                    <a:lnTo>
                      <a:pt x="126" y="0"/>
                    </a:lnTo>
                    <a:lnTo>
                      <a:pt x="124" y="0"/>
                    </a:lnTo>
                    <a:lnTo>
                      <a:pt x="121" y="0"/>
                    </a:lnTo>
                    <a:lnTo>
                      <a:pt x="121" y="2"/>
                    </a:lnTo>
                    <a:lnTo>
                      <a:pt x="121" y="2"/>
                    </a:lnTo>
                    <a:lnTo>
                      <a:pt x="121" y="2"/>
                    </a:lnTo>
                    <a:lnTo>
                      <a:pt x="121" y="3"/>
                    </a:lnTo>
                    <a:lnTo>
                      <a:pt x="119" y="2"/>
                    </a:lnTo>
                    <a:lnTo>
                      <a:pt x="119" y="2"/>
                    </a:lnTo>
                    <a:lnTo>
                      <a:pt x="119" y="0"/>
                    </a:lnTo>
                    <a:lnTo>
                      <a:pt x="117" y="0"/>
                    </a:lnTo>
                    <a:lnTo>
                      <a:pt x="115" y="0"/>
                    </a:lnTo>
                    <a:lnTo>
                      <a:pt x="114" y="0"/>
                    </a:lnTo>
                    <a:lnTo>
                      <a:pt x="112" y="0"/>
                    </a:lnTo>
                    <a:lnTo>
                      <a:pt x="108" y="0"/>
                    </a:lnTo>
                    <a:lnTo>
                      <a:pt x="105" y="0"/>
                    </a:lnTo>
                    <a:lnTo>
                      <a:pt x="105" y="0"/>
                    </a:lnTo>
                    <a:lnTo>
                      <a:pt x="106" y="0"/>
                    </a:lnTo>
                    <a:lnTo>
                      <a:pt x="108" y="2"/>
                    </a:lnTo>
                    <a:lnTo>
                      <a:pt x="108" y="2"/>
                    </a:lnTo>
                    <a:lnTo>
                      <a:pt x="108" y="2"/>
                    </a:lnTo>
                    <a:lnTo>
                      <a:pt x="108" y="3"/>
                    </a:lnTo>
                    <a:lnTo>
                      <a:pt x="110" y="5"/>
                    </a:lnTo>
                    <a:lnTo>
                      <a:pt x="106" y="5"/>
                    </a:lnTo>
                    <a:lnTo>
                      <a:pt x="106" y="5"/>
                    </a:lnTo>
                    <a:lnTo>
                      <a:pt x="108" y="5"/>
                    </a:lnTo>
                    <a:lnTo>
                      <a:pt x="108" y="3"/>
                    </a:lnTo>
                    <a:lnTo>
                      <a:pt x="106" y="2"/>
                    </a:lnTo>
                    <a:lnTo>
                      <a:pt x="106" y="2"/>
                    </a:lnTo>
                    <a:lnTo>
                      <a:pt x="105" y="2"/>
                    </a:lnTo>
                    <a:lnTo>
                      <a:pt x="103" y="0"/>
                    </a:lnTo>
                    <a:lnTo>
                      <a:pt x="101" y="0"/>
                    </a:lnTo>
                    <a:lnTo>
                      <a:pt x="101" y="0"/>
                    </a:lnTo>
                    <a:lnTo>
                      <a:pt x="101" y="2"/>
                    </a:lnTo>
                    <a:lnTo>
                      <a:pt x="99" y="2"/>
                    </a:lnTo>
                    <a:lnTo>
                      <a:pt x="99" y="0"/>
                    </a:lnTo>
                    <a:lnTo>
                      <a:pt x="99" y="0"/>
                    </a:lnTo>
                    <a:lnTo>
                      <a:pt x="97" y="0"/>
                    </a:lnTo>
                    <a:lnTo>
                      <a:pt x="97" y="0"/>
                    </a:lnTo>
                    <a:lnTo>
                      <a:pt x="97" y="0"/>
                    </a:lnTo>
                    <a:lnTo>
                      <a:pt x="97" y="0"/>
                    </a:lnTo>
                    <a:lnTo>
                      <a:pt x="94" y="0"/>
                    </a:lnTo>
                    <a:lnTo>
                      <a:pt x="92" y="0"/>
                    </a:lnTo>
                    <a:lnTo>
                      <a:pt x="92" y="0"/>
                    </a:lnTo>
                    <a:lnTo>
                      <a:pt x="94" y="0"/>
                    </a:lnTo>
                    <a:lnTo>
                      <a:pt x="94" y="2"/>
                    </a:lnTo>
                    <a:lnTo>
                      <a:pt x="92" y="2"/>
                    </a:lnTo>
                    <a:lnTo>
                      <a:pt x="92" y="2"/>
                    </a:lnTo>
                    <a:lnTo>
                      <a:pt x="94" y="2"/>
                    </a:lnTo>
                    <a:lnTo>
                      <a:pt x="92" y="2"/>
                    </a:lnTo>
                    <a:lnTo>
                      <a:pt x="92" y="2"/>
                    </a:lnTo>
                    <a:lnTo>
                      <a:pt x="90" y="2"/>
                    </a:lnTo>
                    <a:lnTo>
                      <a:pt x="86" y="2"/>
                    </a:lnTo>
                    <a:lnTo>
                      <a:pt x="86" y="2"/>
                    </a:lnTo>
                    <a:lnTo>
                      <a:pt x="86" y="2"/>
                    </a:lnTo>
                    <a:lnTo>
                      <a:pt x="88" y="3"/>
                    </a:lnTo>
                    <a:lnTo>
                      <a:pt x="88" y="3"/>
                    </a:lnTo>
                    <a:lnTo>
                      <a:pt x="88" y="3"/>
                    </a:lnTo>
                    <a:lnTo>
                      <a:pt x="88" y="3"/>
                    </a:lnTo>
                    <a:lnTo>
                      <a:pt x="88" y="3"/>
                    </a:lnTo>
                    <a:lnTo>
                      <a:pt x="85" y="3"/>
                    </a:lnTo>
                    <a:lnTo>
                      <a:pt x="83" y="2"/>
                    </a:lnTo>
                    <a:lnTo>
                      <a:pt x="81" y="2"/>
                    </a:lnTo>
                    <a:lnTo>
                      <a:pt x="81" y="3"/>
                    </a:lnTo>
                    <a:lnTo>
                      <a:pt x="81" y="3"/>
                    </a:lnTo>
                    <a:lnTo>
                      <a:pt x="83" y="3"/>
                    </a:lnTo>
                    <a:lnTo>
                      <a:pt x="83" y="3"/>
                    </a:lnTo>
                    <a:lnTo>
                      <a:pt x="79" y="3"/>
                    </a:lnTo>
                    <a:lnTo>
                      <a:pt x="77" y="3"/>
                    </a:lnTo>
                    <a:lnTo>
                      <a:pt x="77" y="5"/>
                    </a:lnTo>
                    <a:lnTo>
                      <a:pt x="77" y="5"/>
                    </a:lnTo>
                    <a:lnTo>
                      <a:pt x="81" y="7"/>
                    </a:lnTo>
                    <a:lnTo>
                      <a:pt x="83" y="7"/>
                    </a:lnTo>
                    <a:lnTo>
                      <a:pt x="85" y="7"/>
                    </a:lnTo>
                    <a:lnTo>
                      <a:pt x="83" y="7"/>
                    </a:lnTo>
                    <a:lnTo>
                      <a:pt x="83" y="9"/>
                    </a:lnTo>
                    <a:lnTo>
                      <a:pt x="81" y="7"/>
                    </a:lnTo>
                    <a:lnTo>
                      <a:pt x="79" y="7"/>
                    </a:lnTo>
                    <a:lnTo>
                      <a:pt x="77" y="5"/>
                    </a:lnTo>
                    <a:lnTo>
                      <a:pt x="76" y="5"/>
                    </a:lnTo>
                    <a:lnTo>
                      <a:pt x="76" y="5"/>
                    </a:lnTo>
                    <a:lnTo>
                      <a:pt x="76" y="7"/>
                    </a:lnTo>
                    <a:lnTo>
                      <a:pt x="74" y="7"/>
                    </a:lnTo>
                    <a:lnTo>
                      <a:pt x="74" y="7"/>
                    </a:lnTo>
                    <a:lnTo>
                      <a:pt x="74" y="5"/>
                    </a:lnTo>
                    <a:lnTo>
                      <a:pt x="74" y="5"/>
                    </a:lnTo>
                    <a:lnTo>
                      <a:pt x="74" y="5"/>
                    </a:lnTo>
                    <a:lnTo>
                      <a:pt x="74" y="5"/>
                    </a:lnTo>
                    <a:lnTo>
                      <a:pt x="72" y="5"/>
                    </a:lnTo>
                    <a:lnTo>
                      <a:pt x="72" y="5"/>
                    </a:lnTo>
                    <a:lnTo>
                      <a:pt x="70" y="3"/>
                    </a:lnTo>
                    <a:lnTo>
                      <a:pt x="72" y="3"/>
                    </a:lnTo>
                    <a:lnTo>
                      <a:pt x="68" y="3"/>
                    </a:lnTo>
                    <a:lnTo>
                      <a:pt x="67" y="3"/>
                    </a:lnTo>
                    <a:lnTo>
                      <a:pt x="65" y="3"/>
                    </a:lnTo>
                    <a:lnTo>
                      <a:pt x="67" y="3"/>
                    </a:lnTo>
                    <a:lnTo>
                      <a:pt x="67" y="5"/>
                    </a:lnTo>
                    <a:lnTo>
                      <a:pt x="67" y="5"/>
                    </a:lnTo>
                    <a:lnTo>
                      <a:pt x="67" y="5"/>
                    </a:lnTo>
                    <a:lnTo>
                      <a:pt x="65" y="5"/>
                    </a:lnTo>
                    <a:lnTo>
                      <a:pt x="63" y="5"/>
                    </a:lnTo>
                    <a:lnTo>
                      <a:pt x="61" y="5"/>
                    </a:lnTo>
                    <a:lnTo>
                      <a:pt x="61" y="5"/>
                    </a:lnTo>
                    <a:lnTo>
                      <a:pt x="59" y="5"/>
                    </a:lnTo>
                    <a:lnTo>
                      <a:pt x="61" y="5"/>
                    </a:lnTo>
                    <a:lnTo>
                      <a:pt x="63" y="5"/>
                    </a:lnTo>
                    <a:lnTo>
                      <a:pt x="65" y="7"/>
                    </a:lnTo>
                    <a:lnTo>
                      <a:pt x="67" y="7"/>
                    </a:lnTo>
                    <a:lnTo>
                      <a:pt x="67" y="7"/>
                    </a:lnTo>
                    <a:lnTo>
                      <a:pt x="65" y="7"/>
                    </a:lnTo>
                    <a:lnTo>
                      <a:pt x="65" y="7"/>
                    </a:lnTo>
                    <a:lnTo>
                      <a:pt x="63" y="7"/>
                    </a:lnTo>
                    <a:lnTo>
                      <a:pt x="63" y="7"/>
                    </a:lnTo>
                    <a:lnTo>
                      <a:pt x="61" y="7"/>
                    </a:lnTo>
                    <a:lnTo>
                      <a:pt x="59" y="7"/>
                    </a:lnTo>
                    <a:lnTo>
                      <a:pt x="59" y="7"/>
                    </a:lnTo>
                    <a:lnTo>
                      <a:pt x="57" y="7"/>
                    </a:lnTo>
                    <a:lnTo>
                      <a:pt x="59" y="7"/>
                    </a:lnTo>
                    <a:lnTo>
                      <a:pt x="57" y="7"/>
                    </a:lnTo>
                    <a:lnTo>
                      <a:pt x="57" y="7"/>
                    </a:lnTo>
                    <a:lnTo>
                      <a:pt x="57" y="7"/>
                    </a:lnTo>
                    <a:lnTo>
                      <a:pt x="56" y="5"/>
                    </a:lnTo>
                    <a:lnTo>
                      <a:pt x="56" y="5"/>
                    </a:lnTo>
                    <a:lnTo>
                      <a:pt x="56" y="5"/>
                    </a:lnTo>
                    <a:lnTo>
                      <a:pt x="54" y="5"/>
                    </a:lnTo>
                    <a:lnTo>
                      <a:pt x="54" y="5"/>
                    </a:lnTo>
                    <a:lnTo>
                      <a:pt x="52" y="5"/>
                    </a:lnTo>
                    <a:lnTo>
                      <a:pt x="50" y="7"/>
                    </a:lnTo>
                    <a:lnTo>
                      <a:pt x="48" y="7"/>
                    </a:lnTo>
                    <a:lnTo>
                      <a:pt x="48" y="7"/>
                    </a:lnTo>
                    <a:lnTo>
                      <a:pt x="48" y="7"/>
                    </a:lnTo>
                    <a:lnTo>
                      <a:pt x="48" y="7"/>
                    </a:lnTo>
                    <a:lnTo>
                      <a:pt x="47" y="9"/>
                    </a:lnTo>
                    <a:lnTo>
                      <a:pt x="47" y="7"/>
                    </a:lnTo>
                    <a:lnTo>
                      <a:pt x="47" y="7"/>
                    </a:lnTo>
                    <a:lnTo>
                      <a:pt x="47" y="7"/>
                    </a:lnTo>
                    <a:lnTo>
                      <a:pt x="43" y="7"/>
                    </a:lnTo>
                    <a:lnTo>
                      <a:pt x="41" y="7"/>
                    </a:lnTo>
                    <a:lnTo>
                      <a:pt x="41" y="7"/>
                    </a:lnTo>
                    <a:lnTo>
                      <a:pt x="39" y="9"/>
                    </a:lnTo>
                    <a:lnTo>
                      <a:pt x="38" y="9"/>
                    </a:lnTo>
                    <a:lnTo>
                      <a:pt x="38" y="9"/>
                    </a:lnTo>
                    <a:lnTo>
                      <a:pt x="36" y="9"/>
                    </a:lnTo>
                    <a:lnTo>
                      <a:pt x="38" y="9"/>
                    </a:lnTo>
                    <a:lnTo>
                      <a:pt x="38" y="9"/>
                    </a:lnTo>
                    <a:lnTo>
                      <a:pt x="38" y="11"/>
                    </a:lnTo>
                    <a:lnTo>
                      <a:pt x="38" y="11"/>
                    </a:lnTo>
                    <a:lnTo>
                      <a:pt x="39" y="9"/>
                    </a:lnTo>
                    <a:lnTo>
                      <a:pt x="39" y="11"/>
                    </a:lnTo>
                    <a:lnTo>
                      <a:pt x="41" y="9"/>
                    </a:lnTo>
                    <a:lnTo>
                      <a:pt x="43" y="9"/>
                    </a:lnTo>
                    <a:lnTo>
                      <a:pt x="43" y="9"/>
                    </a:lnTo>
                    <a:lnTo>
                      <a:pt x="43" y="9"/>
                    </a:lnTo>
                    <a:lnTo>
                      <a:pt x="45" y="9"/>
                    </a:lnTo>
                    <a:lnTo>
                      <a:pt x="43" y="9"/>
                    </a:lnTo>
                    <a:lnTo>
                      <a:pt x="45" y="9"/>
                    </a:lnTo>
                    <a:lnTo>
                      <a:pt x="47" y="11"/>
                    </a:lnTo>
                    <a:lnTo>
                      <a:pt x="43" y="11"/>
                    </a:lnTo>
                    <a:lnTo>
                      <a:pt x="39" y="11"/>
                    </a:lnTo>
                    <a:lnTo>
                      <a:pt x="41" y="12"/>
                    </a:lnTo>
                    <a:lnTo>
                      <a:pt x="47" y="11"/>
                    </a:lnTo>
                    <a:lnTo>
                      <a:pt x="52" y="11"/>
                    </a:lnTo>
                    <a:lnTo>
                      <a:pt x="52" y="11"/>
                    </a:lnTo>
                    <a:lnTo>
                      <a:pt x="54" y="11"/>
                    </a:lnTo>
                    <a:lnTo>
                      <a:pt x="54" y="11"/>
                    </a:lnTo>
                    <a:lnTo>
                      <a:pt x="57" y="11"/>
                    </a:lnTo>
                    <a:lnTo>
                      <a:pt x="57" y="11"/>
                    </a:lnTo>
                    <a:lnTo>
                      <a:pt x="56" y="12"/>
                    </a:lnTo>
                    <a:lnTo>
                      <a:pt x="52" y="11"/>
                    </a:lnTo>
                    <a:lnTo>
                      <a:pt x="50" y="11"/>
                    </a:lnTo>
                    <a:lnTo>
                      <a:pt x="48" y="11"/>
                    </a:lnTo>
                    <a:lnTo>
                      <a:pt x="43" y="12"/>
                    </a:lnTo>
                    <a:lnTo>
                      <a:pt x="41" y="12"/>
                    </a:lnTo>
                    <a:lnTo>
                      <a:pt x="43" y="12"/>
                    </a:lnTo>
                    <a:lnTo>
                      <a:pt x="47" y="12"/>
                    </a:lnTo>
                    <a:lnTo>
                      <a:pt x="45" y="14"/>
                    </a:lnTo>
                    <a:lnTo>
                      <a:pt x="41" y="14"/>
                    </a:lnTo>
                    <a:lnTo>
                      <a:pt x="39" y="14"/>
                    </a:lnTo>
                    <a:lnTo>
                      <a:pt x="39" y="14"/>
                    </a:lnTo>
                    <a:lnTo>
                      <a:pt x="39" y="14"/>
                    </a:lnTo>
                    <a:lnTo>
                      <a:pt x="41" y="14"/>
                    </a:lnTo>
                    <a:lnTo>
                      <a:pt x="41" y="16"/>
                    </a:lnTo>
                    <a:lnTo>
                      <a:pt x="43" y="14"/>
                    </a:lnTo>
                    <a:lnTo>
                      <a:pt x="50" y="16"/>
                    </a:lnTo>
                    <a:lnTo>
                      <a:pt x="54" y="14"/>
                    </a:lnTo>
                    <a:lnTo>
                      <a:pt x="57" y="14"/>
                    </a:lnTo>
                    <a:lnTo>
                      <a:pt x="63" y="14"/>
                    </a:lnTo>
                    <a:lnTo>
                      <a:pt x="63" y="14"/>
                    </a:lnTo>
                    <a:lnTo>
                      <a:pt x="61" y="14"/>
                    </a:lnTo>
                    <a:lnTo>
                      <a:pt x="57" y="16"/>
                    </a:lnTo>
                    <a:lnTo>
                      <a:pt x="56" y="16"/>
                    </a:lnTo>
                    <a:lnTo>
                      <a:pt x="52" y="16"/>
                    </a:lnTo>
                    <a:lnTo>
                      <a:pt x="48" y="16"/>
                    </a:lnTo>
                    <a:lnTo>
                      <a:pt x="47" y="16"/>
                    </a:lnTo>
                    <a:lnTo>
                      <a:pt x="45" y="16"/>
                    </a:lnTo>
                    <a:lnTo>
                      <a:pt x="43" y="16"/>
                    </a:lnTo>
                    <a:lnTo>
                      <a:pt x="41" y="16"/>
                    </a:lnTo>
                    <a:lnTo>
                      <a:pt x="41" y="16"/>
                    </a:lnTo>
                    <a:lnTo>
                      <a:pt x="39" y="16"/>
                    </a:lnTo>
                    <a:lnTo>
                      <a:pt x="41" y="18"/>
                    </a:lnTo>
                    <a:lnTo>
                      <a:pt x="41" y="18"/>
                    </a:lnTo>
                    <a:lnTo>
                      <a:pt x="43" y="18"/>
                    </a:lnTo>
                    <a:lnTo>
                      <a:pt x="43" y="18"/>
                    </a:lnTo>
                    <a:lnTo>
                      <a:pt x="45" y="18"/>
                    </a:lnTo>
                    <a:lnTo>
                      <a:pt x="47" y="20"/>
                    </a:lnTo>
                    <a:lnTo>
                      <a:pt x="47" y="20"/>
                    </a:lnTo>
                    <a:lnTo>
                      <a:pt x="48" y="20"/>
                    </a:lnTo>
                    <a:lnTo>
                      <a:pt x="48" y="20"/>
                    </a:lnTo>
                    <a:lnTo>
                      <a:pt x="48" y="18"/>
                    </a:lnTo>
                    <a:lnTo>
                      <a:pt x="50" y="18"/>
                    </a:lnTo>
                    <a:lnTo>
                      <a:pt x="50" y="18"/>
                    </a:lnTo>
                    <a:lnTo>
                      <a:pt x="52" y="18"/>
                    </a:lnTo>
                    <a:lnTo>
                      <a:pt x="54" y="18"/>
                    </a:lnTo>
                    <a:lnTo>
                      <a:pt x="56" y="16"/>
                    </a:lnTo>
                    <a:lnTo>
                      <a:pt x="56" y="16"/>
                    </a:lnTo>
                    <a:lnTo>
                      <a:pt x="57" y="16"/>
                    </a:lnTo>
                    <a:lnTo>
                      <a:pt x="59" y="16"/>
                    </a:lnTo>
                    <a:lnTo>
                      <a:pt x="65" y="16"/>
                    </a:lnTo>
                    <a:lnTo>
                      <a:pt x="65" y="16"/>
                    </a:lnTo>
                    <a:lnTo>
                      <a:pt x="72" y="16"/>
                    </a:lnTo>
                    <a:lnTo>
                      <a:pt x="70" y="16"/>
                    </a:lnTo>
                    <a:lnTo>
                      <a:pt x="68" y="16"/>
                    </a:lnTo>
                    <a:lnTo>
                      <a:pt x="65" y="16"/>
                    </a:lnTo>
                    <a:lnTo>
                      <a:pt x="65" y="16"/>
                    </a:lnTo>
                    <a:lnTo>
                      <a:pt x="63" y="16"/>
                    </a:lnTo>
                    <a:lnTo>
                      <a:pt x="59" y="16"/>
                    </a:lnTo>
                    <a:lnTo>
                      <a:pt x="57" y="16"/>
                    </a:lnTo>
                    <a:lnTo>
                      <a:pt x="56" y="16"/>
                    </a:lnTo>
                    <a:lnTo>
                      <a:pt x="56" y="18"/>
                    </a:lnTo>
                    <a:lnTo>
                      <a:pt x="56" y="18"/>
                    </a:lnTo>
                    <a:lnTo>
                      <a:pt x="56" y="18"/>
                    </a:lnTo>
                    <a:lnTo>
                      <a:pt x="54" y="18"/>
                    </a:lnTo>
                    <a:lnTo>
                      <a:pt x="52" y="18"/>
                    </a:lnTo>
                    <a:lnTo>
                      <a:pt x="52" y="18"/>
                    </a:lnTo>
                    <a:lnTo>
                      <a:pt x="50" y="20"/>
                    </a:lnTo>
                    <a:lnTo>
                      <a:pt x="50" y="20"/>
                    </a:lnTo>
                    <a:lnTo>
                      <a:pt x="50" y="20"/>
                    </a:lnTo>
                    <a:lnTo>
                      <a:pt x="50" y="20"/>
                    </a:lnTo>
                    <a:lnTo>
                      <a:pt x="50" y="20"/>
                    </a:lnTo>
                    <a:lnTo>
                      <a:pt x="52" y="20"/>
                    </a:lnTo>
                    <a:lnTo>
                      <a:pt x="54" y="20"/>
                    </a:lnTo>
                    <a:lnTo>
                      <a:pt x="56" y="22"/>
                    </a:lnTo>
                    <a:lnTo>
                      <a:pt x="56" y="22"/>
                    </a:lnTo>
                    <a:lnTo>
                      <a:pt x="57" y="22"/>
                    </a:lnTo>
                    <a:lnTo>
                      <a:pt x="57" y="22"/>
                    </a:lnTo>
                    <a:lnTo>
                      <a:pt x="59" y="22"/>
                    </a:lnTo>
                    <a:lnTo>
                      <a:pt x="59" y="20"/>
                    </a:lnTo>
                    <a:lnTo>
                      <a:pt x="59" y="20"/>
                    </a:lnTo>
                    <a:lnTo>
                      <a:pt x="59" y="20"/>
                    </a:lnTo>
                    <a:lnTo>
                      <a:pt x="59" y="20"/>
                    </a:lnTo>
                    <a:lnTo>
                      <a:pt x="61" y="20"/>
                    </a:lnTo>
                    <a:lnTo>
                      <a:pt x="63" y="18"/>
                    </a:lnTo>
                    <a:lnTo>
                      <a:pt x="63" y="20"/>
                    </a:lnTo>
                    <a:lnTo>
                      <a:pt x="61" y="20"/>
                    </a:lnTo>
                    <a:lnTo>
                      <a:pt x="61" y="20"/>
                    </a:lnTo>
                    <a:lnTo>
                      <a:pt x="61" y="20"/>
                    </a:lnTo>
                    <a:lnTo>
                      <a:pt x="63" y="20"/>
                    </a:lnTo>
                    <a:lnTo>
                      <a:pt x="63" y="20"/>
                    </a:lnTo>
                    <a:lnTo>
                      <a:pt x="61" y="20"/>
                    </a:lnTo>
                    <a:lnTo>
                      <a:pt x="61" y="22"/>
                    </a:lnTo>
                    <a:lnTo>
                      <a:pt x="61" y="22"/>
                    </a:lnTo>
                    <a:lnTo>
                      <a:pt x="61" y="22"/>
                    </a:lnTo>
                    <a:lnTo>
                      <a:pt x="68" y="22"/>
                    </a:lnTo>
                    <a:lnTo>
                      <a:pt x="74" y="20"/>
                    </a:lnTo>
                    <a:lnTo>
                      <a:pt x="79" y="20"/>
                    </a:lnTo>
                    <a:lnTo>
                      <a:pt x="79" y="18"/>
                    </a:lnTo>
                    <a:lnTo>
                      <a:pt x="79" y="18"/>
                    </a:lnTo>
                    <a:lnTo>
                      <a:pt x="81" y="18"/>
                    </a:lnTo>
                    <a:lnTo>
                      <a:pt x="81" y="18"/>
                    </a:lnTo>
                    <a:lnTo>
                      <a:pt x="81" y="18"/>
                    </a:lnTo>
                    <a:lnTo>
                      <a:pt x="81" y="18"/>
                    </a:lnTo>
                    <a:lnTo>
                      <a:pt x="83" y="16"/>
                    </a:lnTo>
                    <a:lnTo>
                      <a:pt x="81" y="16"/>
                    </a:lnTo>
                    <a:lnTo>
                      <a:pt x="83" y="16"/>
                    </a:lnTo>
                    <a:lnTo>
                      <a:pt x="83" y="16"/>
                    </a:lnTo>
                    <a:lnTo>
                      <a:pt x="85" y="16"/>
                    </a:lnTo>
                    <a:lnTo>
                      <a:pt x="85" y="16"/>
                    </a:lnTo>
                    <a:lnTo>
                      <a:pt x="88" y="14"/>
                    </a:lnTo>
                    <a:lnTo>
                      <a:pt x="96" y="14"/>
                    </a:lnTo>
                    <a:lnTo>
                      <a:pt x="94" y="14"/>
                    </a:lnTo>
                    <a:lnTo>
                      <a:pt x="88" y="14"/>
                    </a:lnTo>
                    <a:lnTo>
                      <a:pt x="88" y="14"/>
                    </a:lnTo>
                    <a:lnTo>
                      <a:pt x="88" y="16"/>
                    </a:lnTo>
                    <a:lnTo>
                      <a:pt x="86" y="16"/>
                    </a:lnTo>
                    <a:lnTo>
                      <a:pt x="86" y="16"/>
                    </a:lnTo>
                    <a:lnTo>
                      <a:pt x="85" y="16"/>
                    </a:lnTo>
                    <a:lnTo>
                      <a:pt x="83" y="18"/>
                    </a:lnTo>
                    <a:lnTo>
                      <a:pt x="83" y="18"/>
                    </a:lnTo>
                    <a:lnTo>
                      <a:pt x="83" y="18"/>
                    </a:lnTo>
                    <a:lnTo>
                      <a:pt x="88" y="18"/>
                    </a:lnTo>
                    <a:lnTo>
                      <a:pt x="92" y="18"/>
                    </a:lnTo>
                    <a:lnTo>
                      <a:pt x="99" y="18"/>
                    </a:lnTo>
                    <a:lnTo>
                      <a:pt x="99" y="18"/>
                    </a:lnTo>
                    <a:lnTo>
                      <a:pt x="97" y="18"/>
                    </a:lnTo>
                    <a:lnTo>
                      <a:pt x="97" y="20"/>
                    </a:lnTo>
                    <a:lnTo>
                      <a:pt x="97" y="20"/>
                    </a:lnTo>
                    <a:lnTo>
                      <a:pt x="96" y="18"/>
                    </a:lnTo>
                    <a:lnTo>
                      <a:pt x="94" y="20"/>
                    </a:lnTo>
                    <a:lnTo>
                      <a:pt x="94" y="20"/>
                    </a:lnTo>
                    <a:lnTo>
                      <a:pt x="94" y="20"/>
                    </a:lnTo>
                    <a:lnTo>
                      <a:pt x="92" y="20"/>
                    </a:lnTo>
                    <a:lnTo>
                      <a:pt x="90" y="20"/>
                    </a:lnTo>
                    <a:lnTo>
                      <a:pt x="90" y="20"/>
                    </a:lnTo>
                    <a:lnTo>
                      <a:pt x="88" y="20"/>
                    </a:lnTo>
                    <a:lnTo>
                      <a:pt x="88" y="20"/>
                    </a:lnTo>
                    <a:lnTo>
                      <a:pt x="88" y="20"/>
                    </a:lnTo>
                    <a:lnTo>
                      <a:pt x="88" y="20"/>
                    </a:lnTo>
                    <a:lnTo>
                      <a:pt x="86" y="20"/>
                    </a:lnTo>
                    <a:lnTo>
                      <a:pt x="83" y="20"/>
                    </a:lnTo>
                    <a:lnTo>
                      <a:pt x="79" y="20"/>
                    </a:lnTo>
                    <a:lnTo>
                      <a:pt x="77" y="20"/>
                    </a:lnTo>
                    <a:lnTo>
                      <a:pt x="77" y="20"/>
                    </a:lnTo>
                    <a:lnTo>
                      <a:pt x="76" y="22"/>
                    </a:lnTo>
                    <a:lnTo>
                      <a:pt x="76" y="22"/>
                    </a:lnTo>
                    <a:lnTo>
                      <a:pt x="81" y="22"/>
                    </a:lnTo>
                    <a:lnTo>
                      <a:pt x="81" y="22"/>
                    </a:lnTo>
                    <a:lnTo>
                      <a:pt x="85" y="22"/>
                    </a:lnTo>
                    <a:lnTo>
                      <a:pt x="79" y="22"/>
                    </a:lnTo>
                    <a:lnTo>
                      <a:pt x="76" y="22"/>
                    </a:lnTo>
                    <a:lnTo>
                      <a:pt x="74" y="22"/>
                    </a:lnTo>
                    <a:lnTo>
                      <a:pt x="74" y="22"/>
                    </a:lnTo>
                    <a:lnTo>
                      <a:pt x="74" y="22"/>
                    </a:lnTo>
                    <a:lnTo>
                      <a:pt x="74" y="23"/>
                    </a:lnTo>
                    <a:lnTo>
                      <a:pt x="74" y="22"/>
                    </a:lnTo>
                    <a:lnTo>
                      <a:pt x="72" y="23"/>
                    </a:lnTo>
                    <a:lnTo>
                      <a:pt x="70" y="22"/>
                    </a:lnTo>
                    <a:lnTo>
                      <a:pt x="67" y="23"/>
                    </a:lnTo>
                    <a:lnTo>
                      <a:pt x="65" y="23"/>
                    </a:lnTo>
                    <a:lnTo>
                      <a:pt x="63" y="23"/>
                    </a:lnTo>
                    <a:lnTo>
                      <a:pt x="61" y="23"/>
                    </a:lnTo>
                    <a:lnTo>
                      <a:pt x="59" y="23"/>
                    </a:lnTo>
                    <a:lnTo>
                      <a:pt x="61" y="25"/>
                    </a:lnTo>
                    <a:lnTo>
                      <a:pt x="61" y="25"/>
                    </a:lnTo>
                    <a:lnTo>
                      <a:pt x="65" y="27"/>
                    </a:lnTo>
                    <a:lnTo>
                      <a:pt x="63" y="27"/>
                    </a:lnTo>
                    <a:lnTo>
                      <a:pt x="63" y="27"/>
                    </a:lnTo>
                    <a:lnTo>
                      <a:pt x="63" y="27"/>
                    </a:lnTo>
                    <a:lnTo>
                      <a:pt x="63" y="29"/>
                    </a:lnTo>
                    <a:lnTo>
                      <a:pt x="65" y="29"/>
                    </a:lnTo>
                    <a:lnTo>
                      <a:pt x="65" y="29"/>
                    </a:lnTo>
                    <a:lnTo>
                      <a:pt x="68" y="29"/>
                    </a:lnTo>
                    <a:lnTo>
                      <a:pt x="65" y="31"/>
                    </a:lnTo>
                    <a:lnTo>
                      <a:pt x="65" y="31"/>
                    </a:lnTo>
                    <a:lnTo>
                      <a:pt x="65" y="31"/>
                    </a:lnTo>
                    <a:lnTo>
                      <a:pt x="63" y="29"/>
                    </a:lnTo>
                    <a:lnTo>
                      <a:pt x="61" y="29"/>
                    </a:lnTo>
                    <a:lnTo>
                      <a:pt x="59" y="31"/>
                    </a:lnTo>
                    <a:lnTo>
                      <a:pt x="61" y="29"/>
                    </a:lnTo>
                    <a:lnTo>
                      <a:pt x="61" y="29"/>
                    </a:lnTo>
                    <a:lnTo>
                      <a:pt x="61" y="29"/>
                    </a:lnTo>
                    <a:lnTo>
                      <a:pt x="61" y="27"/>
                    </a:lnTo>
                    <a:lnTo>
                      <a:pt x="57" y="23"/>
                    </a:lnTo>
                    <a:lnTo>
                      <a:pt x="56" y="23"/>
                    </a:lnTo>
                    <a:lnTo>
                      <a:pt x="56" y="23"/>
                    </a:lnTo>
                    <a:lnTo>
                      <a:pt x="54" y="23"/>
                    </a:lnTo>
                    <a:lnTo>
                      <a:pt x="52" y="23"/>
                    </a:lnTo>
                    <a:lnTo>
                      <a:pt x="50" y="22"/>
                    </a:lnTo>
                    <a:lnTo>
                      <a:pt x="48" y="22"/>
                    </a:lnTo>
                    <a:lnTo>
                      <a:pt x="47" y="22"/>
                    </a:lnTo>
                    <a:lnTo>
                      <a:pt x="47" y="23"/>
                    </a:lnTo>
                    <a:lnTo>
                      <a:pt x="45" y="23"/>
                    </a:lnTo>
                    <a:lnTo>
                      <a:pt x="45" y="23"/>
                    </a:lnTo>
                    <a:lnTo>
                      <a:pt x="43" y="23"/>
                    </a:lnTo>
                    <a:lnTo>
                      <a:pt x="43" y="25"/>
                    </a:lnTo>
                    <a:lnTo>
                      <a:pt x="47" y="25"/>
                    </a:lnTo>
                    <a:lnTo>
                      <a:pt x="48" y="25"/>
                    </a:lnTo>
                    <a:lnTo>
                      <a:pt x="45" y="25"/>
                    </a:lnTo>
                    <a:lnTo>
                      <a:pt x="45" y="25"/>
                    </a:lnTo>
                    <a:lnTo>
                      <a:pt x="45" y="25"/>
                    </a:lnTo>
                    <a:lnTo>
                      <a:pt x="43" y="25"/>
                    </a:lnTo>
                    <a:lnTo>
                      <a:pt x="43" y="25"/>
                    </a:lnTo>
                    <a:lnTo>
                      <a:pt x="43" y="27"/>
                    </a:lnTo>
                    <a:lnTo>
                      <a:pt x="43" y="27"/>
                    </a:lnTo>
                    <a:lnTo>
                      <a:pt x="45" y="27"/>
                    </a:lnTo>
                    <a:lnTo>
                      <a:pt x="45" y="27"/>
                    </a:lnTo>
                    <a:lnTo>
                      <a:pt x="47" y="27"/>
                    </a:lnTo>
                    <a:lnTo>
                      <a:pt x="47" y="29"/>
                    </a:lnTo>
                    <a:lnTo>
                      <a:pt x="47" y="29"/>
                    </a:lnTo>
                    <a:lnTo>
                      <a:pt x="47" y="31"/>
                    </a:lnTo>
                    <a:lnTo>
                      <a:pt x="47" y="31"/>
                    </a:lnTo>
                    <a:lnTo>
                      <a:pt x="47" y="32"/>
                    </a:lnTo>
                    <a:lnTo>
                      <a:pt x="47" y="32"/>
                    </a:lnTo>
                    <a:lnTo>
                      <a:pt x="47" y="32"/>
                    </a:lnTo>
                    <a:lnTo>
                      <a:pt x="47" y="32"/>
                    </a:lnTo>
                    <a:lnTo>
                      <a:pt x="48" y="32"/>
                    </a:lnTo>
                    <a:lnTo>
                      <a:pt x="48" y="32"/>
                    </a:lnTo>
                    <a:lnTo>
                      <a:pt x="48" y="34"/>
                    </a:lnTo>
                    <a:lnTo>
                      <a:pt x="48" y="34"/>
                    </a:lnTo>
                    <a:lnTo>
                      <a:pt x="50" y="34"/>
                    </a:lnTo>
                    <a:lnTo>
                      <a:pt x="48" y="34"/>
                    </a:lnTo>
                    <a:lnTo>
                      <a:pt x="47" y="34"/>
                    </a:lnTo>
                    <a:lnTo>
                      <a:pt x="47" y="34"/>
                    </a:lnTo>
                    <a:lnTo>
                      <a:pt x="47" y="32"/>
                    </a:lnTo>
                    <a:lnTo>
                      <a:pt x="45" y="32"/>
                    </a:lnTo>
                    <a:lnTo>
                      <a:pt x="45" y="32"/>
                    </a:lnTo>
                    <a:lnTo>
                      <a:pt x="45" y="32"/>
                    </a:lnTo>
                    <a:lnTo>
                      <a:pt x="43" y="32"/>
                    </a:lnTo>
                    <a:lnTo>
                      <a:pt x="43" y="34"/>
                    </a:lnTo>
                    <a:lnTo>
                      <a:pt x="43" y="34"/>
                    </a:lnTo>
                    <a:lnTo>
                      <a:pt x="45" y="34"/>
                    </a:lnTo>
                    <a:lnTo>
                      <a:pt x="48" y="36"/>
                    </a:lnTo>
                    <a:lnTo>
                      <a:pt x="50" y="36"/>
                    </a:lnTo>
                    <a:lnTo>
                      <a:pt x="54" y="36"/>
                    </a:lnTo>
                    <a:lnTo>
                      <a:pt x="54" y="36"/>
                    </a:lnTo>
                    <a:lnTo>
                      <a:pt x="56" y="36"/>
                    </a:lnTo>
                    <a:lnTo>
                      <a:pt x="56" y="36"/>
                    </a:lnTo>
                    <a:lnTo>
                      <a:pt x="57" y="36"/>
                    </a:lnTo>
                    <a:lnTo>
                      <a:pt x="56" y="36"/>
                    </a:lnTo>
                    <a:lnTo>
                      <a:pt x="56" y="36"/>
                    </a:lnTo>
                    <a:lnTo>
                      <a:pt x="56" y="36"/>
                    </a:lnTo>
                    <a:lnTo>
                      <a:pt x="54" y="36"/>
                    </a:lnTo>
                    <a:lnTo>
                      <a:pt x="54" y="36"/>
                    </a:lnTo>
                    <a:lnTo>
                      <a:pt x="54" y="38"/>
                    </a:lnTo>
                    <a:lnTo>
                      <a:pt x="54" y="36"/>
                    </a:lnTo>
                    <a:lnTo>
                      <a:pt x="52" y="36"/>
                    </a:lnTo>
                    <a:lnTo>
                      <a:pt x="48" y="36"/>
                    </a:lnTo>
                    <a:lnTo>
                      <a:pt x="48" y="36"/>
                    </a:lnTo>
                    <a:lnTo>
                      <a:pt x="48" y="38"/>
                    </a:lnTo>
                    <a:lnTo>
                      <a:pt x="48" y="38"/>
                    </a:lnTo>
                    <a:lnTo>
                      <a:pt x="50" y="38"/>
                    </a:lnTo>
                    <a:lnTo>
                      <a:pt x="52" y="38"/>
                    </a:lnTo>
                    <a:lnTo>
                      <a:pt x="50" y="38"/>
                    </a:lnTo>
                    <a:lnTo>
                      <a:pt x="50" y="38"/>
                    </a:lnTo>
                    <a:lnTo>
                      <a:pt x="50" y="38"/>
                    </a:lnTo>
                    <a:lnTo>
                      <a:pt x="50" y="40"/>
                    </a:lnTo>
                    <a:lnTo>
                      <a:pt x="48" y="38"/>
                    </a:lnTo>
                    <a:lnTo>
                      <a:pt x="48" y="38"/>
                    </a:lnTo>
                    <a:lnTo>
                      <a:pt x="48" y="38"/>
                    </a:lnTo>
                    <a:lnTo>
                      <a:pt x="47" y="38"/>
                    </a:lnTo>
                    <a:lnTo>
                      <a:pt x="45" y="36"/>
                    </a:lnTo>
                    <a:lnTo>
                      <a:pt x="41" y="36"/>
                    </a:lnTo>
                    <a:lnTo>
                      <a:pt x="41" y="34"/>
                    </a:lnTo>
                    <a:lnTo>
                      <a:pt x="39" y="34"/>
                    </a:lnTo>
                    <a:lnTo>
                      <a:pt x="39" y="36"/>
                    </a:lnTo>
                    <a:lnTo>
                      <a:pt x="38" y="36"/>
                    </a:lnTo>
                    <a:lnTo>
                      <a:pt x="32" y="36"/>
                    </a:lnTo>
                    <a:lnTo>
                      <a:pt x="32" y="36"/>
                    </a:lnTo>
                    <a:lnTo>
                      <a:pt x="30" y="36"/>
                    </a:lnTo>
                    <a:lnTo>
                      <a:pt x="30" y="36"/>
                    </a:lnTo>
                    <a:lnTo>
                      <a:pt x="29" y="38"/>
                    </a:lnTo>
                    <a:lnTo>
                      <a:pt x="29" y="38"/>
                    </a:lnTo>
                    <a:lnTo>
                      <a:pt x="27" y="38"/>
                    </a:lnTo>
                    <a:lnTo>
                      <a:pt x="27" y="38"/>
                    </a:lnTo>
                    <a:lnTo>
                      <a:pt x="25" y="38"/>
                    </a:lnTo>
                    <a:lnTo>
                      <a:pt x="25" y="40"/>
                    </a:lnTo>
                    <a:lnTo>
                      <a:pt x="25" y="40"/>
                    </a:lnTo>
                    <a:lnTo>
                      <a:pt x="25" y="40"/>
                    </a:lnTo>
                    <a:lnTo>
                      <a:pt x="23" y="41"/>
                    </a:lnTo>
                    <a:lnTo>
                      <a:pt x="25" y="41"/>
                    </a:lnTo>
                    <a:lnTo>
                      <a:pt x="23" y="41"/>
                    </a:lnTo>
                    <a:lnTo>
                      <a:pt x="23" y="41"/>
                    </a:lnTo>
                    <a:lnTo>
                      <a:pt x="25" y="41"/>
                    </a:lnTo>
                    <a:lnTo>
                      <a:pt x="27" y="41"/>
                    </a:lnTo>
                    <a:lnTo>
                      <a:pt x="29" y="41"/>
                    </a:lnTo>
                    <a:lnTo>
                      <a:pt x="29" y="41"/>
                    </a:lnTo>
                    <a:lnTo>
                      <a:pt x="30" y="41"/>
                    </a:lnTo>
                    <a:lnTo>
                      <a:pt x="30" y="41"/>
                    </a:lnTo>
                    <a:lnTo>
                      <a:pt x="32" y="40"/>
                    </a:lnTo>
                    <a:lnTo>
                      <a:pt x="32" y="40"/>
                    </a:lnTo>
                    <a:lnTo>
                      <a:pt x="32" y="40"/>
                    </a:lnTo>
                    <a:lnTo>
                      <a:pt x="32" y="41"/>
                    </a:lnTo>
                    <a:lnTo>
                      <a:pt x="29" y="41"/>
                    </a:lnTo>
                    <a:lnTo>
                      <a:pt x="29" y="41"/>
                    </a:lnTo>
                    <a:lnTo>
                      <a:pt x="29" y="41"/>
                    </a:lnTo>
                    <a:lnTo>
                      <a:pt x="29" y="41"/>
                    </a:lnTo>
                    <a:lnTo>
                      <a:pt x="32" y="41"/>
                    </a:lnTo>
                    <a:lnTo>
                      <a:pt x="32" y="41"/>
                    </a:lnTo>
                    <a:lnTo>
                      <a:pt x="34" y="41"/>
                    </a:lnTo>
                    <a:lnTo>
                      <a:pt x="36" y="41"/>
                    </a:lnTo>
                    <a:lnTo>
                      <a:pt x="36" y="40"/>
                    </a:lnTo>
                    <a:lnTo>
                      <a:pt x="38" y="40"/>
                    </a:lnTo>
                    <a:lnTo>
                      <a:pt x="38" y="40"/>
                    </a:lnTo>
                    <a:lnTo>
                      <a:pt x="38" y="38"/>
                    </a:lnTo>
                    <a:lnTo>
                      <a:pt x="38" y="40"/>
                    </a:lnTo>
                    <a:lnTo>
                      <a:pt x="38" y="40"/>
                    </a:lnTo>
                    <a:lnTo>
                      <a:pt x="38" y="41"/>
                    </a:lnTo>
                    <a:lnTo>
                      <a:pt x="36" y="41"/>
                    </a:lnTo>
                    <a:lnTo>
                      <a:pt x="36" y="41"/>
                    </a:lnTo>
                    <a:lnTo>
                      <a:pt x="38" y="41"/>
                    </a:lnTo>
                    <a:lnTo>
                      <a:pt x="38" y="41"/>
                    </a:lnTo>
                    <a:lnTo>
                      <a:pt x="38" y="41"/>
                    </a:lnTo>
                    <a:lnTo>
                      <a:pt x="39" y="41"/>
                    </a:lnTo>
                    <a:lnTo>
                      <a:pt x="38" y="41"/>
                    </a:lnTo>
                    <a:lnTo>
                      <a:pt x="38" y="41"/>
                    </a:lnTo>
                    <a:lnTo>
                      <a:pt x="34" y="41"/>
                    </a:lnTo>
                    <a:lnTo>
                      <a:pt x="34" y="41"/>
                    </a:lnTo>
                    <a:lnTo>
                      <a:pt x="34" y="41"/>
                    </a:lnTo>
                    <a:lnTo>
                      <a:pt x="32" y="43"/>
                    </a:lnTo>
                    <a:lnTo>
                      <a:pt x="32" y="43"/>
                    </a:lnTo>
                    <a:lnTo>
                      <a:pt x="32" y="43"/>
                    </a:lnTo>
                    <a:lnTo>
                      <a:pt x="29" y="43"/>
                    </a:lnTo>
                    <a:lnTo>
                      <a:pt x="29" y="43"/>
                    </a:lnTo>
                    <a:lnTo>
                      <a:pt x="30" y="43"/>
                    </a:lnTo>
                    <a:lnTo>
                      <a:pt x="30" y="45"/>
                    </a:lnTo>
                    <a:lnTo>
                      <a:pt x="32" y="45"/>
                    </a:lnTo>
                    <a:lnTo>
                      <a:pt x="30" y="45"/>
                    </a:lnTo>
                    <a:lnTo>
                      <a:pt x="30" y="45"/>
                    </a:lnTo>
                    <a:lnTo>
                      <a:pt x="29" y="47"/>
                    </a:lnTo>
                    <a:lnTo>
                      <a:pt x="30" y="47"/>
                    </a:lnTo>
                    <a:lnTo>
                      <a:pt x="32" y="47"/>
                    </a:lnTo>
                    <a:lnTo>
                      <a:pt x="32" y="45"/>
                    </a:lnTo>
                    <a:lnTo>
                      <a:pt x="32" y="47"/>
                    </a:lnTo>
                    <a:lnTo>
                      <a:pt x="30" y="47"/>
                    </a:lnTo>
                    <a:lnTo>
                      <a:pt x="30" y="47"/>
                    </a:lnTo>
                    <a:lnTo>
                      <a:pt x="32" y="47"/>
                    </a:lnTo>
                    <a:lnTo>
                      <a:pt x="32" y="47"/>
                    </a:lnTo>
                    <a:lnTo>
                      <a:pt x="34" y="47"/>
                    </a:lnTo>
                    <a:lnTo>
                      <a:pt x="38" y="47"/>
                    </a:lnTo>
                    <a:lnTo>
                      <a:pt x="38" y="47"/>
                    </a:lnTo>
                    <a:lnTo>
                      <a:pt x="38" y="47"/>
                    </a:lnTo>
                    <a:lnTo>
                      <a:pt x="36" y="49"/>
                    </a:lnTo>
                    <a:lnTo>
                      <a:pt x="34" y="49"/>
                    </a:lnTo>
                    <a:lnTo>
                      <a:pt x="36" y="49"/>
                    </a:lnTo>
                    <a:lnTo>
                      <a:pt x="34" y="49"/>
                    </a:lnTo>
                    <a:lnTo>
                      <a:pt x="34" y="49"/>
                    </a:lnTo>
                    <a:lnTo>
                      <a:pt x="32" y="49"/>
                    </a:lnTo>
                    <a:lnTo>
                      <a:pt x="30" y="49"/>
                    </a:lnTo>
                    <a:lnTo>
                      <a:pt x="30" y="49"/>
                    </a:lnTo>
                    <a:lnTo>
                      <a:pt x="30" y="49"/>
                    </a:lnTo>
                    <a:lnTo>
                      <a:pt x="30" y="49"/>
                    </a:lnTo>
                    <a:lnTo>
                      <a:pt x="29" y="49"/>
                    </a:lnTo>
                    <a:lnTo>
                      <a:pt x="27" y="49"/>
                    </a:lnTo>
                    <a:lnTo>
                      <a:pt x="27" y="47"/>
                    </a:lnTo>
                    <a:lnTo>
                      <a:pt x="25" y="47"/>
                    </a:lnTo>
                    <a:lnTo>
                      <a:pt x="27" y="47"/>
                    </a:lnTo>
                    <a:lnTo>
                      <a:pt x="27" y="47"/>
                    </a:lnTo>
                    <a:lnTo>
                      <a:pt x="27" y="45"/>
                    </a:lnTo>
                    <a:lnTo>
                      <a:pt x="27" y="45"/>
                    </a:lnTo>
                    <a:lnTo>
                      <a:pt x="25" y="43"/>
                    </a:lnTo>
                    <a:lnTo>
                      <a:pt x="21" y="43"/>
                    </a:lnTo>
                    <a:lnTo>
                      <a:pt x="18" y="43"/>
                    </a:lnTo>
                    <a:lnTo>
                      <a:pt x="18" y="43"/>
                    </a:lnTo>
                    <a:lnTo>
                      <a:pt x="18" y="43"/>
                    </a:lnTo>
                    <a:lnTo>
                      <a:pt x="16" y="43"/>
                    </a:lnTo>
                    <a:lnTo>
                      <a:pt x="16" y="45"/>
                    </a:lnTo>
                    <a:lnTo>
                      <a:pt x="16" y="45"/>
                    </a:lnTo>
                    <a:lnTo>
                      <a:pt x="14" y="45"/>
                    </a:lnTo>
                    <a:lnTo>
                      <a:pt x="16" y="47"/>
                    </a:lnTo>
                    <a:lnTo>
                      <a:pt x="16" y="47"/>
                    </a:lnTo>
                    <a:lnTo>
                      <a:pt x="16" y="47"/>
                    </a:lnTo>
                    <a:lnTo>
                      <a:pt x="16" y="47"/>
                    </a:lnTo>
                    <a:lnTo>
                      <a:pt x="16" y="49"/>
                    </a:lnTo>
                    <a:lnTo>
                      <a:pt x="16" y="49"/>
                    </a:lnTo>
                    <a:lnTo>
                      <a:pt x="16" y="49"/>
                    </a:lnTo>
                    <a:lnTo>
                      <a:pt x="18" y="49"/>
                    </a:lnTo>
                    <a:lnTo>
                      <a:pt x="19" y="49"/>
                    </a:lnTo>
                    <a:lnTo>
                      <a:pt x="19" y="49"/>
                    </a:lnTo>
                    <a:lnTo>
                      <a:pt x="18" y="49"/>
                    </a:lnTo>
                    <a:lnTo>
                      <a:pt x="18" y="49"/>
                    </a:lnTo>
                    <a:lnTo>
                      <a:pt x="16" y="49"/>
                    </a:lnTo>
                    <a:lnTo>
                      <a:pt x="16" y="50"/>
                    </a:lnTo>
                    <a:lnTo>
                      <a:pt x="18" y="50"/>
                    </a:lnTo>
                    <a:lnTo>
                      <a:pt x="18" y="50"/>
                    </a:lnTo>
                    <a:lnTo>
                      <a:pt x="18" y="50"/>
                    </a:lnTo>
                    <a:lnTo>
                      <a:pt x="16" y="50"/>
                    </a:lnTo>
                    <a:lnTo>
                      <a:pt x="14" y="50"/>
                    </a:lnTo>
                    <a:lnTo>
                      <a:pt x="14" y="50"/>
                    </a:lnTo>
                    <a:lnTo>
                      <a:pt x="14" y="50"/>
                    </a:lnTo>
                    <a:lnTo>
                      <a:pt x="14" y="50"/>
                    </a:lnTo>
                    <a:lnTo>
                      <a:pt x="14" y="50"/>
                    </a:lnTo>
                    <a:lnTo>
                      <a:pt x="12" y="50"/>
                    </a:lnTo>
                    <a:lnTo>
                      <a:pt x="12" y="50"/>
                    </a:lnTo>
                    <a:lnTo>
                      <a:pt x="10" y="50"/>
                    </a:lnTo>
                    <a:lnTo>
                      <a:pt x="10" y="50"/>
                    </a:lnTo>
                    <a:lnTo>
                      <a:pt x="9" y="50"/>
                    </a:lnTo>
                    <a:lnTo>
                      <a:pt x="9" y="50"/>
                    </a:lnTo>
                    <a:lnTo>
                      <a:pt x="9" y="50"/>
                    </a:lnTo>
                    <a:lnTo>
                      <a:pt x="7" y="50"/>
                    </a:lnTo>
                    <a:lnTo>
                      <a:pt x="3" y="52"/>
                    </a:lnTo>
                    <a:lnTo>
                      <a:pt x="1" y="52"/>
                    </a:lnTo>
                    <a:lnTo>
                      <a:pt x="1" y="54"/>
                    </a:lnTo>
                    <a:lnTo>
                      <a:pt x="1" y="54"/>
                    </a:lnTo>
                    <a:lnTo>
                      <a:pt x="0" y="54"/>
                    </a:lnTo>
                    <a:lnTo>
                      <a:pt x="0" y="54"/>
                    </a:lnTo>
                    <a:lnTo>
                      <a:pt x="0" y="56"/>
                    </a:lnTo>
                    <a:lnTo>
                      <a:pt x="1" y="56"/>
                    </a:lnTo>
                    <a:close/>
                    <a:moveTo>
                      <a:pt x="54" y="20"/>
                    </a:moveTo>
                    <a:lnTo>
                      <a:pt x="54" y="20"/>
                    </a:lnTo>
                    <a:lnTo>
                      <a:pt x="56" y="20"/>
                    </a:lnTo>
                    <a:lnTo>
                      <a:pt x="54" y="20"/>
                    </a:lnTo>
                    <a:close/>
                    <a:moveTo>
                      <a:pt x="63" y="18"/>
                    </a:moveTo>
                    <a:lnTo>
                      <a:pt x="63" y="18"/>
                    </a:lnTo>
                    <a:lnTo>
                      <a:pt x="63" y="18"/>
                    </a:lnTo>
                    <a:lnTo>
                      <a:pt x="63" y="18"/>
                    </a:lnTo>
                    <a:close/>
                    <a:moveTo>
                      <a:pt x="68" y="20"/>
                    </a:moveTo>
                    <a:lnTo>
                      <a:pt x="67" y="20"/>
                    </a:lnTo>
                    <a:lnTo>
                      <a:pt x="65" y="20"/>
                    </a:lnTo>
                    <a:lnTo>
                      <a:pt x="67" y="20"/>
                    </a:lnTo>
                    <a:lnTo>
                      <a:pt x="68" y="18"/>
                    </a:lnTo>
                    <a:lnTo>
                      <a:pt x="68" y="18"/>
                    </a:lnTo>
                    <a:lnTo>
                      <a:pt x="70" y="18"/>
                    </a:lnTo>
                    <a:lnTo>
                      <a:pt x="70" y="18"/>
                    </a:lnTo>
                    <a:lnTo>
                      <a:pt x="68" y="18"/>
                    </a:lnTo>
                    <a:lnTo>
                      <a:pt x="68" y="18"/>
                    </a:lnTo>
                    <a:lnTo>
                      <a:pt x="70" y="18"/>
                    </a:lnTo>
                    <a:lnTo>
                      <a:pt x="68" y="20"/>
                    </a:lnTo>
                    <a:close/>
                    <a:moveTo>
                      <a:pt x="32" y="45"/>
                    </a:moveTo>
                    <a:lnTo>
                      <a:pt x="32" y="43"/>
                    </a:lnTo>
                    <a:lnTo>
                      <a:pt x="32" y="43"/>
                    </a:lnTo>
                    <a:lnTo>
                      <a:pt x="32" y="43"/>
                    </a:lnTo>
                    <a:lnTo>
                      <a:pt x="32" y="45"/>
                    </a:lnTo>
                    <a:close/>
                    <a:moveTo>
                      <a:pt x="39" y="47"/>
                    </a:moveTo>
                    <a:lnTo>
                      <a:pt x="41" y="45"/>
                    </a:lnTo>
                    <a:lnTo>
                      <a:pt x="41" y="45"/>
                    </a:lnTo>
                    <a:lnTo>
                      <a:pt x="43" y="45"/>
                    </a:lnTo>
                    <a:lnTo>
                      <a:pt x="43" y="43"/>
                    </a:lnTo>
                    <a:lnTo>
                      <a:pt x="43" y="43"/>
                    </a:lnTo>
                    <a:lnTo>
                      <a:pt x="45" y="43"/>
                    </a:lnTo>
                    <a:lnTo>
                      <a:pt x="47" y="43"/>
                    </a:lnTo>
                    <a:lnTo>
                      <a:pt x="45" y="43"/>
                    </a:lnTo>
                    <a:lnTo>
                      <a:pt x="43" y="45"/>
                    </a:lnTo>
                    <a:lnTo>
                      <a:pt x="43" y="45"/>
                    </a:lnTo>
                    <a:lnTo>
                      <a:pt x="41" y="47"/>
                    </a:lnTo>
                    <a:lnTo>
                      <a:pt x="39" y="47"/>
                    </a:lnTo>
                    <a:lnTo>
                      <a:pt x="38" y="47"/>
                    </a:lnTo>
                    <a:lnTo>
                      <a:pt x="39"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3" name="Freeform 191"/>
              <p:cNvSpPr/>
              <p:nvPr/>
            </p:nvSpPr>
            <p:spPr bwMode="auto">
              <a:xfrm>
                <a:off x="1427" y="876"/>
                <a:ext cx="22" cy="9"/>
              </a:xfrm>
              <a:custGeom>
                <a:avLst/>
                <a:gdLst>
                  <a:gd name="T0" fmla="*/ 13 w 22"/>
                  <a:gd name="T1" fmla="*/ 2 h 9"/>
                  <a:gd name="T2" fmla="*/ 11 w 22"/>
                  <a:gd name="T3" fmla="*/ 2 h 9"/>
                  <a:gd name="T4" fmla="*/ 9 w 22"/>
                  <a:gd name="T5" fmla="*/ 2 h 9"/>
                  <a:gd name="T6" fmla="*/ 7 w 22"/>
                  <a:gd name="T7" fmla="*/ 0 h 9"/>
                  <a:gd name="T8" fmla="*/ 7 w 22"/>
                  <a:gd name="T9" fmla="*/ 0 h 9"/>
                  <a:gd name="T10" fmla="*/ 5 w 22"/>
                  <a:gd name="T11" fmla="*/ 0 h 9"/>
                  <a:gd name="T12" fmla="*/ 3 w 22"/>
                  <a:gd name="T13" fmla="*/ 0 h 9"/>
                  <a:gd name="T14" fmla="*/ 3 w 22"/>
                  <a:gd name="T15" fmla="*/ 0 h 9"/>
                  <a:gd name="T16" fmla="*/ 2 w 22"/>
                  <a:gd name="T17" fmla="*/ 2 h 9"/>
                  <a:gd name="T18" fmla="*/ 2 w 22"/>
                  <a:gd name="T19" fmla="*/ 2 h 9"/>
                  <a:gd name="T20" fmla="*/ 0 w 22"/>
                  <a:gd name="T21" fmla="*/ 4 h 9"/>
                  <a:gd name="T22" fmla="*/ 0 w 22"/>
                  <a:gd name="T23" fmla="*/ 5 h 9"/>
                  <a:gd name="T24" fmla="*/ 3 w 22"/>
                  <a:gd name="T25" fmla="*/ 5 h 9"/>
                  <a:gd name="T26" fmla="*/ 2 w 22"/>
                  <a:gd name="T27" fmla="*/ 7 h 9"/>
                  <a:gd name="T28" fmla="*/ 2 w 22"/>
                  <a:gd name="T29" fmla="*/ 9 h 9"/>
                  <a:gd name="T30" fmla="*/ 2 w 22"/>
                  <a:gd name="T31" fmla="*/ 9 h 9"/>
                  <a:gd name="T32" fmla="*/ 3 w 22"/>
                  <a:gd name="T33" fmla="*/ 9 h 9"/>
                  <a:gd name="T34" fmla="*/ 7 w 22"/>
                  <a:gd name="T35" fmla="*/ 9 h 9"/>
                  <a:gd name="T36" fmla="*/ 11 w 22"/>
                  <a:gd name="T37" fmla="*/ 9 h 9"/>
                  <a:gd name="T38" fmla="*/ 14 w 22"/>
                  <a:gd name="T39" fmla="*/ 9 h 9"/>
                  <a:gd name="T40" fmla="*/ 16 w 22"/>
                  <a:gd name="T41" fmla="*/ 9 h 9"/>
                  <a:gd name="T42" fmla="*/ 18 w 22"/>
                  <a:gd name="T43" fmla="*/ 9 h 9"/>
                  <a:gd name="T44" fmla="*/ 20 w 22"/>
                  <a:gd name="T45" fmla="*/ 9 h 9"/>
                  <a:gd name="T46" fmla="*/ 22 w 22"/>
                  <a:gd name="T47" fmla="*/ 9 h 9"/>
                  <a:gd name="T48" fmla="*/ 22 w 22"/>
                  <a:gd name="T49" fmla="*/ 9 h 9"/>
                  <a:gd name="T50" fmla="*/ 22 w 22"/>
                  <a:gd name="T51" fmla="*/ 7 h 9"/>
                  <a:gd name="T52" fmla="*/ 22 w 22"/>
                  <a:gd name="T53" fmla="*/ 7 h 9"/>
                  <a:gd name="T54" fmla="*/ 22 w 22"/>
                  <a:gd name="T55" fmla="*/ 7 h 9"/>
                  <a:gd name="T56" fmla="*/ 22 w 22"/>
                  <a:gd name="T57" fmla="*/ 5 h 9"/>
                  <a:gd name="T58" fmla="*/ 20 w 22"/>
                  <a:gd name="T59" fmla="*/ 5 h 9"/>
                  <a:gd name="T60" fmla="*/ 20 w 22"/>
                  <a:gd name="T61" fmla="*/ 5 h 9"/>
                  <a:gd name="T62" fmla="*/ 20 w 22"/>
                  <a:gd name="T63" fmla="*/ 4 h 9"/>
                  <a:gd name="T64" fmla="*/ 20 w 22"/>
                  <a:gd name="T65" fmla="*/ 4 h 9"/>
                  <a:gd name="T66" fmla="*/ 16 w 22"/>
                  <a:gd name="T67" fmla="*/ 2 h 9"/>
                  <a:gd name="T68" fmla="*/ 14 w 22"/>
                  <a:gd name="T69" fmla="*/ 2 h 9"/>
                  <a:gd name="T70" fmla="*/ 13 w 22"/>
                  <a:gd name="T7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 h="9">
                    <a:moveTo>
                      <a:pt x="13" y="2"/>
                    </a:moveTo>
                    <a:lnTo>
                      <a:pt x="11" y="2"/>
                    </a:lnTo>
                    <a:lnTo>
                      <a:pt x="9" y="2"/>
                    </a:lnTo>
                    <a:lnTo>
                      <a:pt x="7" y="0"/>
                    </a:lnTo>
                    <a:lnTo>
                      <a:pt x="7" y="0"/>
                    </a:lnTo>
                    <a:lnTo>
                      <a:pt x="5" y="0"/>
                    </a:lnTo>
                    <a:lnTo>
                      <a:pt x="3" y="0"/>
                    </a:lnTo>
                    <a:lnTo>
                      <a:pt x="3" y="0"/>
                    </a:lnTo>
                    <a:lnTo>
                      <a:pt x="2" y="2"/>
                    </a:lnTo>
                    <a:lnTo>
                      <a:pt x="2" y="2"/>
                    </a:lnTo>
                    <a:lnTo>
                      <a:pt x="0" y="4"/>
                    </a:lnTo>
                    <a:lnTo>
                      <a:pt x="0" y="5"/>
                    </a:lnTo>
                    <a:lnTo>
                      <a:pt x="3" y="5"/>
                    </a:lnTo>
                    <a:lnTo>
                      <a:pt x="2" y="7"/>
                    </a:lnTo>
                    <a:lnTo>
                      <a:pt x="2" y="9"/>
                    </a:lnTo>
                    <a:lnTo>
                      <a:pt x="2" y="9"/>
                    </a:lnTo>
                    <a:lnTo>
                      <a:pt x="3" y="9"/>
                    </a:lnTo>
                    <a:lnTo>
                      <a:pt x="7" y="9"/>
                    </a:lnTo>
                    <a:lnTo>
                      <a:pt x="11" y="9"/>
                    </a:lnTo>
                    <a:lnTo>
                      <a:pt x="14" y="9"/>
                    </a:lnTo>
                    <a:lnTo>
                      <a:pt x="16" y="9"/>
                    </a:lnTo>
                    <a:lnTo>
                      <a:pt x="18" y="9"/>
                    </a:lnTo>
                    <a:lnTo>
                      <a:pt x="20" y="9"/>
                    </a:lnTo>
                    <a:lnTo>
                      <a:pt x="22" y="9"/>
                    </a:lnTo>
                    <a:lnTo>
                      <a:pt x="22" y="9"/>
                    </a:lnTo>
                    <a:lnTo>
                      <a:pt x="22" y="7"/>
                    </a:lnTo>
                    <a:lnTo>
                      <a:pt x="22" y="7"/>
                    </a:lnTo>
                    <a:lnTo>
                      <a:pt x="22" y="7"/>
                    </a:lnTo>
                    <a:lnTo>
                      <a:pt x="22" y="5"/>
                    </a:lnTo>
                    <a:lnTo>
                      <a:pt x="20" y="5"/>
                    </a:lnTo>
                    <a:lnTo>
                      <a:pt x="20" y="5"/>
                    </a:lnTo>
                    <a:lnTo>
                      <a:pt x="20" y="4"/>
                    </a:lnTo>
                    <a:lnTo>
                      <a:pt x="20" y="4"/>
                    </a:lnTo>
                    <a:lnTo>
                      <a:pt x="16" y="2"/>
                    </a:lnTo>
                    <a:lnTo>
                      <a:pt x="14" y="2"/>
                    </a:lnTo>
                    <a:lnTo>
                      <a:pt x="1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4" name="Freeform 192"/>
              <p:cNvSpPr/>
              <p:nvPr/>
            </p:nvSpPr>
            <p:spPr bwMode="auto">
              <a:xfrm>
                <a:off x="1336" y="976"/>
                <a:ext cx="15" cy="7"/>
              </a:xfrm>
              <a:custGeom>
                <a:avLst/>
                <a:gdLst>
                  <a:gd name="T0" fmla="*/ 13 w 15"/>
                  <a:gd name="T1" fmla="*/ 0 h 7"/>
                  <a:gd name="T2" fmla="*/ 9 w 15"/>
                  <a:gd name="T3" fmla="*/ 1 h 7"/>
                  <a:gd name="T4" fmla="*/ 8 w 15"/>
                  <a:gd name="T5" fmla="*/ 1 h 7"/>
                  <a:gd name="T6" fmla="*/ 6 w 15"/>
                  <a:gd name="T7" fmla="*/ 1 h 7"/>
                  <a:gd name="T8" fmla="*/ 4 w 15"/>
                  <a:gd name="T9" fmla="*/ 3 h 7"/>
                  <a:gd name="T10" fmla="*/ 2 w 15"/>
                  <a:gd name="T11" fmla="*/ 5 h 7"/>
                  <a:gd name="T12" fmla="*/ 0 w 15"/>
                  <a:gd name="T13" fmla="*/ 7 h 7"/>
                  <a:gd name="T14" fmla="*/ 0 w 15"/>
                  <a:gd name="T15" fmla="*/ 7 h 7"/>
                  <a:gd name="T16" fmla="*/ 4 w 15"/>
                  <a:gd name="T17" fmla="*/ 7 h 7"/>
                  <a:gd name="T18" fmla="*/ 4 w 15"/>
                  <a:gd name="T19" fmla="*/ 7 h 7"/>
                  <a:gd name="T20" fmla="*/ 6 w 15"/>
                  <a:gd name="T21" fmla="*/ 7 h 7"/>
                  <a:gd name="T22" fmla="*/ 8 w 15"/>
                  <a:gd name="T23" fmla="*/ 5 h 7"/>
                  <a:gd name="T24" fmla="*/ 8 w 15"/>
                  <a:gd name="T25" fmla="*/ 5 h 7"/>
                  <a:gd name="T26" fmla="*/ 9 w 15"/>
                  <a:gd name="T27" fmla="*/ 3 h 7"/>
                  <a:gd name="T28" fmla="*/ 11 w 15"/>
                  <a:gd name="T29" fmla="*/ 3 h 7"/>
                  <a:gd name="T30" fmla="*/ 13 w 15"/>
                  <a:gd name="T31" fmla="*/ 1 h 7"/>
                  <a:gd name="T32" fmla="*/ 15 w 15"/>
                  <a:gd name="T33" fmla="*/ 1 h 7"/>
                  <a:gd name="T34" fmla="*/ 15 w 15"/>
                  <a:gd name="T35" fmla="*/ 1 h 7"/>
                  <a:gd name="T36" fmla="*/ 15 w 15"/>
                  <a:gd name="T37" fmla="*/ 0 h 7"/>
                  <a:gd name="T38" fmla="*/ 15 w 15"/>
                  <a:gd name="T39" fmla="*/ 0 h 7"/>
                  <a:gd name="T40" fmla="*/ 13 w 15"/>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7">
                    <a:moveTo>
                      <a:pt x="13" y="0"/>
                    </a:moveTo>
                    <a:lnTo>
                      <a:pt x="9" y="1"/>
                    </a:lnTo>
                    <a:lnTo>
                      <a:pt x="8" y="1"/>
                    </a:lnTo>
                    <a:lnTo>
                      <a:pt x="6" y="1"/>
                    </a:lnTo>
                    <a:lnTo>
                      <a:pt x="4" y="3"/>
                    </a:lnTo>
                    <a:lnTo>
                      <a:pt x="2" y="5"/>
                    </a:lnTo>
                    <a:lnTo>
                      <a:pt x="0" y="7"/>
                    </a:lnTo>
                    <a:lnTo>
                      <a:pt x="0" y="7"/>
                    </a:lnTo>
                    <a:lnTo>
                      <a:pt x="4" y="7"/>
                    </a:lnTo>
                    <a:lnTo>
                      <a:pt x="4" y="7"/>
                    </a:lnTo>
                    <a:lnTo>
                      <a:pt x="6" y="7"/>
                    </a:lnTo>
                    <a:lnTo>
                      <a:pt x="8" y="5"/>
                    </a:lnTo>
                    <a:lnTo>
                      <a:pt x="8" y="5"/>
                    </a:lnTo>
                    <a:lnTo>
                      <a:pt x="9" y="3"/>
                    </a:lnTo>
                    <a:lnTo>
                      <a:pt x="11" y="3"/>
                    </a:lnTo>
                    <a:lnTo>
                      <a:pt x="13" y="1"/>
                    </a:lnTo>
                    <a:lnTo>
                      <a:pt x="15" y="1"/>
                    </a:lnTo>
                    <a:lnTo>
                      <a:pt x="15" y="1"/>
                    </a:lnTo>
                    <a:lnTo>
                      <a:pt x="15" y="0"/>
                    </a:lnTo>
                    <a:lnTo>
                      <a:pt x="15" y="0"/>
                    </a:lnTo>
                    <a:lnTo>
                      <a:pt x="1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5" name="Freeform 193"/>
              <p:cNvSpPr/>
              <p:nvPr/>
            </p:nvSpPr>
            <p:spPr bwMode="auto">
              <a:xfrm>
                <a:off x="1354" y="983"/>
                <a:ext cx="9" cy="7"/>
              </a:xfrm>
              <a:custGeom>
                <a:avLst/>
                <a:gdLst>
                  <a:gd name="T0" fmla="*/ 2 w 9"/>
                  <a:gd name="T1" fmla="*/ 7 h 7"/>
                  <a:gd name="T2" fmla="*/ 2 w 9"/>
                  <a:gd name="T3" fmla="*/ 7 h 7"/>
                  <a:gd name="T4" fmla="*/ 4 w 9"/>
                  <a:gd name="T5" fmla="*/ 5 h 7"/>
                  <a:gd name="T6" fmla="*/ 4 w 9"/>
                  <a:gd name="T7" fmla="*/ 5 h 7"/>
                  <a:gd name="T8" fmla="*/ 6 w 9"/>
                  <a:gd name="T9" fmla="*/ 3 h 7"/>
                  <a:gd name="T10" fmla="*/ 8 w 9"/>
                  <a:gd name="T11" fmla="*/ 2 h 7"/>
                  <a:gd name="T12" fmla="*/ 9 w 9"/>
                  <a:gd name="T13" fmla="*/ 2 h 7"/>
                  <a:gd name="T14" fmla="*/ 9 w 9"/>
                  <a:gd name="T15" fmla="*/ 0 h 7"/>
                  <a:gd name="T16" fmla="*/ 9 w 9"/>
                  <a:gd name="T17" fmla="*/ 0 h 7"/>
                  <a:gd name="T18" fmla="*/ 6 w 9"/>
                  <a:gd name="T19" fmla="*/ 0 h 7"/>
                  <a:gd name="T20" fmla="*/ 6 w 9"/>
                  <a:gd name="T21" fmla="*/ 0 h 7"/>
                  <a:gd name="T22" fmla="*/ 6 w 9"/>
                  <a:gd name="T23" fmla="*/ 0 h 7"/>
                  <a:gd name="T24" fmla="*/ 4 w 9"/>
                  <a:gd name="T25" fmla="*/ 0 h 7"/>
                  <a:gd name="T26" fmla="*/ 4 w 9"/>
                  <a:gd name="T27" fmla="*/ 0 h 7"/>
                  <a:gd name="T28" fmla="*/ 2 w 9"/>
                  <a:gd name="T29" fmla="*/ 2 h 7"/>
                  <a:gd name="T30" fmla="*/ 2 w 9"/>
                  <a:gd name="T31" fmla="*/ 3 h 7"/>
                  <a:gd name="T32" fmla="*/ 0 w 9"/>
                  <a:gd name="T33" fmla="*/ 5 h 7"/>
                  <a:gd name="T34" fmla="*/ 2 w 9"/>
                  <a:gd name="T35" fmla="*/ 5 h 7"/>
                  <a:gd name="T36" fmla="*/ 2 w 9"/>
                  <a:gd name="T37" fmla="*/ 5 h 7"/>
                  <a:gd name="T38" fmla="*/ 2 w 9"/>
                  <a:gd name="T3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7">
                    <a:moveTo>
                      <a:pt x="2" y="7"/>
                    </a:moveTo>
                    <a:lnTo>
                      <a:pt x="2" y="7"/>
                    </a:lnTo>
                    <a:lnTo>
                      <a:pt x="4" y="5"/>
                    </a:lnTo>
                    <a:lnTo>
                      <a:pt x="4" y="5"/>
                    </a:lnTo>
                    <a:lnTo>
                      <a:pt x="6" y="3"/>
                    </a:lnTo>
                    <a:lnTo>
                      <a:pt x="8" y="2"/>
                    </a:lnTo>
                    <a:lnTo>
                      <a:pt x="9" y="2"/>
                    </a:lnTo>
                    <a:lnTo>
                      <a:pt x="9" y="0"/>
                    </a:lnTo>
                    <a:lnTo>
                      <a:pt x="9" y="0"/>
                    </a:lnTo>
                    <a:lnTo>
                      <a:pt x="6" y="0"/>
                    </a:lnTo>
                    <a:lnTo>
                      <a:pt x="6" y="0"/>
                    </a:lnTo>
                    <a:lnTo>
                      <a:pt x="6" y="0"/>
                    </a:lnTo>
                    <a:lnTo>
                      <a:pt x="4" y="0"/>
                    </a:lnTo>
                    <a:lnTo>
                      <a:pt x="4" y="0"/>
                    </a:lnTo>
                    <a:lnTo>
                      <a:pt x="2" y="2"/>
                    </a:lnTo>
                    <a:lnTo>
                      <a:pt x="2" y="3"/>
                    </a:lnTo>
                    <a:lnTo>
                      <a:pt x="0" y="5"/>
                    </a:lnTo>
                    <a:lnTo>
                      <a:pt x="2" y="5"/>
                    </a:lnTo>
                    <a:lnTo>
                      <a:pt x="2" y="5"/>
                    </a:lnTo>
                    <a:lnTo>
                      <a:pt x="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6" name="Freeform 194"/>
              <p:cNvSpPr/>
              <p:nvPr/>
            </p:nvSpPr>
            <p:spPr bwMode="auto">
              <a:xfrm>
                <a:off x="1420" y="1003"/>
                <a:ext cx="3" cy="3"/>
              </a:xfrm>
              <a:custGeom>
                <a:avLst/>
                <a:gdLst>
                  <a:gd name="T0" fmla="*/ 0 w 3"/>
                  <a:gd name="T1" fmla="*/ 3 h 3"/>
                  <a:gd name="T2" fmla="*/ 0 w 3"/>
                  <a:gd name="T3" fmla="*/ 3 h 3"/>
                  <a:gd name="T4" fmla="*/ 1 w 3"/>
                  <a:gd name="T5" fmla="*/ 3 h 3"/>
                  <a:gd name="T6" fmla="*/ 1 w 3"/>
                  <a:gd name="T7" fmla="*/ 1 h 3"/>
                  <a:gd name="T8" fmla="*/ 3 w 3"/>
                  <a:gd name="T9" fmla="*/ 1 h 3"/>
                  <a:gd name="T10" fmla="*/ 3 w 3"/>
                  <a:gd name="T11" fmla="*/ 0 h 3"/>
                  <a:gd name="T12" fmla="*/ 3 w 3"/>
                  <a:gd name="T13" fmla="*/ 0 h 3"/>
                  <a:gd name="T14" fmla="*/ 1 w 3"/>
                  <a:gd name="T15" fmla="*/ 1 h 3"/>
                  <a:gd name="T16" fmla="*/ 1 w 3"/>
                  <a:gd name="T17" fmla="*/ 1 h 3"/>
                  <a:gd name="T18" fmla="*/ 1 w 3"/>
                  <a:gd name="T19" fmla="*/ 1 h 3"/>
                  <a:gd name="T20" fmla="*/ 0 w 3"/>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3">
                    <a:moveTo>
                      <a:pt x="0" y="3"/>
                    </a:moveTo>
                    <a:lnTo>
                      <a:pt x="0" y="3"/>
                    </a:lnTo>
                    <a:lnTo>
                      <a:pt x="1" y="3"/>
                    </a:lnTo>
                    <a:lnTo>
                      <a:pt x="1" y="1"/>
                    </a:lnTo>
                    <a:lnTo>
                      <a:pt x="3" y="1"/>
                    </a:lnTo>
                    <a:lnTo>
                      <a:pt x="3" y="0"/>
                    </a:lnTo>
                    <a:lnTo>
                      <a:pt x="3" y="0"/>
                    </a:lnTo>
                    <a:lnTo>
                      <a:pt x="1" y="1"/>
                    </a:lnTo>
                    <a:lnTo>
                      <a:pt x="1" y="1"/>
                    </a:lnTo>
                    <a:lnTo>
                      <a:pt x="1" y="1"/>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7" name="Freeform 195"/>
              <p:cNvSpPr/>
              <p:nvPr/>
            </p:nvSpPr>
            <p:spPr bwMode="auto">
              <a:xfrm>
                <a:off x="1443" y="994"/>
                <a:ext cx="6" cy="3"/>
              </a:xfrm>
              <a:custGeom>
                <a:avLst/>
                <a:gdLst>
                  <a:gd name="T0" fmla="*/ 2 w 6"/>
                  <a:gd name="T1" fmla="*/ 3 h 3"/>
                  <a:gd name="T2" fmla="*/ 4 w 6"/>
                  <a:gd name="T3" fmla="*/ 3 h 3"/>
                  <a:gd name="T4" fmla="*/ 6 w 6"/>
                  <a:gd name="T5" fmla="*/ 1 h 3"/>
                  <a:gd name="T6" fmla="*/ 4 w 6"/>
                  <a:gd name="T7" fmla="*/ 1 h 3"/>
                  <a:gd name="T8" fmla="*/ 4 w 6"/>
                  <a:gd name="T9" fmla="*/ 1 h 3"/>
                  <a:gd name="T10" fmla="*/ 4 w 6"/>
                  <a:gd name="T11" fmla="*/ 0 h 3"/>
                  <a:gd name="T12" fmla="*/ 4 w 6"/>
                  <a:gd name="T13" fmla="*/ 0 h 3"/>
                  <a:gd name="T14" fmla="*/ 2 w 6"/>
                  <a:gd name="T15" fmla="*/ 0 h 3"/>
                  <a:gd name="T16" fmla="*/ 0 w 6"/>
                  <a:gd name="T17" fmla="*/ 0 h 3"/>
                  <a:gd name="T18" fmla="*/ 0 w 6"/>
                  <a:gd name="T19" fmla="*/ 1 h 3"/>
                  <a:gd name="T20" fmla="*/ 0 w 6"/>
                  <a:gd name="T21" fmla="*/ 1 h 3"/>
                  <a:gd name="T22" fmla="*/ 0 w 6"/>
                  <a:gd name="T23" fmla="*/ 1 h 3"/>
                  <a:gd name="T24" fmla="*/ 2 w 6"/>
                  <a:gd name="T25" fmla="*/ 1 h 3"/>
                  <a:gd name="T26" fmla="*/ 0 w 6"/>
                  <a:gd name="T27" fmla="*/ 3 h 3"/>
                  <a:gd name="T28" fmla="*/ 2 w 6"/>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3">
                    <a:moveTo>
                      <a:pt x="2" y="3"/>
                    </a:moveTo>
                    <a:lnTo>
                      <a:pt x="4" y="3"/>
                    </a:lnTo>
                    <a:lnTo>
                      <a:pt x="6" y="1"/>
                    </a:lnTo>
                    <a:lnTo>
                      <a:pt x="4" y="1"/>
                    </a:lnTo>
                    <a:lnTo>
                      <a:pt x="4" y="1"/>
                    </a:lnTo>
                    <a:lnTo>
                      <a:pt x="4" y="0"/>
                    </a:lnTo>
                    <a:lnTo>
                      <a:pt x="4" y="0"/>
                    </a:lnTo>
                    <a:lnTo>
                      <a:pt x="2" y="0"/>
                    </a:lnTo>
                    <a:lnTo>
                      <a:pt x="0" y="0"/>
                    </a:lnTo>
                    <a:lnTo>
                      <a:pt x="0" y="1"/>
                    </a:lnTo>
                    <a:lnTo>
                      <a:pt x="0" y="1"/>
                    </a:lnTo>
                    <a:lnTo>
                      <a:pt x="0" y="1"/>
                    </a:lnTo>
                    <a:lnTo>
                      <a:pt x="2" y="1"/>
                    </a:lnTo>
                    <a:lnTo>
                      <a:pt x="0" y="3"/>
                    </a:lnTo>
                    <a:lnTo>
                      <a:pt x="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8" name="Freeform 196"/>
              <p:cNvSpPr/>
              <p:nvPr/>
            </p:nvSpPr>
            <p:spPr bwMode="auto">
              <a:xfrm>
                <a:off x="1365" y="872"/>
                <a:ext cx="125" cy="120"/>
              </a:xfrm>
              <a:custGeom>
                <a:avLst/>
                <a:gdLst>
                  <a:gd name="T0" fmla="*/ 120 w 125"/>
                  <a:gd name="T1" fmla="*/ 69 h 120"/>
                  <a:gd name="T2" fmla="*/ 114 w 125"/>
                  <a:gd name="T3" fmla="*/ 64 h 120"/>
                  <a:gd name="T4" fmla="*/ 107 w 125"/>
                  <a:gd name="T5" fmla="*/ 60 h 120"/>
                  <a:gd name="T6" fmla="*/ 100 w 125"/>
                  <a:gd name="T7" fmla="*/ 55 h 120"/>
                  <a:gd name="T8" fmla="*/ 103 w 125"/>
                  <a:gd name="T9" fmla="*/ 51 h 120"/>
                  <a:gd name="T10" fmla="*/ 103 w 125"/>
                  <a:gd name="T11" fmla="*/ 47 h 120"/>
                  <a:gd name="T12" fmla="*/ 109 w 125"/>
                  <a:gd name="T13" fmla="*/ 40 h 120"/>
                  <a:gd name="T14" fmla="*/ 107 w 125"/>
                  <a:gd name="T15" fmla="*/ 38 h 120"/>
                  <a:gd name="T16" fmla="*/ 102 w 125"/>
                  <a:gd name="T17" fmla="*/ 35 h 120"/>
                  <a:gd name="T18" fmla="*/ 94 w 125"/>
                  <a:gd name="T19" fmla="*/ 31 h 120"/>
                  <a:gd name="T20" fmla="*/ 87 w 125"/>
                  <a:gd name="T21" fmla="*/ 28 h 120"/>
                  <a:gd name="T22" fmla="*/ 80 w 125"/>
                  <a:gd name="T23" fmla="*/ 24 h 120"/>
                  <a:gd name="T24" fmla="*/ 84 w 125"/>
                  <a:gd name="T25" fmla="*/ 17 h 120"/>
                  <a:gd name="T26" fmla="*/ 60 w 125"/>
                  <a:gd name="T27" fmla="*/ 17 h 120"/>
                  <a:gd name="T28" fmla="*/ 55 w 125"/>
                  <a:gd name="T29" fmla="*/ 19 h 120"/>
                  <a:gd name="T30" fmla="*/ 62 w 125"/>
                  <a:gd name="T31" fmla="*/ 9 h 120"/>
                  <a:gd name="T32" fmla="*/ 49 w 125"/>
                  <a:gd name="T33" fmla="*/ 6 h 120"/>
                  <a:gd name="T34" fmla="*/ 46 w 125"/>
                  <a:gd name="T35" fmla="*/ 9 h 120"/>
                  <a:gd name="T36" fmla="*/ 38 w 125"/>
                  <a:gd name="T37" fmla="*/ 9 h 120"/>
                  <a:gd name="T38" fmla="*/ 33 w 125"/>
                  <a:gd name="T39" fmla="*/ 17 h 120"/>
                  <a:gd name="T40" fmla="*/ 29 w 125"/>
                  <a:gd name="T41" fmla="*/ 24 h 120"/>
                  <a:gd name="T42" fmla="*/ 18 w 125"/>
                  <a:gd name="T43" fmla="*/ 28 h 120"/>
                  <a:gd name="T44" fmla="*/ 24 w 125"/>
                  <a:gd name="T45" fmla="*/ 17 h 120"/>
                  <a:gd name="T46" fmla="*/ 46 w 125"/>
                  <a:gd name="T47" fmla="*/ 2 h 120"/>
                  <a:gd name="T48" fmla="*/ 17 w 125"/>
                  <a:gd name="T49" fmla="*/ 9 h 120"/>
                  <a:gd name="T50" fmla="*/ 2 w 125"/>
                  <a:gd name="T51" fmla="*/ 22 h 120"/>
                  <a:gd name="T52" fmla="*/ 2 w 125"/>
                  <a:gd name="T53" fmla="*/ 26 h 120"/>
                  <a:gd name="T54" fmla="*/ 11 w 125"/>
                  <a:gd name="T55" fmla="*/ 33 h 120"/>
                  <a:gd name="T56" fmla="*/ 31 w 125"/>
                  <a:gd name="T57" fmla="*/ 40 h 120"/>
                  <a:gd name="T58" fmla="*/ 40 w 125"/>
                  <a:gd name="T59" fmla="*/ 38 h 120"/>
                  <a:gd name="T60" fmla="*/ 51 w 125"/>
                  <a:gd name="T61" fmla="*/ 35 h 120"/>
                  <a:gd name="T62" fmla="*/ 56 w 125"/>
                  <a:gd name="T63" fmla="*/ 42 h 120"/>
                  <a:gd name="T64" fmla="*/ 60 w 125"/>
                  <a:gd name="T65" fmla="*/ 51 h 120"/>
                  <a:gd name="T66" fmla="*/ 67 w 125"/>
                  <a:gd name="T67" fmla="*/ 53 h 120"/>
                  <a:gd name="T68" fmla="*/ 67 w 125"/>
                  <a:gd name="T69" fmla="*/ 67 h 120"/>
                  <a:gd name="T70" fmla="*/ 49 w 125"/>
                  <a:gd name="T71" fmla="*/ 78 h 120"/>
                  <a:gd name="T72" fmla="*/ 36 w 125"/>
                  <a:gd name="T73" fmla="*/ 84 h 120"/>
                  <a:gd name="T74" fmla="*/ 20 w 125"/>
                  <a:gd name="T75" fmla="*/ 87 h 120"/>
                  <a:gd name="T76" fmla="*/ 31 w 125"/>
                  <a:gd name="T77" fmla="*/ 93 h 120"/>
                  <a:gd name="T78" fmla="*/ 38 w 125"/>
                  <a:gd name="T79" fmla="*/ 89 h 120"/>
                  <a:gd name="T80" fmla="*/ 46 w 125"/>
                  <a:gd name="T81" fmla="*/ 93 h 120"/>
                  <a:gd name="T82" fmla="*/ 47 w 125"/>
                  <a:gd name="T83" fmla="*/ 100 h 120"/>
                  <a:gd name="T84" fmla="*/ 49 w 125"/>
                  <a:gd name="T85" fmla="*/ 104 h 120"/>
                  <a:gd name="T86" fmla="*/ 58 w 125"/>
                  <a:gd name="T87" fmla="*/ 109 h 120"/>
                  <a:gd name="T88" fmla="*/ 62 w 125"/>
                  <a:gd name="T89" fmla="*/ 113 h 120"/>
                  <a:gd name="T90" fmla="*/ 76 w 125"/>
                  <a:gd name="T91" fmla="*/ 120 h 120"/>
                  <a:gd name="T92" fmla="*/ 73 w 125"/>
                  <a:gd name="T93" fmla="*/ 109 h 120"/>
                  <a:gd name="T94" fmla="*/ 73 w 125"/>
                  <a:gd name="T95" fmla="*/ 104 h 120"/>
                  <a:gd name="T96" fmla="*/ 85 w 125"/>
                  <a:gd name="T97" fmla="*/ 109 h 120"/>
                  <a:gd name="T98" fmla="*/ 87 w 125"/>
                  <a:gd name="T99" fmla="*/ 111 h 120"/>
                  <a:gd name="T100" fmla="*/ 89 w 125"/>
                  <a:gd name="T101" fmla="*/ 105 h 120"/>
                  <a:gd name="T102" fmla="*/ 93 w 125"/>
                  <a:gd name="T103" fmla="*/ 98 h 120"/>
                  <a:gd name="T104" fmla="*/ 89 w 125"/>
                  <a:gd name="T105" fmla="*/ 93 h 120"/>
                  <a:gd name="T106" fmla="*/ 85 w 125"/>
                  <a:gd name="T107" fmla="*/ 87 h 120"/>
                  <a:gd name="T108" fmla="*/ 89 w 125"/>
                  <a:gd name="T109" fmla="*/ 80 h 120"/>
                  <a:gd name="T110" fmla="*/ 91 w 125"/>
                  <a:gd name="T111" fmla="*/ 75 h 120"/>
                  <a:gd name="T112" fmla="*/ 98 w 125"/>
                  <a:gd name="T113" fmla="*/ 84 h 120"/>
                  <a:gd name="T114" fmla="*/ 107 w 125"/>
                  <a:gd name="T115" fmla="*/ 91 h 120"/>
                  <a:gd name="T116" fmla="*/ 120 w 125"/>
                  <a:gd name="T117" fmla="*/ 82 h 120"/>
                  <a:gd name="T118" fmla="*/ 123 w 125"/>
                  <a:gd name="T119"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5" h="120">
                    <a:moveTo>
                      <a:pt x="123" y="78"/>
                    </a:moveTo>
                    <a:lnTo>
                      <a:pt x="125" y="76"/>
                    </a:lnTo>
                    <a:lnTo>
                      <a:pt x="125" y="76"/>
                    </a:lnTo>
                    <a:lnTo>
                      <a:pt x="125" y="75"/>
                    </a:lnTo>
                    <a:lnTo>
                      <a:pt x="125" y="73"/>
                    </a:lnTo>
                    <a:lnTo>
                      <a:pt x="123" y="73"/>
                    </a:lnTo>
                    <a:lnTo>
                      <a:pt x="123" y="73"/>
                    </a:lnTo>
                    <a:lnTo>
                      <a:pt x="122" y="73"/>
                    </a:lnTo>
                    <a:lnTo>
                      <a:pt x="122" y="73"/>
                    </a:lnTo>
                    <a:lnTo>
                      <a:pt x="120" y="73"/>
                    </a:lnTo>
                    <a:lnTo>
                      <a:pt x="116" y="73"/>
                    </a:lnTo>
                    <a:lnTo>
                      <a:pt x="118" y="71"/>
                    </a:lnTo>
                    <a:lnTo>
                      <a:pt x="120" y="69"/>
                    </a:lnTo>
                    <a:lnTo>
                      <a:pt x="120" y="69"/>
                    </a:lnTo>
                    <a:lnTo>
                      <a:pt x="120" y="69"/>
                    </a:lnTo>
                    <a:lnTo>
                      <a:pt x="118" y="69"/>
                    </a:lnTo>
                    <a:lnTo>
                      <a:pt x="114" y="69"/>
                    </a:lnTo>
                    <a:lnTo>
                      <a:pt x="113" y="69"/>
                    </a:lnTo>
                    <a:lnTo>
                      <a:pt x="114" y="69"/>
                    </a:lnTo>
                    <a:lnTo>
                      <a:pt x="113" y="69"/>
                    </a:lnTo>
                    <a:lnTo>
                      <a:pt x="114" y="69"/>
                    </a:lnTo>
                    <a:lnTo>
                      <a:pt x="114" y="69"/>
                    </a:lnTo>
                    <a:lnTo>
                      <a:pt x="116" y="69"/>
                    </a:lnTo>
                    <a:lnTo>
                      <a:pt x="114" y="66"/>
                    </a:lnTo>
                    <a:lnTo>
                      <a:pt x="114" y="64"/>
                    </a:lnTo>
                    <a:lnTo>
                      <a:pt x="114" y="64"/>
                    </a:lnTo>
                    <a:lnTo>
                      <a:pt x="114" y="64"/>
                    </a:lnTo>
                    <a:lnTo>
                      <a:pt x="111" y="64"/>
                    </a:lnTo>
                    <a:lnTo>
                      <a:pt x="111" y="64"/>
                    </a:lnTo>
                    <a:lnTo>
                      <a:pt x="113" y="64"/>
                    </a:lnTo>
                    <a:lnTo>
                      <a:pt x="113" y="64"/>
                    </a:lnTo>
                    <a:lnTo>
                      <a:pt x="113" y="62"/>
                    </a:lnTo>
                    <a:lnTo>
                      <a:pt x="111" y="62"/>
                    </a:lnTo>
                    <a:lnTo>
                      <a:pt x="109" y="62"/>
                    </a:lnTo>
                    <a:lnTo>
                      <a:pt x="107" y="64"/>
                    </a:lnTo>
                    <a:lnTo>
                      <a:pt x="107" y="62"/>
                    </a:lnTo>
                    <a:lnTo>
                      <a:pt x="105" y="62"/>
                    </a:lnTo>
                    <a:lnTo>
                      <a:pt x="105" y="62"/>
                    </a:lnTo>
                    <a:lnTo>
                      <a:pt x="107" y="60"/>
                    </a:lnTo>
                    <a:lnTo>
                      <a:pt x="107" y="60"/>
                    </a:lnTo>
                    <a:lnTo>
                      <a:pt x="105" y="60"/>
                    </a:lnTo>
                    <a:lnTo>
                      <a:pt x="103" y="60"/>
                    </a:lnTo>
                    <a:lnTo>
                      <a:pt x="103" y="60"/>
                    </a:lnTo>
                    <a:lnTo>
                      <a:pt x="105" y="58"/>
                    </a:lnTo>
                    <a:lnTo>
                      <a:pt x="105" y="58"/>
                    </a:lnTo>
                    <a:lnTo>
                      <a:pt x="105" y="58"/>
                    </a:lnTo>
                    <a:lnTo>
                      <a:pt x="102" y="57"/>
                    </a:lnTo>
                    <a:lnTo>
                      <a:pt x="100" y="57"/>
                    </a:lnTo>
                    <a:lnTo>
                      <a:pt x="98" y="57"/>
                    </a:lnTo>
                    <a:lnTo>
                      <a:pt x="98" y="55"/>
                    </a:lnTo>
                    <a:lnTo>
                      <a:pt x="100" y="55"/>
                    </a:lnTo>
                    <a:lnTo>
                      <a:pt x="100" y="55"/>
                    </a:lnTo>
                    <a:lnTo>
                      <a:pt x="102" y="55"/>
                    </a:lnTo>
                    <a:lnTo>
                      <a:pt x="102" y="55"/>
                    </a:lnTo>
                    <a:lnTo>
                      <a:pt x="100" y="53"/>
                    </a:lnTo>
                    <a:lnTo>
                      <a:pt x="102" y="51"/>
                    </a:lnTo>
                    <a:lnTo>
                      <a:pt x="102" y="53"/>
                    </a:lnTo>
                    <a:lnTo>
                      <a:pt x="103" y="51"/>
                    </a:lnTo>
                    <a:lnTo>
                      <a:pt x="102" y="51"/>
                    </a:lnTo>
                    <a:lnTo>
                      <a:pt x="102" y="51"/>
                    </a:lnTo>
                    <a:lnTo>
                      <a:pt x="100" y="51"/>
                    </a:lnTo>
                    <a:lnTo>
                      <a:pt x="100" y="51"/>
                    </a:lnTo>
                    <a:lnTo>
                      <a:pt x="102" y="49"/>
                    </a:lnTo>
                    <a:lnTo>
                      <a:pt x="102" y="51"/>
                    </a:lnTo>
                    <a:lnTo>
                      <a:pt x="103" y="51"/>
                    </a:lnTo>
                    <a:lnTo>
                      <a:pt x="103" y="49"/>
                    </a:lnTo>
                    <a:lnTo>
                      <a:pt x="105" y="51"/>
                    </a:lnTo>
                    <a:lnTo>
                      <a:pt x="107" y="51"/>
                    </a:lnTo>
                    <a:lnTo>
                      <a:pt x="109" y="51"/>
                    </a:lnTo>
                    <a:lnTo>
                      <a:pt x="111" y="51"/>
                    </a:lnTo>
                    <a:lnTo>
                      <a:pt x="111" y="51"/>
                    </a:lnTo>
                    <a:lnTo>
                      <a:pt x="111" y="49"/>
                    </a:lnTo>
                    <a:lnTo>
                      <a:pt x="111" y="49"/>
                    </a:lnTo>
                    <a:lnTo>
                      <a:pt x="109" y="47"/>
                    </a:lnTo>
                    <a:lnTo>
                      <a:pt x="107" y="47"/>
                    </a:lnTo>
                    <a:lnTo>
                      <a:pt x="105" y="47"/>
                    </a:lnTo>
                    <a:lnTo>
                      <a:pt x="103" y="47"/>
                    </a:lnTo>
                    <a:lnTo>
                      <a:pt x="103" y="47"/>
                    </a:lnTo>
                    <a:lnTo>
                      <a:pt x="102" y="46"/>
                    </a:lnTo>
                    <a:lnTo>
                      <a:pt x="102" y="46"/>
                    </a:lnTo>
                    <a:lnTo>
                      <a:pt x="100" y="46"/>
                    </a:lnTo>
                    <a:lnTo>
                      <a:pt x="102" y="46"/>
                    </a:lnTo>
                    <a:lnTo>
                      <a:pt x="103" y="46"/>
                    </a:lnTo>
                    <a:lnTo>
                      <a:pt x="105" y="46"/>
                    </a:lnTo>
                    <a:lnTo>
                      <a:pt x="107" y="46"/>
                    </a:lnTo>
                    <a:lnTo>
                      <a:pt x="109" y="46"/>
                    </a:lnTo>
                    <a:lnTo>
                      <a:pt x="111" y="46"/>
                    </a:lnTo>
                    <a:lnTo>
                      <a:pt x="111" y="44"/>
                    </a:lnTo>
                    <a:lnTo>
                      <a:pt x="111" y="44"/>
                    </a:lnTo>
                    <a:lnTo>
                      <a:pt x="111" y="40"/>
                    </a:lnTo>
                    <a:lnTo>
                      <a:pt x="109" y="40"/>
                    </a:lnTo>
                    <a:lnTo>
                      <a:pt x="107" y="40"/>
                    </a:lnTo>
                    <a:lnTo>
                      <a:pt x="107" y="40"/>
                    </a:lnTo>
                    <a:lnTo>
                      <a:pt x="105" y="42"/>
                    </a:lnTo>
                    <a:lnTo>
                      <a:pt x="103" y="42"/>
                    </a:lnTo>
                    <a:lnTo>
                      <a:pt x="102" y="42"/>
                    </a:lnTo>
                    <a:lnTo>
                      <a:pt x="105" y="40"/>
                    </a:lnTo>
                    <a:lnTo>
                      <a:pt x="105" y="40"/>
                    </a:lnTo>
                    <a:lnTo>
                      <a:pt x="102" y="40"/>
                    </a:lnTo>
                    <a:lnTo>
                      <a:pt x="100" y="40"/>
                    </a:lnTo>
                    <a:lnTo>
                      <a:pt x="102" y="40"/>
                    </a:lnTo>
                    <a:lnTo>
                      <a:pt x="105" y="40"/>
                    </a:lnTo>
                    <a:lnTo>
                      <a:pt x="107" y="38"/>
                    </a:lnTo>
                    <a:lnTo>
                      <a:pt x="107" y="38"/>
                    </a:lnTo>
                    <a:lnTo>
                      <a:pt x="107" y="38"/>
                    </a:lnTo>
                    <a:lnTo>
                      <a:pt x="109" y="37"/>
                    </a:lnTo>
                    <a:lnTo>
                      <a:pt x="105" y="37"/>
                    </a:lnTo>
                    <a:lnTo>
                      <a:pt x="105" y="35"/>
                    </a:lnTo>
                    <a:lnTo>
                      <a:pt x="103" y="35"/>
                    </a:lnTo>
                    <a:lnTo>
                      <a:pt x="102" y="35"/>
                    </a:lnTo>
                    <a:lnTo>
                      <a:pt x="100" y="37"/>
                    </a:lnTo>
                    <a:lnTo>
                      <a:pt x="100" y="37"/>
                    </a:lnTo>
                    <a:lnTo>
                      <a:pt x="98" y="37"/>
                    </a:lnTo>
                    <a:lnTo>
                      <a:pt x="100" y="37"/>
                    </a:lnTo>
                    <a:lnTo>
                      <a:pt x="102" y="35"/>
                    </a:lnTo>
                    <a:lnTo>
                      <a:pt x="102" y="35"/>
                    </a:lnTo>
                    <a:lnTo>
                      <a:pt x="102" y="35"/>
                    </a:lnTo>
                    <a:lnTo>
                      <a:pt x="100" y="35"/>
                    </a:lnTo>
                    <a:lnTo>
                      <a:pt x="98" y="35"/>
                    </a:lnTo>
                    <a:lnTo>
                      <a:pt x="96" y="37"/>
                    </a:lnTo>
                    <a:lnTo>
                      <a:pt x="96" y="35"/>
                    </a:lnTo>
                    <a:lnTo>
                      <a:pt x="98" y="35"/>
                    </a:lnTo>
                    <a:lnTo>
                      <a:pt x="100" y="33"/>
                    </a:lnTo>
                    <a:lnTo>
                      <a:pt x="100" y="31"/>
                    </a:lnTo>
                    <a:lnTo>
                      <a:pt x="98" y="31"/>
                    </a:lnTo>
                    <a:lnTo>
                      <a:pt x="96" y="33"/>
                    </a:lnTo>
                    <a:lnTo>
                      <a:pt x="94" y="33"/>
                    </a:lnTo>
                    <a:lnTo>
                      <a:pt x="94" y="31"/>
                    </a:lnTo>
                    <a:lnTo>
                      <a:pt x="93" y="31"/>
                    </a:lnTo>
                    <a:lnTo>
                      <a:pt x="94" y="31"/>
                    </a:lnTo>
                    <a:lnTo>
                      <a:pt x="96" y="31"/>
                    </a:lnTo>
                    <a:lnTo>
                      <a:pt x="98" y="31"/>
                    </a:lnTo>
                    <a:lnTo>
                      <a:pt x="98" y="29"/>
                    </a:lnTo>
                    <a:lnTo>
                      <a:pt x="98" y="29"/>
                    </a:lnTo>
                    <a:lnTo>
                      <a:pt x="98" y="28"/>
                    </a:lnTo>
                    <a:lnTo>
                      <a:pt x="94" y="26"/>
                    </a:lnTo>
                    <a:lnTo>
                      <a:pt x="94" y="26"/>
                    </a:lnTo>
                    <a:lnTo>
                      <a:pt x="93" y="26"/>
                    </a:lnTo>
                    <a:lnTo>
                      <a:pt x="91" y="28"/>
                    </a:lnTo>
                    <a:lnTo>
                      <a:pt x="91" y="26"/>
                    </a:lnTo>
                    <a:lnTo>
                      <a:pt x="89" y="28"/>
                    </a:lnTo>
                    <a:lnTo>
                      <a:pt x="87" y="28"/>
                    </a:lnTo>
                    <a:lnTo>
                      <a:pt x="87" y="28"/>
                    </a:lnTo>
                    <a:lnTo>
                      <a:pt x="87" y="28"/>
                    </a:lnTo>
                    <a:lnTo>
                      <a:pt x="87" y="28"/>
                    </a:lnTo>
                    <a:lnTo>
                      <a:pt x="87" y="28"/>
                    </a:lnTo>
                    <a:lnTo>
                      <a:pt x="87" y="26"/>
                    </a:lnTo>
                    <a:lnTo>
                      <a:pt x="87" y="26"/>
                    </a:lnTo>
                    <a:lnTo>
                      <a:pt x="89" y="24"/>
                    </a:lnTo>
                    <a:lnTo>
                      <a:pt x="89" y="24"/>
                    </a:lnTo>
                    <a:lnTo>
                      <a:pt x="87" y="24"/>
                    </a:lnTo>
                    <a:lnTo>
                      <a:pt x="85" y="24"/>
                    </a:lnTo>
                    <a:lnTo>
                      <a:pt x="84" y="26"/>
                    </a:lnTo>
                    <a:lnTo>
                      <a:pt x="82" y="26"/>
                    </a:lnTo>
                    <a:lnTo>
                      <a:pt x="84" y="24"/>
                    </a:lnTo>
                    <a:lnTo>
                      <a:pt x="80" y="24"/>
                    </a:lnTo>
                    <a:lnTo>
                      <a:pt x="84" y="24"/>
                    </a:lnTo>
                    <a:lnTo>
                      <a:pt x="85" y="22"/>
                    </a:lnTo>
                    <a:lnTo>
                      <a:pt x="87" y="22"/>
                    </a:lnTo>
                    <a:lnTo>
                      <a:pt x="87" y="22"/>
                    </a:lnTo>
                    <a:lnTo>
                      <a:pt x="85" y="20"/>
                    </a:lnTo>
                    <a:lnTo>
                      <a:pt x="84" y="20"/>
                    </a:lnTo>
                    <a:lnTo>
                      <a:pt x="84" y="20"/>
                    </a:lnTo>
                    <a:lnTo>
                      <a:pt x="84" y="20"/>
                    </a:lnTo>
                    <a:lnTo>
                      <a:pt x="85" y="19"/>
                    </a:lnTo>
                    <a:lnTo>
                      <a:pt x="85" y="19"/>
                    </a:lnTo>
                    <a:lnTo>
                      <a:pt x="84" y="17"/>
                    </a:lnTo>
                    <a:lnTo>
                      <a:pt x="85" y="17"/>
                    </a:lnTo>
                    <a:lnTo>
                      <a:pt x="84" y="17"/>
                    </a:lnTo>
                    <a:lnTo>
                      <a:pt x="82" y="17"/>
                    </a:lnTo>
                    <a:lnTo>
                      <a:pt x="78" y="13"/>
                    </a:lnTo>
                    <a:lnTo>
                      <a:pt x="75" y="13"/>
                    </a:lnTo>
                    <a:lnTo>
                      <a:pt x="71" y="15"/>
                    </a:lnTo>
                    <a:lnTo>
                      <a:pt x="69" y="15"/>
                    </a:lnTo>
                    <a:lnTo>
                      <a:pt x="67" y="17"/>
                    </a:lnTo>
                    <a:lnTo>
                      <a:pt x="69" y="17"/>
                    </a:lnTo>
                    <a:lnTo>
                      <a:pt x="67" y="19"/>
                    </a:lnTo>
                    <a:lnTo>
                      <a:pt x="65" y="17"/>
                    </a:lnTo>
                    <a:lnTo>
                      <a:pt x="64" y="19"/>
                    </a:lnTo>
                    <a:lnTo>
                      <a:pt x="64" y="17"/>
                    </a:lnTo>
                    <a:lnTo>
                      <a:pt x="62" y="17"/>
                    </a:lnTo>
                    <a:lnTo>
                      <a:pt x="60" y="17"/>
                    </a:lnTo>
                    <a:lnTo>
                      <a:pt x="62" y="17"/>
                    </a:lnTo>
                    <a:lnTo>
                      <a:pt x="62" y="15"/>
                    </a:lnTo>
                    <a:lnTo>
                      <a:pt x="60" y="17"/>
                    </a:lnTo>
                    <a:lnTo>
                      <a:pt x="60" y="17"/>
                    </a:lnTo>
                    <a:lnTo>
                      <a:pt x="58" y="19"/>
                    </a:lnTo>
                    <a:lnTo>
                      <a:pt x="56" y="19"/>
                    </a:lnTo>
                    <a:lnTo>
                      <a:pt x="56" y="19"/>
                    </a:lnTo>
                    <a:lnTo>
                      <a:pt x="55" y="20"/>
                    </a:lnTo>
                    <a:lnTo>
                      <a:pt x="51" y="20"/>
                    </a:lnTo>
                    <a:lnTo>
                      <a:pt x="53" y="20"/>
                    </a:lnTo>
                    <a:lnTo>
                      <a:pt x="53" y="19"/>
                    </a:lnTo>
                    <a:lnTo>
                      <a:pt x="53" y="19"/>
                    </a:lnTo>
                    <a:lnTo>
                      <a:pt x="55" y="19"/>
                    </a:lnTo>
                    <a:lnTo>
                      <a:pt x="55" y="19"/>
                    </a:lnTo>
                    <a:lnTo>
                      <a:pt x="55" y="19"/>
                    </a:lnTo>
                    <a:lnTo>
                      <a:pt x="55" y="19"/>
                    </a:lnTo>
                    <a:lnTo>
                      <a:pt x="55" y="17"/>
                    </a:lnTo>
                    <a:lnTo>
                      <a:pt x="56" y="17"/>
                    </a:lnTo>
                    <a:lnTo>
                      <a:pt x="60" y="13"/>
                    </a:lnTo>
                    <a:lnTo>
                      <a:pt x="60" y="13"/>
                    </a:lnTo>
                    <a:lnTo>
                      <a:pt x="60" y="13"/>
                    </a:lnTo>
                    <a:lnTo>
                      <a:pt x="60" y="11"/>
                    </a:lnTo>
                    <a:lnTo>
                      <a:pt x="60" y="11"/>
                    </a:lnTo>
                    <a:lnTo>
                      <a:pt x="62" y="11"/>
                    </a:lnTo>
                    <a:lnTo>
                      <a:pt x="62" y="9"/>
                    </a:lnTo>
                    <a:lnTo>
                      <a:pt x="62" y="9"/>
                    </a:lnTo>
                    <a:lnTo>
                      <a:pt x="60" y="9"/>
                    </a:lnTo>
                    <a:lnTo>
                      <a:pt x="60" y="8"/>
                    </a:lnTo>
                    <a:lnTo>
                      <a:pt x="60" y="8"/>
                    </a:lnTo>
                    <a:lnTo>
                      <a:pt x="62" y="6"/>
                    </a:lnTo>
                    <a:lnTo>
                      <a:pt x="62" y="4"/>
                    </a:lnTo>
                    <a:lnTo>
                      <a:pt x="62" y="4"/>
                    </a:lnTo>
                    <a:lnTo>
                      <a:pt x="56" y="4"/>
                    </a:lnTo>
                    <a:lnTo>
                      <a:pt x="55" y="4"/>
                    </a:lnTo>
                    <a:lnTo>
                      <a:pt x="55" y="4"/>
                    </a:lnTo>
                    <a:lnTo>
                      <a:pt x="53" y="4"/>
                    </a:lnTo>
                    <a:lnTo>
                      <a:pt x="51" y="4"/>
                    </a:lnTo>
                    <a:lnTo>
                      <a:pt x="49" y="6"/>
                    </a:lnTo>
                    <a:lnTo>
                      <a:pt x="49" y="6"/>
                    </a:lnTo>
                    <a:lnTo>
                      <a:pt x="49" y="8"/>
                    </a:lnTo>
                    <a:lnTo>
                      <a:pt x="49" y="6"/>
                    </a:lnTo>
                    <a:lnTo>
                      <a:pt x="47" y="6"/>
                    </a:lnTo>
                    <a:lnTo>
                      <a:pt x="47" y="6"/>
                    </a:lnTo>
                    <a:lnTo>
                      <a:pt x="46" y="6"/>
                    </a:lnTo>
                    <a:lnTo>
                      <a:pt x="44" y="6"/>
                    </a:lnTo>
                    <a:lnTo>
                      <a:pt x="44" y="8"/>
                    </a:lnTo>
                    <a:lnTo>
                      <a:pt x="44" y="8"/>
                    </a:lnTo>
                    <a:lnTo>
                      <a:pt x="44" y="6"/>
                    </a:lnTo>
                    <a:lnTo>
                      <a:pt x="42" y="6"/>
                    </a:lnTo>
                    <a:lnTo>
                      <a:pt x="40" y="8"/>
                    </a:lnTo>
                    <a:lnTo>
                      <a:pt x="42" y="8"/>
                    </a:lnTo>
                    <a:lnTo>
                      <a:pt x="46" y="9"/>
                    </a:lnTo>
                    <a:lnTo>
                      <a:pt x="46" y="9"/>
                    </a:lnTo>
                    <a:lnTo>
                      <a:pt x="44" y="9"/>
                    </a:lnTo>
                    <a:lnTo>
                      <a:pt x="38" y="8"/>
                    </a:lnTo>
                    <a:lnTo>
                      <a:pt x="38" y="9"/>
                    </a:lnTo>
                    <a:lnTo>
                      <a:pt x="38" y="9"/>
                    </a:lnTo>
                    <a:lnTo>
                      <a:pt x="36" y="9"/>
                    </a:lnTo>
                    <a:lnTo>
                      <a:pt x="38" y="9"/>
                    </a:lnTo>
                    <a:lnTo>
                      <a:pt x="38" y="9"/>
                    </a:lnTo>
                    <a:lnTo>
                      <a:pt x="40" y="9"/>
                    </a:lnTo>
                    <a:lnTo>
                      <a:pt x="42" y="11"/>
                    </a:lnTo>
                    <a:lnTo>
                      <a:pt x="42" y="11"/>
                    </a:lnTo>
                    <a:lnTo>
                      <a:pt x="42" y="11"/>
                    </a:lnTo>
                    <a:lnTo>
                      <a:pt x="38" y="9"/>
                    </a:lnTo>
                    <a:lnTo>
                      <a:pt x="36" y="9"/>
                    </a:lnTo>
                    <a:lnTo>
                      <a:pt x="36" y="9"/>
                    </a:lnTo>
                    <a:lnTo>
                      <a:pt x="35" y="9"/>
                    </a:lnTo>
                    <a:lnTo>
                      <a:pt x="33" y="11"/>
                    </a:lnTo>
                    <a:lnTo>
                      <a:pt x="33" y="13"/>
                    </a:lnTo>
                    <a:lnTo>
                      <a:pt x="33" y="13"/>
                    </a:lnTo>
                    <a:lnTo>
                      <a:pt x="33" y="13"/>
                    </a:lnTo>
                    <a:lnTo>
                      <a:pt x="33" y="15"/>
                    </a:lnTo>
                    <a:lnTo>
                      <a:pt x="35" y="15"/>
                    </a:lnTo>
                    <a:lnTo>
                      <a:pt x="36" y="15"/>
                    </a:lnTo>
                    <a:lnTo>
                      <a:pt x="36" y="15"/>
                    </a:lnTo>
                    <a:lnTo>
                      <a:pt x="35" y="17"/>
                    </a:lnTo>
                    <a:lnTo>
                      <a:pt x="33" y="17"/>
                    </a:lnTo>
                    <a:lnTo>
                      <a:pt x="31" y="17"/>
                    </a:lnTo>
                    <a:lnTo>
                      <a:pt x="31" y="17"/>
                    </a:lnTo>
                    <a:lnTo>
                      <a:pt x="29" y="17"/>
                    </a:lnTo>
                    <a:lnTo>
                      <a:pt x="27" y="19"/>
                    </a:lnTo>
                    <a:lnTo>
                      <a:pt x="27" y="19"/>
                    </a:lnTo>
                    <a:lnTo>
                      <a:pt x="27" y="19"/>
                    </a:lnTo>
                    <a:lnTo>
                      <a:pt x="27" y="20"/>
                    </a:lnTo>
                    <a:lnTo>
                      <a:pt x="27" y="22"/>
                    </a:lnTo>
                    <a:lnTo>
                      <a:pt x="29" y="22"/>
                    </a:lnTo>
                    <a:lnTo>
                      <a:pt x="31" y="22"/>
                    </a:lnTo>
                    <a:lnTo>
                      <a:pt x="31" y="22"/>
                    </a:lnTo>
                    <a:lnTo>
                      <a:pt x="29" y="24"/>
                    </a:lnTo>
                    <a:lnTo>
                      <a:pt x="29" y="24"/>
                    </a:lnTo>
                    <a:lnTo>
                      <a:pt x="27" y="24"/>
                    </a:lnTo>
                    <a:lnTo>
                      <a:pt x="27" y="26"/>
                    </a:lnTo>
                    <a:lnTo>
                      <a:pt x="27" y="26"/>
                    </a:lnTo>
                    <a:lnTo>
                      <a:pt x="26" y="28"/>
                    </a:lnTo>
                    <a:lnTo>
                      <a:pt x="24" y="28"/>
                    </a:lnTo>
                    <a:lnTo>
                      <a:pt x="26" y="28"/>
                    </a:lnTo>
                    <a:lnTo>
                      <a:pt x="26" y="26"/>
                    </a:lnTo>
                    <a:lnTo>
                      <a:pt x="26" y="26"/>
                    </a:lnTo>
                    <a:lnTo>
                      <a:pt x="26" y="26"/>
                    </a:lnTo>
                    <a:lnTo>
                      <a:pt x="24" y="26"/>
                    </a:lnTo>
                    <a:lnTo>
                      <a:pt x="22" y="26"/>
                    </a:lnTo>
                    <a:lnTo>
                      <a:pt x="20" y="26"/>
                    </a:lnTo>
                    <a:lnTo>
                      <a:pt x="18" y="28"/>
                    </a:lnTo>
                    <a:lnTo>
                      <a:pt x="17" y="28"/>
                    </a:lnTo>
                    <a:lnTo>
                      <a:pt x="18" y="26"/>
                    </a:lnTo>
                    <a:lnTo>
                      <a:pt x="20" y="26"/>
                    </a:lnTo>
                    <a:lnTo>
                      <a:pt x="24" y="26"/>
                    </a:lnTo>
                    <a:lnTo>
                      <a:pt x="24" y="26"/>
                    </a:lnTo>
                    <a:lnTo>
                      <a:pt x="26" y="24"/>
                    </a:lnTo>
                    <a:lnTo>
                      <a:pt x="27" y="26"/>
                    </a:lnTo>
                    <a:lnTo>
                      <a:pt x="27" y="24"/>
                    </a:lnTo>
                    <a:lnTo>
                      <a:pt x="27" y="24"/>
                    </a:lnTo>
                    <a:lnTo>
                      <a:pt x="27" y="22"/>
                    </a:lnTo>
                    <a:lnTo>
                      <a:pt x="26" y="22"/>
                    </a:lnTo>
                    <a:lnTo>
                      <a:pt x="24" y="19"/>
                    </a:lnTo>
                    <a:lnTo>
                      <a:pt x="24" y="17"/>
                    </a:lnTo>
                    <a:lnTo>
                      <a:pt x="26" y="17"/>
                    </a:lnTo>
                    <a:lnTo>
                      <a:pt x="27" y="15"/>
                    </a:lnTo>
                    <a:lnTo>
                      <a:pt x="27" y="13"/>
                    </a:lnTo>
                    <a:lnTo>
                      <a:pt x="27" y="11"/>
                    </a:lnTo>
                    <a:lnTo>
                      <a:pt x="29" y="11"/>
                    </a:lnTo>
                    <a:lnTo>
                      <a:pt x="33" y="9"/>
                    </a:lnTo>
                    <a:lnTo>
                      <a:pt x="35" y="8"/>
                    </a:lnTo>
                    <a:lnTo>
                      <a:pt x="36" y="6"/>
                    </a:lnTo>
                    <a:lnTo>
                      <a:pt x="38" y="6"/>
                    </a:lnTo>
                    <a:lnTo>
                      <a:pt x="40" y="4"/>
                    </a:lnTo>
                    <a:lnTo>
                      <a:pt x="44" y="4"/>
                    </a:lnTo>
                    <a:lnTo>
                      <a:pt x="46" y="2"/>
                    </a:lnTo>
                    <a:lnTo>
                      <a:pt x="46" y="2"/>
                    </a:lnTo>
                    <a:lnTo>
                      <a:pt x="46" y="2"/>
                    </a:lnTo>
                    <a:lnTo>
                      <a:pt x="38" y="0"/>
                    </a:lnTo>
                    <a:lnTo>
                      <a:pt x="38" y="0"/>
                    </a:lnTo>
                    <a:lnTo>
                      <a:pt x="33" y="2"/>
                    </a:lnTo>
                    <a:lnTo>
                      <a:pt x="29" y="2"/>
                    </a:lnTo>
                    <a:lnTo>
                      <a:pt x="26" y="4"/>
                    </a:lnTo>
                    <a:lnTo>
                      <a:pt x="24" y="6"/>
                    </a:lnTo>
                    <a:lnTo>
                      <a:pt x="22" y="6"/>
                    </a:lnTo>
                    <a:lnTo>
                      <a:pt x="20" y="6"/>
                    </a:lnTo>
                    <a:lnTo>
                      <a:pt x="20" y="6"/>
                    </a:lnTo>
                    <a:lnTo>
                      <a:pt x="18" y="8"/>
                    </a:lnTo>
                    <a:lnTo>
                      <a:pt x="18" y="8"/>
                    </a:lnTo>
                    <a:lnTo>
                      <a:pt x="17" y="9"/>
                    </a:lnTo>
                    <a:lnTo>
                      <a:pt x="17" y="9"/>
                    </a:lnTo>
                    <a:lnTo>
                      <a:pt x="15" y="9"/>
                    </a:lnTo>
                    <a:lnTo>
                      <a:pt x="13" y="11"/>
                    </a:lnTo>
                    <a:lnTo>
                      <a:pt x="13" y="11"/>
                    </a:lnTo>
                    <a:lnTo>
                      <a:pt x="11" y="13"/>
                    </a:lnTo>
                    <a:lnTo>
                      <a:pt x="9" y="13"/>
                    </a:lnTo>
                    <a:lnTo>
                      <a:pt x="9" y="15"/>
                    </a:lnTo>
                    <a:lnTo>
                      <a:pt x="8" y="17"/>
                    </a:lnTo>
                    <a:lnTo>
                      <a:pt x="6" y="17"/>
                    </a:lnTo>
                    <a:lnTo>
                      <a:pt x="6" y="19"/>
                    </a:lnTo>
                    <a:lnTo>
                      <a:pt x="6" y="19"/>
                    </a:lnTo>
                    <a:lnTo>
                      <a:pt x="4" y="20"/>
                    </a:lnTo>
                    <a:lnTo>
                      <a:pt x="2" y="22"/>
                    </a:lnTo>
                    <a:lnTo>
                      <a:pt x="2" y="22"/>
                    </a:lnTo>
                    <a:lnTo>
                      <a:pt x="2" y="22"/>
                    </a:lnTo>
                    <a:lnTo>
                      <a:pt x="6" y="24"/>
                    </a:lnTo>
                    <a:lnTo>
                      <a:pt x="11" y="24"/>
                    </a:lnTo>
                    <a:lnTo>
                      <a:pt x="11" y="26"/>
                    </a:lnTo>
                    <a:lnTo>
                      <a:pt x="13" y="26"/>
                    </a:lnTo>
                    <a:lnTo>
                      <a:pt x="13" y="28"/>
                    </a:lnTo>
                    <a:lnTo>
                      <a:pt x="9" y="28"/>
                    </a:lnTo>
                    <a:lnTo>
                      <a:pt x="8" y="28"/>
                    </a:lnTo>
                    <a:lnTo>
                      <a:pt x="6" y="26"/>
                    </a:lnTo>
                    <a:lnTo>
                      <a:pt x="4" y="26"/>
                    </a:lnTo>
                    <a:lnTo>
                      <a:pt x="2" y="26"/>
                    </a:lnTo>
                    <a:lnTo>
                      <a:pt x="2" y="26"/>
                    </a:lnTo>
                    <a:lnTo>
                      <a:pt x="0" y="28"/>
                    </a:lnTo>
                    <a:lnTo>
                      <a:pt x="0" y="28"/>
                    </a:lnTo>
                    <a:lnTo>
                      <a:pt x="0" y="29"/>
                    </a:lnTo>
                    <a:lnTo>
                      <a:pt x="2" y="31"/>
                    </a:lnTo>
                    <a:lnTo>
                      <a:pt x="4" y="33"/>
                    </a:lnTo>
                    <a:lnTo>
                      <a:pt x="2" y="33"/>
                    </a:lnTo>
                    <a:lnTo>
                      <a:pt x="4" y="33"/>
                    </a:lnTo>
                    <a:lnTo>
                      <a:pt x="4" y="33"/>
                    </a:lnTo>
                    <a:lnTo>
                      <a:pt x="6" y="33"/>
                    </a:lnTo>
                    <a:lnTo>
                      <a:pt x="9" y="33"/>
                    </a:lnTo>
                    <a:lnTo>
                      <a:pt x="11" y="33"/>
                    </a:lnTo>
                    <a:lnTo>
                      <a:pt x="13" y="31"/>
                    </a:lnTo>
                    <a:lnTo>
                      <a:pt x="11" y="33"/>
                    </a:lnTo>
                    <a:lnTo>
                      <a:pt x="11" y="35"/>
                    </a:lnTo>
                    <a:lnTo>
                      <a:pt x="13" y="37"/>
                    </a:lnTo>
                    <a:lnTo>
                      <a:pt x="15" y="37"/>
                    </a:lnTo>
                    <a:lnTo>
                      <a:pt x="15" y="37"/>
                    </a:lnTo>
                    <a:lnTo>
                      <a:pt x="15" y="37"/>
                    </a:lnTo>
                    <a:lnTo>
                      <a:pt x="17" y="37"/>
                    </a:lnTo>
                    <a:lnTo>
                      <a:pt x="18" y="37"/>
                    </a:lnTo>
                    <a:lnTo>
                      <a:pt x="22" y="38"/>
                    </a:lnTo>
                    <a:lnTo>
                      <a:pt x="24" y="38"/>
                    </a:lnTo>
                    <a:lnTo>
                      <a:pt x="24" y="38"/>
                    </a:lnTo>
                    <a:lnTo>
                      <a:pt x="27" y="37"/>
                    </a:lnTo>
                    <a:lnTo>
                      <a:pt x="29" y="38"/>
                    </a:lnTo>
                    <a:lnTo>
                      <a:pt x="31" y="40"/>
                    </a:lnTo>
                    <a:lnTo>
                      <a:pt x="31" y="38"/>
                    </a:lnTo>
                    <a:lnTo>
                      <a:pt x="31" y="40"/>
                    </a:lnTo>
                    <a:lnTo>
                      <a:pt x="33" y="40"/>
                    </a:lnTo>
                    <a:lnTo>
                      <a:pt x="33" y="38"/>
                    </a:lnTo>
                    <a:lnTo>
                      <a:pt x="35" y="38"/>
                    </a:lnTo>
                    <a:lnTo>
                      <a:pt x="36" y="38"/>
                    </a:lnTo>
                    <a:lnTo>
                      <a:pt x="36" y="40"/>
                    </a:lnTo>
                    <a:lnTo>
                      <a:pt x="36" y="40"/>
                    </a:lnTo>
                    <a:lnTo>
                      <a:pt x="36" y="40"/>
                    </a:lnTo>
                    <a:lnTo>
                      <a:pt x="36" y="38"/>
                    </a:lnTo>
                    <a:lnTo>
                      <a:pt x="35" y="37"/>
                    </a:lnTo>
                    <a:lnTo>
                      <a:pt x="36" y="37"/>
                    </a:lnTo>
                    <a:lnTo>
                      <a:pt x="40" y="38"/>
                    </a:lnTo>
                    <a:lnTo>
                      <a:pt x="42" y="38"/>
                    </a:lnTo>
                    <a:lnTo>
                      <a:pt x="42" y="38"/>
                    </a:lnTo>
                    <a:lnTo>
                      <a:pt x="44" y="38"/>
                    </a:lnTo>
                    <a:lnTo>
                      <a:pt x="44" y="38"/>
                    </a:lnTo>
                    <a:lnTo>
                      <a:pt x="44" y="40"/>
                    </a:lnTo>
                    <a:lnTo>
                      <a:pt x="46" y="40"/>
                    </a:lnTo>
                    <a:lnTo>
                      <a:pt x="49" y="40"/>
                    </a:lnTo>
                    <a:lnTo>
                      <a:pt x="51" y="40"/>
                    </a:lnTo>
                    <a:lnTo>
                      <a:pt x="51" y="38"/>
                    </a:lnTo>
                    <a:lnTo>
                      <a:pt x="51" y="37"/>
                    </a:lnTo>
                    <a:lnTo>
                      <a:pt x="49" y="37"/>
                    </a:lnTo>
                    <a:lnTo>
                      <a:pt x="49" y="35"/>
                    </a:lnTo>
                    <a:lnTo>
                      <a:pt x="51" y="35"/>
                    </a:lnTo>
                    <a:lnTo>
                      <a:pt x="53" y="35"/>
                    </a:lnTo>
                    <a:lnTo>
                      <a:pt x="55" y="37"/>
                    </a:lnTo>
                    <a:lnTo>
                      <a:pt x="55" y="37"/>
                    </a:lnTo>
                    <a:lnTo>
                      <a:pt x="56" y="37"/>
                    </a:lnTo>
                    <a:lnTo>
                      <a:pt x="58" y="37"/>
                    </a:lnTo>
                    <a:lnTo>
                      <a:pt x="55" y="40"/>
                    </a:lnTo>
                    <a:lnTo>
                      <a:pt x="55" y="42"/>
                    </a:lnTo>
                    <a:lnTo>
                      <a:pt x="56" y="40"/>
                    </a:lnTo>
                    <a:lnTo>
                      <a:pt x="58" y="40"/>
                    </a:lnTo>
                    <a:lnTo>
                      <a:pt x="58" y="40"/>
                    </a:lnTo>
                    <a:lnTo>
                      <a:pt x="58" y="42"/>
                    </a:lnTo>
                    <a:lnTo>
                      <a:pt x="58" y="42"/>
                    </a:lnTo>
                    <a:lnTo>
                      <a:pt x="56" y="42"/>
                    </a:lnTo>
                    <a:lnTo>
                      <a:pt x="58" y="44"/>
                    </a:lnTo>
                    <a:lnTo>
                      <a:pt x="58" y="44"/>
                    </a:lnTo>
                    <a:lnTo>
                      <a:pt x="60" y="46"/>
                    </a:lnTo>
                    <a:lnTo>
                      <a:pt x="60" y="46"/>
                    </a:lnTo>
                    <a:lnTo>
                      <a:pt x="60" y="47"/>
                    </a:lnTo>
                    <a:lnTo>
                      <a:pt x="58" y="49"/>
                    </a:lnTo>
                    <a:lnTo>
                      <a:pt x="56" y="49"/>
                    </a:lnTo>
                    <a:lnTo>
                      <a:pt x="55" y="49"/>
                    </a:lnTo>
                    <a:lnTo>
                      <a:pt x="55" y="51"/>
                    </a:lnTo>
                    <a:lnTo>
                      <a:pt x="53" y="53"/>
                    </a:lnTo>
                    <a:lnTo>
                      <a:pt x="55" y="51"/>
                    </a:lnTo>
                    <a:lnTo>
                      <a:pt x="60" y="51"/>
                    </a:lnTo>
                    <a:lnTo>
                      <a:pt x="60" y="51"/>
                    </a:lnTo>
                    <a:lnTo>
                      <a:pt x="62" y="51"/>
                    </a:lnTo>
                    <a:lnTo>
                      <a:pt x="64" y="49"/>
                    </a:lnTo>
                    <a:lnTo>
                      <a:pt x="65" y="49"/>
                    </a:lnTo>
                    <a:lnTo>
                      <a:pt x="67" y="49"/>
                    </a:lnTo>
                    <a:lnTo>
                      <a:pt x="64" y="51"/>
                    </a:lnTo>
                    <a:lnTo>
                      <a:pt x="64" y="51"/>
                    </a:lnTo>
                    <a:lnTo>
                      <a:pt x="64" y="51"/>
                    </a:lnTo>
                    <a:lnTo>
                      <a:pt x="64" y="53"/>
                    </a:lnTo>
                    <a:lnTo>
                      <a:pt x="65" y="55"/>
                    </a:lnTo>
                    <a:lnTo>
                      <a:pt x="65" y="55"/>
                    </a:lnTo>
                    <a:lnTo>
                      <a:pt x="65" y="53"/>
                    </a:lnTo>
                    <a:lnTo>
                      <a:pt x="65" y="53"/>
                    </a:lnTo>
                    <a:lnTo>
                      <a:pt x="67" y="53"/>
                    </a:lnTo>
                    <a:lnTo>
                      <a:pt x="65" y="55"/>
                    </a:lnTo>
                    <a:lnTo>
                      <a:pt x="65" y="57"/>
                    </a:lnTo>
                    <a:lnTo>
                      <a:pt x="67" y="57"/>
                    </a:lnTo>
                    <a:lnTo>
                      <a:pt x="69" y="57"/>
                    </a:lnTo>
                    <a:lnTo>
                      <a:pt x="69" y="58"/>
                    </a:lnTo>
                    <a:lnTo>
                      <a:pt x="69" y="60"/>
                    </a:lnTo>
                    <a:lnTo>
                      <a:pt x="69" y="60"/>
                    </a:lnTo>
                    <a:lnTo>
                      <a:pt x="69" y="62"/>
                    </a:lnTo>
                    <a:lnTo>
                      <a:pt x="69" y="64"/>
                    </a:lnTo>
                    <a:lnTo>
                      <a:pt x="69" y="64"/>
                    </a:lnTo>
                    <a:lnTo>
                      <a:pt x="67" y="66"/>
                    </a:lnTo>
                    <a:lnTo>
                      <a:pt x="67" y="66"/>
                    </a:lnTo>
                    <a:lnTo>
                      <a:pt x="67" y="67"/>
                    </a:lnTo>
                    <a:lnTo>
                      <a:pt x="67" y="67"/>
                    </a:lnTo>
                    <a:lnTo>
                      <a:pt x="65" y="69"/>
                    </a:lnTo>
                    <a:lnTo>
                      <a:pt x="64" y="69"/>
                    </a:lnTo>
                    <a:lnTo>
                      <a:pt x="62" y="69"/>
                    </a:lnTo>
                    <a:lnTo>
                      <a:pt x="60" y="71"/>
                    </a:lnTo>
                    <a:lnTo>
                      <a:pt x="60" y="73"/>
                    </a:lnTo>
                    <a:lnTo>
                      <a:pt x="60" y="73"/>
                    </a:lnTo>
                    <a:lnTo>
                      <a:pt x="56" y="73"/>
                    </a:lnTo>
                    <a:lnTo>
                      <a:pt x="55" y="75"/>
                    </a:lnTo>
                    <a:lnTo>
                      <a:pt x="53" y="75"/>
                    </a:lnTo>
                    <a:lnTo>
                      <a:pt x="49" y="76"/>
                    </a:lnTo>
                    <a:lnTo>
                      <a:pt x="49" y="78"/>
                    </a:lnTo>
                    <a:lnTo>
                      <a:pt x="49" y="78"/>
                    </a:lnTo>
                    <a:lnTo>
                      <a:pt x="51" y="80"/>
                    </a:lnTo>
                    <a:lnTo>
                      <a:pt x="51" y="82"/>
                    </a:lnTo>
                    <a:lnTo>
                      <a:pt x="51" y="82"/>
                    </a:lnTo>
                    <a:lnTo>
                      <a:pt x="51" y="84"/>
                    </a:lnTo>
                    <a:lnTo>
                      <a:pt x="49" y="82"/>
                    </a:lnTo>
                    <a:lnTo>
                      <a:pt x="47" y="82"/>
                    </a:lnTo>
                    <a:lnTo>
                      <a:pt x="46" y="82"/>
                    </a:lnTo>
                    <a:lnTo>
                      <a:pt x="46" y="82"/>
                    </a:lnTo>
                    <a:lnTo>
                      <a:pt x="44" y="84"/>
                    </a:lnTo>
                    <a:lnTo>
                      <a:pt x="42" y="84"/>
                    </a:lnTo>
                    <a:lnTo>
                      <a:pt x="40" y="84"/>
                    </a:lnTo>
                    <a:lnTo>
                      <a:pt x="38" y="85"/>
                    </a:lnTo>
                    <a:lnTo>
                      <a:pt x="36" y="84"/>
                    </a:lnTo>
                    <a:lnTo>
                      <a:pt x="35" y="84"/>
                    </a:lnTo>
                    <a:lnTo>
                      <a:pt x="33" y="84"/>
                    </a:lnTo>
                    <a:lnTo>
                      <a:pt x="31" y="82"/>
                    </a:lnTo>
                    <a:lnTo>
                      <a:pt x="31" y="82"/>
                    </a:lnTo>
                    <a:lnTo>
                      <a:pt x="29" y="82"/>
                    </a:lnTo>
                    <a:lnTo>
                      <a:pt x="29" y="82"/>
                    </a:lnTo>
                    <a:lnTo>
                      <a:pt x="29" y="82"/>
                    </a:lnTo>
                    <a:lnTo>
                      <a:pt x="27" y="82"/>
                    </a:lnTo>
                    <a:lnTo>
                      <a:pt x="27" y="85"/>
                    </a:lnTo>
                    <a:lnTo>
                      <a:pt x="26" y="85"/>
                    </a:lnTo>
                    <a:lnTo>
                      <a:pt x="22" y="85"/>
                    </a:lnTo>
                    <a:lnTo>
                      <a:pt x="22" y="87"/>
                    </a:lnTo>
                    <a:lnTo>
                      <a:pt x="20" y="87"/>
                    </a:lnTo>
                    <a:lnTo>
                      <a:pt x="20" y="89"/>
                    </a:lnTo>
                    <a:lnTo>
                      <a:pt x="20" y="91"/>
                    </a:lnTo>
                    <a:lnTo>
                      <a:pt x="20" y="91"/>
                    </a:lnTo>
                    <a:lnTo>
                      <a:pt x="22" y="91"/>
                    </a:lnTo>
                    <a:lnTo>
                      <a:pt x="22" y="93"/>
                    </a:lnTo>
                    <a:lnTo>
                      <a:pt x="22" y="93"/>
                    </a:lnTo>
                    <a:lnTo>
                      <a:pt x="26" y="93"/>
                    </a:lnTo>
                    <a:lnTo>
                      <a:pt x="26" y="94"/>
                    </a:lnTo>
                    <a:lnTo>
                      <a:pt x="26" y="93"/>
                    </a:lnTo>
                    <a:lnTo>
                      <a:pt x="27" y="93"/>
                    </a:lnTo>
                    <a:lnTo>
                      <a:pt x="27" y="93"/>
                    </a:lnTo>
                    <a:lnTo>
                      <a:pt x="31" y="93"/>
                    </a:lnTo>
                    <a:lnTo>
                      <a:pt x="31" y="93"/>
                    </a:lnTo>
                    <a:lnTo>
                      <a:pt x="31" y="91"/>
                    </a:lnTo>
                    <a:lnTo>
                      <a:pt x="33" y="91"/>
                    </a:lnTo>
                    <a:lnTo>
                      <a:pt x="33" y="91"/>
                    </a:lnTo>
                    <a:lnTo>
                      <a:pt x="35" y="91"/>
                    </a:lnTo>
                    <a:lnTo>
                      <a:pt x="35" y="91"/>
                    </a:lnTo>
                    <a:lnTo>
                      <a:pt x="35" y="93"/>
                    </a:lnTo>
                    <a:lnTo>
                      <a:pt x="36" y="93"/>
                    </a:lnTo>
                    <a:lnTo>
                      <a:pt x="38" y="93"/>
                    </a:lnTo>
                    <a:lnTo>
                      <a:pt x="38" y="93"/>
                    </a:lnTo>
                    <a:lnTo>
                      <a:pt x="40" y="91"/>
                    </a:lnTo>
                    <a:lnTo>
                      <a:pt x="40" y="91"/>
                    </a:lnTo>
                    <a:lnTo>
                      <a:pt x="38" y="91"/>
                    </a:lnTo>
                    <a:lnTo>
                      <a:pt x="38" y="89"/>
                    </a:lnTo>
                    <a:lnTo>
                      <a:pt x="40" y="89"/>
                    </a:lnTo>
                    <a:lnTo>
                      <a:pt x="42" y="89"/>
                    </a:lnTo>
                    <a:lnTo>
                      <a:pt x="40" y="89"/>
                    </a:lnTo>
                    <a:lnTo>
                      <a:pt x="40" y="91"/>
                    </a:lnTo>
                    <a:lnTo>
                      <a:pt x="42" y="89"/>
                    </a:lnTo>
                    <a:lnTo>
                      <a:pt x="42" y="91"/>
                    </a:lnTo>
                    <a:lnTo>
                      <a:pt x="42" y="91"/>
                    </a:lnTo>
                    <a:lnTo>
                      <a:pt x="42" y="91"/>
                    </a:lnTo>
                    <a:lnTo>
                      <a:pt x="44" y="91"/>
                    </a:lnTo>
                    <a:lnTo>
                      <a:pt x="44" y="91"/>
                    </a:lnTo>
                    <a:lnTo>
                      <a:pt x="46" y="91"/>
                    </a:lnTo>
                    <a:lnTo>
                      <a:pt x="46" y="91"/>
                    </a:lnTo>
                    <a:lnTo>
                      <a:pt x="46" y="93"/>
                    </a:lnTo>
                    <a:lnTo>
                      <a:pt x="46" y="93"/>
                    </a:lnTo>
                    <a:lnTo>
                      <a:pt x="46" y="93"/>
                    </a:lnTo>
                    <a:lnTo>
                      <a:pt x="46" y="94"/>
                    </a:lnTo>
                    <a:lnTo>
                      <a:pt x="46" y="94"/>
                    </a:lnTo>
                    <a:lnTo>
                      <a:pt x="46" y="96"/>
                    </a:lnTo>
                    <a:lnTo>
                      <a:pt x="46" y="96"/>
                    </a:lnTo>
                    <a:lnTo>
                      <a:pt x="46" y="96"/>
                    </a:lnTo>
                    <a:lnTo>
                      <a:pt x="46" y="96"/>
                    </a:lnTo>
                    <a:lnTo>
                      <a:pt x="46" y="98"/>
                    </a:lnTo>
                    <a:lnTo>
                      <a:pt x="46" y="98"/>
                    </a:lnTo>
                    <a:lnTo>
                      <a:pt x="47" y="98"/>
                    </a:lnTo>
                    <a:lnTo>
                      <a:pt x="47" y="98"/>
                    </a:lnTo>
                    <a:lnTo>
                      <a:pt x="47" y="100"/>
                    </a:lnTo>
                    <a:lnTo>
                      <a:pt x="49" y="98"/>
                    </a:lnTo>
                    <a:lnTo>
                      <a:pt x="49" y="98"/>
                    </a:lnTo>
                    <a:lnTo>
                      <a:pt x="49" y="100"/>
                    </a:lnTo>
                    <a:lnTo>
                      <a:pt x="49" y="100"/>
                    </a:lnTo>
                    <a:lnTo>
                      <a:pt x="49" y="102"/>
                    </a:lnTo>
                    <a:lnTo>
                      <a:pt x="49" y="100"/>
                    </a:lnTo>
                    <a:lnTo>
                      <a:pt x="51" y="98"/>
                    </a:lnTo>
                    <a:lnTo>
                      <a:pt x="51" y="100"/>
                    </a:lnTo>
                    <a:lnTo>
                      <a:pt x="53" y="102"/>
                    </a:lnTo>
                    <a:lnTo>
                      <a:pt x="53" y="102"/>
                    </a:lnTo>
                    <a:lnTo>
                      <a:pt x="53" y="102"/>
                    </a:lnTo>
                    <a:lnTo>
                      <a:pt x="51" y="104"/>
                    </a:lnTo>
                    <a:lnTo>
                      <a:pt x="49" y="104"/>
                    </a:lnTo>
                    <a:lnTo>
                      <a:pt x="49" y="102"/>
                    </a:lnTo>
                    <a:lnTo>
                      <a:pt x="49" y="104"/>
                    </a:lnTo>
                    <a:lnTo>
                      <a:pt x="49" y="105"/>
                    </a:lnTo>
                    <a:lnTo>
                      <a:pt x="49" y="105"/>
                    </a:lnTo>
                    <a:lnTo>
                      <a:pt x="51" y="107"/>
                    </a:lnTo>
                    <a:lnTo>
                      <a:pt x="51" y="107"/>
                    </a:lnTo>
                    <a:lnTo>
                      <a:pt x="51" y="107"/>
                    </a:lnTo>
                    <a:lnTo>
                      <a:pt x="55" y="109"/>
                    </a:lnTo>
                    <a:lnTo>
                      <a:pt x="53" y="109"/>
                    </a:lnTo>
                    <a:lnTo>
                      <a:pt x="55" y="109"/>
                    </a:lnTo>
                    <a:lnTo>
                      <a:pt x="55" y="111"/>
                    </a:lnTo>
                    <a:lnTo>
                      <a:pt x="56" y="109"/>
                    </a:lnTo>
                    <a:lnTo>
                      <a:pt x="58" y="109"/>
                    </a:lnTo>
                    <a:lnTo>
                      <a:pt x="58" y="109"/>
                    </a:lnTo>
                    <a:lnTo>
                      <a:pt x="56" y="111"/>
                    </a:lnTo>
                    <a:lnTo>
                      <a:pt x="58" y="111"/>
                    </a:lnTo>
                    <a:lnTo>
                      <a:pt x="58" y="109"/>
                    </a:lnTo>
                    <a:lnTo>
                      <a:pt x="60" y="111"/>
                    </a:lnTo>
                    <a:lnTo>
                      <a:pt x="60" y="109"/>
                    </a:lnTo>
                    <a:lnTo>
                      <a:pt x="60" y="111"/>
                    </a:lnTo>
                    <a:lnTo>
                      <a:pt x="60" y="111"/>
                    </a:lnTo>
                    <a:lnTo>
                      <a:pt x="60" y="111"/>
                    </a:lnTo>
                    <a:lnTo>
                      <a:pt x="60" y="113"/>
                    </a:lnTo>
                    <a:lnTo>
                      <a:pt x="60" y="114"/>
                    </a:lnTo>
                    <a:lnTo>
                      <a:pt x="62" y="114"/>
                    </a:lnTo>
                    <a:lnTo>
                      <a:pt x="62" y="113"/>
                    </a:lnTo>
                    <a:lnTo>
                      <a:pt x="62" y="114"/>
                    </a:lnTo>
                    <a:lnTo>
                      <a:pt x="64" y="114"/>
                    </a:lnTo>
                    <a:lnTo>
                      <a:pt x="64" y="116"/>
                    </a:lnTo>
                    <a:lnTo>
                      <a:pt x="64" y="114"/>
                    </a:lnTo>
                    <a:lnTo>
                      <a:pt x="65" y="116"/>
                    </a:lnTo>
                    <a:lnTo>
                      <a:pt x="67" y="116"/>
                    </a:lnTo>
                    <a:lnTo>
                      <a:pt x="67" y="116"/>
                    </a:lnTo>
                    <a:lnTo>
                      <a:pt x="69" y="118"/>
                    </a:lnTo>
                    <a:lnTo>
                      <a:pt x="69" y="118"/>
                    </a:lnTo>
                    <a:lnTo>
                      <a:pt x="71" y="118"/>
                    </a:lnTo>
                    <a:lnTo>
                      <a:pt x="73" y="116"/>
                    </a:lnTo>
                    <a:lnTo>
                      <a:pt x="73" y="120"/>
                    </a:lnTo>
                    <a:lnTo>
                      <a:pt x="76" y="120"/>
                    </a:lnTo>
                    <a:lnTo>
                      <a:pt x="76" y="120"/>
                    </a:lnTo>
                    <a:lnTo>
                      <a:pt x="76" y="118"/>
                    </a:lnTo>
                    <a:lnTo>
                      <a:pt x="76" y="118"/>
                    </a:lnTo>
                    <a:lnTo>
                      <a:pt x="76" y="116"/>
                    </a:lnTo>
                    <a:lnTo>
                      <a:pt x="78" y="116"/>
                    </a:lnTo>
                    <a:lnTo>
                      <a:pt x="78" y="116"/>
                    </a:lnTo>
                    <a:lnTo>
                      <a:pt x="76" y="114"/>
                    </a:lnTo>
                    <a:lnTo>
                      <a:pt x="75" y="113"/>
                    </a:lnTo>
                    <a:lnTo>
                      <a:pt x="75" y="111"/>
                    </a:lnTo>
                    <a:lnTo>
                      <a:pt x="75" y="111"/>
                    </a:lnTo>
                    <a:lnTo>
                      <a:pt x="73" y="111"/>
                    </a:lnTo>
                    <a:lnTo>
                      <a:pt x="73" y="109"/>
                    </a:lnTo>
                    <a:lnTo>
                      <a:pt x="73" y="109"/>
                    </a:lnTo>
                    <a:lnTo>
                      <a:pt x="73" y="107"/>
                    </a:lnTo>
                    <a:lnTo>
                      <a:pt x="71" y="107"/>
                    </a:lnTo>
                    <a:lnTo>
                      <a:pt x="71" y="107"/>
                    </a:lnTo>
                    <a:lnTo>
                      <a:pt x="71" y="105"/>
                    </a:lnTo>
                    <a:lnTo>
                      <a:pt x="71" y="105"/>
                    </a:lnTo>
                    <a:lnTo>
                      <a:pt x="69" y="105"/>
                    </a:lnTo>
                    <a:lnTo>
                      <a:pt x="69" y="104"/>
                    </a:lnTo>
                    <a:lnTo>
                      <a:pt x="69" y="104"/>
                    </a:lnTo>
                    <a:lnTo>
                      <a:pt x="69" y="102"/>
                    </a:lnTo>
                    <a:lnTo>
                      <a:pt x="69" y="102"/>
                    </a:lnTo>
                    <a:lnTo>
                      <a:pt x="71" y="102"/>
                    </a:lnTo>
                    <a:lnTo>
                      <a:pt x="73" y="104"/>
                    </a:lnTo>
                    <a:lnTo>
                      <a:pt x="73" y="104"/>
                    </a:lnTo>
                    <a:lnTo>
                      <a:pt x="73" y="104"/>
                    </a:lnTo>
                    <a:lnTo>
                      <a:pt x="75" y="104"/>
                    </a:lnTo>
                    <a:lnTo>
                      <a:pt x="76" y="105"/>
                    </a:lnTo>
                    <a:lnTo>
                      <a:pt x="76" y="107"/>
                    </a:lnTo>
                    <a:lnTo>
                      <a:pt x="78" y="107"/>
                    </a:lnTo>
                    <a:lnTo>
                      <a:pt x="78" y="109"/>
                    </a:lnTo>
                    <a:lnTo>
                      <a:pt x="80" y="109"/>
                    </a:lnTo>
                    <a:lnTo>
                      <a:pt x="82" y="111"/>
                    </a:lnTo>
                    <a:lnTo>
                      <a:pt x="84" y="109"/>
                    </a:lnTo>
                    <a:lnTo>
                      <a:pt x="84" y="111"/>
                    </a:lnTo>
                    <a:lnTo>
                      <a:pt x="84" y="111"/>
                    </a:lnTo>
                    <a:lnTo>
                      <a:pt x="84" y="109"/>
                    </a:lnTo>
                    <a:lnTo>
                      <a:pt x="85" y="109"/>
                    </a:lnTo>
                    <a:lnTo>
                      <a:pt x="85" y="111"/>
                    </a:lnTo>
                    <a:lnTo>
                      <a:pt x="85" y="111"/>
                    </a:lnTo>
                    <a:lnTo>
                      <a:pt x="85" y="111"/>
                    </a:lnTo>
                    <a:lnTo>
                      <a:pt x="85" y="111"/>
                    </a:lnTo>
                    <a:lnTo>
                      <a:pt x="85" y="113"/>
                    </a:lnTo>
                    <a:lnTo>
                      <a:pt x="85" y="113"/>
                    </a:lnTo>
                    <a:lnTo>
                      <a:pt x="85" y="113"/>
                    </a:lnTo>
                    <a:lnTo>
                      <a:pt x="85" y="114"/>
                    </a:lnTo>
                    <a:lnTo>
                      <a:pt x="87" y="114"/>
                    </a:lnTo>
                    <a:lnTo>
                      <a:pt x="87" y="113"/>
                    </a:lnTo>
                    <a:lnTo>
                      <a:pt x="87" y="113"/>
                    </a:lnTo>
                    <a:lnTo>
                      <a:pt x="87" y="111"/>
                    </a:lnTo>
                    <a:lnTo>
                      <a:pt x="87" y="111"/>
                    </a:lnTo>
                    <a:lnTo>
                      <a:pt x="87" y="111"/>
                    </a:lnTo>
                    <a:lnTo>
                      <a:pt x="89" y="111"/>
                    </a:lnTo>
                    <a:lnTo>
                      <a:pt x="89" y="111"/>
                    </a:lnTo>
                    <a:lnTo>
                      <a:pt x="89" y="111"/>
                    </a:lnTo>
                    <a:lnTo>
                      <a:pt x="91" y="111"/>
                    </a:lnTo>
                    <a:lnTo>
                      <a:pt x="91" y="111"/>
                    </a:lnTo>
                    <a:lnTo>
                      <a:pt x="91" y="111"/>
                    </a:lnTo>
                    <a:lnTo>
                      <a:pt x="91" y="109"/>
                    </a:lnTo>
                    <a:lnTo>
                      <a:pt x="89" y="109"/>
                    </a:lnTo>
                    <a:lnTo>
                      <a:pt x="89" y="109"/>
                    </a:lnTo>
                    <a:lnTo>
                      <a:pt x="89" y="107"/>
                    </a:lnTo>
                    <a:lnTo>
                      <a:pt x="89" y="107"/>
                    </a:lnTo>
                    <a:lnTo>
                      <a:pt x="89" y="105"/>
                    </a:lnTo>
                    <a:lnTo>
                      <a:pt x="89" y="105"/>
                    </a:lnTo>
                    <a:lnTo>
                      <a:pt x="91" y="105"/>
                    </a:lnTo>
                    <a:lnTo>
                      <a:pt x="93" y="107"/>
                    </a:lnTo>
                    <a:lnTo>
                      <a:pt x="93" y="105"/>
                    </a:lnTo>
                    <a:lnTo>
                      <a:pt x="93" y="105"/>
                    </a:lnTo>
                    <a:lnTo>
                      <a:pt x="93" y="105"/>
                    </a:lnTo>
                    <a:lnTo>
                      <a:pt x="93" y="104"/>
                    </a:lnTo>
                    <a:lnTo>
                      <a:pt x="94" y="104"/>
                    </a:lnTo>
                    <a:lnTo>
                      <a:pt x="94" y="102"/>
                    </a:lnTo>
                    <a:lnTo>
                      <a:pt x="94" y="100"/>
                    </a:lnTo>
                    <a:lnTo>
                      <a:pt x="93" y="100"/>
                    </a:lnTo>
                    <a:lnTo>
                      <a:pt x="93" y="98"/>
                    </a:lnTo>
                    <a:lnTo>
                      <a:pt x="93" y="98"/>
                    </a:lnTo>
                    <a:lnTo>
                      <a:pt x="93" y="96"/>
                    </a:lnTo>
                    <a:lnTo>
                      <a:pt x="94" y="96"/>
                    </a:lnTo>
                    <a:lnTo>
                      <a:pt x="94" y="96"/>
                    </a:lnTo>
                    <a:lnTo>
                      <a:pt x="94" y="94"/>
                    </a:lnTo>
                    <a:lnTo>
                      <a:pt x="94" y="94"/>
                    </a:lnTo>
                    <a:lnTo>
                      <a:pt x="94" y="94"/>
                    </a:lnTo>
                    <a:lnTo>
                      <a:pt x="94" y="93"/>
                    </a:lnTo>
                    <a:lnTo>
                      <a:pt x="94" y="93"/>
                    </a:lnTo>
                    <a:lnTo>
                      <a:pt x="93" y="94"/>
                    </a:lnTo>
                    <a:lnTo>
                      <a:pt x="93" y="93"/>
                    </a:lnTo>
                    <a:lnTo>
                      <a:pt x="93" y="91"/>
                    </a:lnTo>
                    <a:lnTo>
                      <a:pt x="91" y="91"/>
                    </a:lnTo>
                    <a:lnTo>
                      <a:pt x="89" y="93"/>
                    </a:lnTo>
                    <a:lnTo>
                      <a:pt x="89" y="91"/>
                    </a:lnTo>
                    <a:lnTo>
                      <a:pt x="91" y="91"/>
                    </a:lnTo>
                    <a:lnTo>
                      <a:pt x="89" y="91"/>
                    </a:lnTo>
                    <a:lnTo>
                      <a:pt x="89" y="91"/>
                    </a:lnTo>
                    <a:lnTo>
                      <a:pt x="87" y="91"/>
                    </a:lnTo>
                    <a:lnTo>
                      <a:pt x="87" y="91"/>
                    </a:lnTo>
                    <a:lnTo>
                      <a:pt x="87" y="91"/>
                    </a:lnTo>
                    <a:lnTo>
                      <a:pt x="87" y="89"/>
                    </a:lnTo>
                    <a:lnTo>
                      <a:pt x="87" y="87"/>
                    </a:lnTo>
                    <a:lnTo>
                      <a:pt x="85" y="87"/>
                    </a:lnTo>
                    <a:lnTo>
                      <a:pt x="85" y="87"/>
                    </a:lnTo>
                    <a:lnTo>
                      <a:pt x="87" y="87"/>
                    </a:lnTo>
                    <a:lnTo>
                      <a:pt x="85" y="87"/>
                    </a:lnTo>
                    <a:lnTo>
                      <a:pt x="87" y="85"/>
                    </a:lnTo>
                    <a:lnTo>
                      <a:pt x="87" y="85"/>
                    </a:lnTo>
                    <a:lnTo>
                      <a:pt x="87" y="85"/>
                    </a:lnTo>
                    <a:lnTo>
                      <a:pt x="87" y="84"/>
                    </a:lnTo>
                    <a:lnTo>
                      <a:pt x="85" y="84"/>
                    </a:lnTo>
                    <a:lnTo>
                      <a:pt x="84" y="84"/>
                    </a:lnTo>
                    <a:lnTo>
                      <a:pt x="84" y="84"/>
                    </a:lnTo>
                    <a:lnTo>
                      <a:pt x="85" y="82"/>
                    </a:lnTo>
                    <a:lnTo>
                      <a:pt x="85" y="82"/>
                    </a:lnTo>
                    <a:lnTo>
                      <a:pt x="85" y="82"/>
                    </a:lnTo>
                    <a:lnTo>
                      <a:pt x="87" y="82"/>
                    </a:lnTo>
                    <a:lnTo>
                      <a:pt x="89" y="80"/>
                    </a:lnTo>
                    <a:lnTo>
                      <a:pt x="89" y="80"/>
                    </a:lnTo>
                    <a:lnTo>
                      <a:pt x="89" y="80"/>
                    </a:lnTo>
                    <a:lnTo>
                      <a:pt x="89" y="78"/>
                    </a:lnTo>
                    <a:lnTo>
                      <a:pt x="87" y="78"/>
                    </a:lnTo>
                    <a:lnTo>
                      <a:pt x="87" y="78"/>
                    </a:lnTo>
                    <a:lnTo>
                      <a:pt x="87" y="76"/>
                    </a:lnTo>
                    <a:lnTo>
                      <a:pt x="89" y="76"/>
                    </a:lnTo>
                    <a:lnTo>
                      <a:pt x="89" y="76"/>
                    </a:lnTo>
                    <a:lnTo>
                      <a:pt x="89" y="76"/>
                    </a:lnTo>
                    <a:lnTo>
                      <a:pt x="91" y="78"/>
                    </a:lnTo>
                    <a:lnTo>
                      <a:pt x="91" y="78"/>
                    </a:lnTo>
                    <a:lnTo>
                      <a:pt x="91" y="76"/>
                    </a:lnTo>
                    <a:lnTo>
                      <a:pt x="93" y="76"/>
                    </a:lnTo>
                    <a:lnTo>
                      <a:pt x="91" y="75"/>
                    </a:lnTo>
                    <a:lnTo>
                      <a:pt x="93" y="75"/>
                    </a:lnTo>
                    <a:lnTo>
                      <a:pt x="93" y="75"/>
                    </a:lnTo>
                    <a:lnTo>
                      <a:pt x="94" y="75"/>
                    </a:lnTo>
                    <a:lnTo>
                      <a:pt x="94" y="76"/>
                    </a:lnTo>
                    <a:lnTo>
                      <a:pt x="93" y="78"/>
                    </a:lnTo>
                    <a:lnTo>
                      <a:pt x="94" y="78"/>
                    </a:lnTo>
                    <a:lnTo>
                      <a:pt x="96" y="80"/>
                    </a:lnTo>
                    <a:lnTo>
                      <a:pt x="98" y="80"/>
                    </a:lnTo>
                    <a:lnTo>
                      <a:pt x="96" y="82"/>
                    </a:lnTo>
                    <a:lnTo>
                      <a:pt x="98" y="82"/>
                    </a:lnTo>
                    <a:lnTo>
                      <a:pt x="100" y="80"/>
                    </a:lnTo>
                    <a:lnTo>
                      <a:pt x="100" y="82"/>
                    </a:lnTo>
                    <a:lnTo>
                      <a:pt x="98" y="84"/>
                    </a:lnTo>
                    <a:lnTo>
                      <a:pt x="98" y="84"/>
                    </a:lnTo>
                    <a:lnTo>
                      <a:pt x="100" y="87"/>
                    </a:lnTo>
                    <a:lnTo>
                      <a:pt x="102" y="85"/>
                    </a:lnTo>
                    <a:lnTo>
                      <a:pt x="102" y="87"/>
                    </a:lnTo>
                    <a:lnTo>
                      <a:pt x="100" y="87"/>
                    </a:lnTo>
                    <a:lnTo>
                      <a:pt x="102" y="89"/>
                    </a:lnTo>
                    <a:lnTo>
                      <a:pt x="103" y="87"/>
                    </a:lnTo>
                    <a:lnTo>
                      <a:pt x="102" y="91"/>
                    </a:lnTo>
                    <a:lnTo>
                      <a:pt x="105" y="89"/>
                    </a:lnTo>
                    <a:lnTo>
                      <a:pt x="105" y="91"/>
                    </a:lnTo>
                    <a:lnTo>
                      <a:pt x="105" y="91"/>
                    </a:lnTo>
                    <a:lnTo>
                      <a:pt x="105" y="91"/>
                    </a:lnTo>
                    <a:lnTo>
                      <a:pt x="107" y="91"/>
                    </a:lnTo>
                    <a:lnTo>
                      <a:pt x="107" y="89"/>
                    </a:lnTo>
                    <a:lnTo>
                      <a:pt x="107" y="87"/>
                    </a:lnTo>
                    <a:lnTo>
                      <a:pt x="109" y="87"/>
                    </a:lnTo>
                    <a:lnTo>
                      <a:pt x="109" y="87"/>
                    </a:lnTo>
                    <a:lnTo>
                      <a:pt x="109" y="85"/>
                    </a:lnTo>
                    <a:lnTo>
                      <a:pt x="111" y="84"/>
                    </a:lnTo>
                    <a:lnTo>
                      <a:pt x="113" y="85"/>
                    </a:lnTo>
                    <a:lnTo>
                      <a:pt x="113" y="85"/>
                    </a:lnTo>
                    <a:lnTo>
                      <a:pt x="114" y="85"/>
                    </a:lnTo>
                    <a:lnTo>
                      <a:pt x="114" y="84"/>
                    </a:lnTo>
                    <a:lnTo>
                      <a:pt x="116" y="84"/>
                    </a:lnTo>
                    <a:lnTo>
                      <a:pt x="118" y="82"/>
                    </a:lnTo>
                    <a:lnTo>
                      <a:pt x="120" y="82"/>
                    </a:lnTo>
                    <a:lnTo>
                      <a:pt x="118" y="80"/>
                    </a:lnTo>
                    <a:lnTo>
                      <a:pt x="116" y="80"/>
                    </a:lnTo>
                    <a:lnTo>
                      <a:pt x="118" y="80"/>
                    </a:lnTo>
                    <a:lnTo>
                      <a:pt x="118" y="80"/>
                    </a:lnTo>
                    <a:lnTo>
                      <a:pt x="120" y="80"/>
                    </a:lnTo>
                    <a:lnTo>
                      <a:pt x="118" y="78"/>
                    </a:lnTo>
                    <a:lnTo>
                      <a:pt x="120" y="78"/>
                    </a:lnTo>
                    <a:lnTo>
                      <a:pt x="122" y="80"/>
                    </a:lnTo>
                    <a:lnTo>
                      <a:pt x="123" y="80"/>
                    </a:lnTo>
                    <a:lnTo>
                      <a:pt x="123" y="78"/>
                    </a:lnTo>
                    <a:lnTo>
                      <a:pt x="123" y="78"/>
                    </a:lnTo>
                    <a:lnTo>
                      <a:pt x="123" y="78"/>
                    </a:lnTo>
                    <a:lnTo>
                      <a:pt x="123" y="7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9" name="Freeform 197"/>
              <p:cNvSpPr/>
              <p:nvPr/>
            </p:nvSpPr>
            <p:spPr bwMode="auto">
              <a:xfrm>
                <a:off x="1356" y="842"/>
                <a:ext cx="7" cy="1"/>
              </a:xfrm>
              <a:custGeom>
                <a:avLst/>
                <a:gdLst>
                  <a:gd name="T0" fmla="*/ 4 w 7"/>
                  <a:gd name="T1" fmla="*/ 1 h 1"/>
                  <a:gd name="T2" fmla="*/ 7 w 7"/>
                  <a:gd name="T3" fmla="*/ 1 h 1"/>
                  <a:gd name="T4" fmla="*/ 6 w 7"/>
                  <a:gd name="T5" fmla="*/ 0 h 1"/>
                  <a:gd name="T6" fmla="*/ 4 w 7"/>
                  <a:gd name="T7" fmla="*/ 0 h 1"/>
                  <a:gd name="T8" fmla="*/ 4 w 7"/>
                  <a:gd name="T9" fmla="*/ 0 h 1"/>
                  <a:gd name="T10" fmla="*/ 2 w 7"/>
                  <a:gd name="T11" fmla="*/ 1 h 1"/>
                  <a:gd name="T12" fmla="*/ 0 w 7"/>
                  <a:gd name="T13" fmla="*/ 1 h 1"/>
                  <a:gd name="T14" fmla="*/ 2 w 7"/>
                  <a:gd name="T15" fmla="*/ 1 h 1"/>
                  <a:gd name="T16" fmla="*/ 4 w 7"/>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
                    <a:moveTo>
                      <a:pt x="4" y="1"/>
                    </a:moveTo>
                    <a:lnTo>
                      <a:pt x="7" y="1"/>
                    </a:lnTo>
                    <a:lnTo>
                      <a:pt x="6" y="0"/>
                    </a:lnTo>
                    <a:lnTo>
                      <a:pt x="4" y="0"/>
                    </a:lnTo>
                    <a:lnTo>
                      <a:pt x="4" y="0"/>
                    </a:lnTo>
                    <a:lnTo>
                      <a:pt x="2" y="1"/>
                    </a:lnTo>
                    <a:lnTo>
                      <a:pt x="0" y="1"/>
                    </a:lnTo>
                    <a:lnTo>
                      <a:pt x="2" y="1"/>
                    </a:lnTo>
                    <a:lnTo>
                      <a:pt x="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0" name="Freeform 198"/>
              <p:cNvSpPr/>
              <p:nvPr/>
            </p:nvSpPr>
            <p:spPr bwMode="auto">
              <a:xfrm>
                <a:off x="1356" y="923"/>
                <a:ext cx="6" cy="6"/>
              </a:xfrm>
              <a:custGeom>
                <a:avLst/>
                <a:gdLst>
                  <a:gd name="T0" fmla="*/ 4 w 6"/>
                  <a:gd name="T1" fmla="*/ 0 h 6"/>
                  <a:gd name="T2" fmla="*/ 4 w 6"/>
                  <a:gd name="T3" fmla="*/ 2 h 6"/>
                  <a:gd name="T4" fmla="*/ 2 w 6"/>
                  <a:gd name="T5" fmla="*/ 4 h 6"/>
                  <a:gd name="T6" fmla="*/ 0 w 6"/>
                  <a:gd name="T7" fmla="*/ 4 h 6"/>
                  <a:gd name="T8" fmla="*/ 2 w 6"/>
                  <a:gd name="T9" fmla="*/ 6 h 6"/>
                  <a:gd name="T10" fmla="*/ 2 w 6"/>
                  <a:gd name="T11" fmla="*/ 6 h 6"/>
                  <a:gd name="T12" fmla="*/ 4 w 6"/>
                  <a:gd name="T13" fmla="*/ 6 h 6"/>
                  <a:gd name="T14" fmla="*/ 4 w 6"/>
                  <a:gd name="T15" fmla="*/ 2 h 6"/>
                  <a:gd name="T16" fmla="*/ 6 w 6"/>
                  <a:gd name="T17" fmla="*/ 0 h 6"/>
                  <a:gd name="T18" fmla="*/ 6 w 6"/>
                  <a:gd name="T19" fmla="*/ 2 h 6"/>
                  <a:gd name="T20" fmla="*/ 4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4" y="0"/>
                    </a:moveTo>
                    <a:lnTo>
                      <a:pt x="4" y="2"/>
                    </a:lnTo>
                    <a:lnTo>
                      <a:pt x="2" y="4"/>
                    </a:lnTo>
                    <a:lnTo>
                      <a:pt x="0" y="4"/>
                    </a:lnTo>
                    <a:lnTo>
                      <a:pt x="2" y="6"/>
                    </a:lnTo>
                    <a:lnTo>
                      <a:pt x="2" y="6"/>
                    </a:lnTo>
                    <a:lnTo>
                      <a:pt x="4" y="6"/>
                    </a:lnTo>
                    <a:lnTo>
                      <a:pt x="4" y="2"/>
                    </a:lnTo>
                    <a:lnTo>
                      <a:pt x="6" y="0"/>
                    </a:lnTo>
                    <a:lnTo>
                      <a:pt x="6" y="2"/>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1" name="Freeform 199"/>
              <p:cNvSpPr/>
              <p:nvPr/>
            </p:nvSpPr>
            <p:spPr bwMode="auto">
              <a:xfrm>
                <a:off x="1392" y="981"/>
                <a:ext cx="6" cy="2"/>
              </a:xfrm>
              <a:custGeom>
                <a:avLst/>
                <a:gdLst>
                  <a:gd name="T0" fmla="*/ 2 w 6"/>
                  <a:gd name="T1" fmla="*/ 0 h 2"/>
                  <a:gd name="T2" fmla="*/ 2 w 6"/>
                  <a:gd name="T3" fmla="*/ 0 h 2"/>
                  <a:gd name="T4" fmla="*/ 0 w 6"/>
                  <a:gd name="T5" fmla="*/ 0 h 2"/>
                  <a:gd name="T6" fmla="*/ 2 w 6"/>
                  <a:gd name="T7" fmla="*/ 0 h 2"/>
                  <a:gd name="T8" fmla="*/ 4 w 6"/>
                  <a:gd name="T9" fmla="*/ 2 h 2"/>
                  <a:gd name="T10" fmla="*/ 4 w 6"/>
                  <a:gd name="T11" fmla="*/ 0 h 2"/>
                  <a:gd name="T12" fmla="*/ 6 w 6"/>
                  <a:gd name="T13" fmla="*/ 0 h 2"/>
                  <a:gd name="T14" fmla="*/ 6 w 6"/>
                  <a:gd name="T15" fmla="*/ 0 h 2"/>
                  <a:gd name="T16" fmla="*/ 2 w 6"/>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2" y="0"/>
                    </a:moveTo>
                    <a:lnTo>
                      <a:pt x="2" y="0"/>
                    </a:lnTo>
                    <a:lnTo>
                      <a:pt x="0" y="0"/>
                    </a:lnTo>
                    <a:lnTo>
                      <a:pt x="2" y="0"/>
                    </a:lnTo>
                    <a:lnTo>
                      <a:pt x="4" y="2"/>
                    </a:lnTo>
                    <a:lnTo>
                      <a:pt x="4" y="0"/>
                    </a:lnTo>
                    <a:lnTo>
                      <a:pt x="6" y="0"/>
                    </a:lnTo>
                    <a:lnTo>
                      <a:pt x="6"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2" name="Freeform 200"/>
              <p:cNvSpPr/>
              <p:nvPr/>
            </p:nvSpPr>
            <p:spPr bwMode="auto">
              <a:xfrm>
                <a:off x="981" y="1030"/>
                <a:ext cx="11" cy="11"/>
              </a:xfrm>
              <a:custGeom>
                <a:avLst/>
                <a:gdLst>
                  <a:gd name="T0" fmla="*/ 0 w 11"/>
                  <a:gd name="T1" fmla="*/ 9 h 11"/>
                  <a:gd name="T2" fmla="*/ 0 w 11"/>
                  <a:gd name="T3" fmla="*/ 9 h 11"/>
                  <a:gd name="T4" fmla="*/ 0 w 11"/>
                  <a:gd name="T5" fmla="*/ 11 h 11"/>
                  <a:gd name="T6" fmla="*/ 0 w 11"/>
                  <a:gd name="T7" fmla="*/ 9 h 11"/>
                  <a:gd name="T8" fmla="*/ 2 w 11"/>
                  <a:gd name="T9" fmla="*/ 9 h 11"/>
                  <a:gd name="T10" fmla="*/ 2 w 11"/>
                  <a:gd name="T11" fmla="*/ 11 h 11"/>
                  <a:gd name="T12" fmla="*/ 4 w 11"/>
                  <a:gd name="T13" fmla="*/ 9 h 11"/>
                  <a:gd name="T14" fmla="*/ 6 w 11"/>
                  <a:gd name="T15" fmla="*/ 7 h 11"/>
                  <a:gd name="T16" fmla="*/ 8 w 11"/>
                  <a:gd name="T17" fmla="*/ 5 h 11"/>
                  <a:gd name="T18" fmla="*/ 9 w 11"/>
                  <a:gd name="T19" fmla="*/ 5 h 11"/>
                  <a:gd name="T20" fmla="*/ 11 w 11"/>
                  <a:gd name="T21" fmla="*/ 3 h 11"/>
                  <a:gd name="T22" fmla="*/ 11 w 11"/>
                  <a:gd name="T23" fmla="*/ 2 h 11"/>
                  <a:gd name="T24" fmla="*/ 11 w 11"/>
                  <a:gd name="T25" fmla="*/ 2 h 11"/>
                  <a:gd name="T26" fmla="*/ 11 w 11"/>
                  <a:gd name="T27" fmla="*/ 2 h 11"/>
                  <a:gd name="T28" fmla="*/ 9 w 11"/>
                  <a:gd name="T29" fmla="*/ 2 h 11"/>
                  <a:gd name="T30" fmla="*/ 9 w 11"/>
                  <a:gd name="T31" fmla="*/ 2 h 11"/>
                  <a:gd name="T32" fmla="*/ 8 w 11"/>
                  <a:gd name="T33" fmla="*/ 3 h 11"/>
                  <a:gd name="T34" fmla="*/ 6 w 11"/>
                  <a:gd name="T35" fmla="*/ 5 h 11"/>
                  <a:gd name="T36" fmla="*/ 6 w 11"/>
                  <a:gd name="T37" fmla="*/ 5 h 11"/>
                  <a:gd name="T38" fmla="*/ 4 w 11"/>
                  <a:gd name="T39" fmla="*/ 5 h 11"/>
                  <a:gd name="T40" fmla="*/ 2 w 11"/>
                  <a:gd name="T41" fmla="*/ 5 h 11"/>
                  <a:gd name="T42" fmla="*/ 4 w 11"/>
                  <a:gd name="T43" fmla="*/ 5 h 11"/>
                  <a:gd name="T44" fmla="*/ 2 w 11"/>
                  <a:gd name="T45" fmla="*/ 5 h 11"/>
                  <a:gd name="T46" fmla="*/ 6 w 11"/>
                  <a:gd name="T47" fmla="*/ 3 h 11"/>
                  <a:gd name="T48" fmla="*/ 6 w 11"/>
                  <a:gd name="T49" fmla="*/ 3 h 11"/>
                  <a:gd name="T50" fmla="*/ 8 w 11"/>
                  <a:gd name="T51" fmla="*/ 2 h 11"/>
                  <a:gd name="T52" fmla="*/ 8 w 11"/>
                  <a:gd name="T53" fmla="*/ 2 h 11"/>
                  <a:gd name="T54" fmla="*/ 8 w 11"/>
                  <a:gd name="T55" fmla="*/ 2 h 11"/>
                  <a:gd name="T56" fmla="*/ 6 w 11"/>
                  <a:gd name="T57" fmla="*/ 2 h 11"/>
                  <a:gd name="T58" fmla="*/ 6 w 11"/>
                  <a:gd name="T59" fmla="*/ 2 h 11"/>
                  <a:gd name="T60" fmla="*/ 6 w 11"/>
                  <a:gd name="T61" fmla="*/ 2 h 11"/>
                  <a:gd name="T62" fmla="*/ 6 w 11"/>
                  <a:gd name="T63" fmla="*/ 0 h 11"/>
                  <a:gd name="T64" fmla="*/ 4 w 11"/>
                  <a:gd name="T65" fmla="*/ 0 h 11"/>
                  <a:gd name="T66" fmla="*/ 2 w 11"/>
                  <a:gd name="T67" fmla="*/ 2 h 11"/>
                  <a:gd name="T68" fmla="*/ 2 w 11"/>
                  <a:gd name="T69" fmla="*/ 3 h 11"/>
                  <a:gd name="T70" fmla="*/ 0 w 11"/>
                  <a:gd name="T71" fmla="*/ 5 h 11"/>
                  <a:gd name="T72" fmla="*/ 0 w 11"/>
                  <a:gd name="T73" fmla="*/ 7 h 11"/>
                  <a:gd name="T74" fmla="*/ 0 w 11"/>
                  <a:gd name="T75" fmla="*/ 7 h 11"/>
                  <a:gd name="T76" fmla="*/ 2 w 11"/>
                  <a:gd name="T77" fmla="*/ 7 h 11"/>
                  <a:gd name="T78" fmla="*/ 2 w 11"/>
                  <a:gd name="T79" fmla="*/ 7 h 11"/>
                  <a:gd name="T80" fmla="*/ 0 w 11"/>
                  <a:gd name="T81" fmla="*/ 9 h 11"/>
                  <a:gd name="T82" fmla="*/ 0 w 11"/>
                  <a:gd name="T83" fmla="*/ 7 h 11"/>
                  <a:gd name="T84" fmla="*/ 0 w 11"/>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 h="11">
                    <a:moveTo>
                      <a:pt x="0" y="9"/>
                    </a:moveTo>
                    <a:lnTo>
                      <a:pt x="0" y="9"/>
                    </a:lnTo>
                    <a:lnTo>
                      <a:pt x="0" y="11"/>
                    </a:lnTo>
                    <a:lnTo>
                      <a:pt x="0" y="9"/>
                    </a:lnTo>
                    <a:lnTo>
                      <a:pt x="2" y="9"/>
                    </a:lnTo>
                    <a:lnTo>
                      <a:pt x="2" y="11"/>
                    </a:lnTo>
                    <a:lnTo>
                      <a:pt x="4" y="9"/>
                    </a:lnTo>
                    <a:lnTo>
                      <a:pt x="6" y="7"/>
                    </a:lnTo>
                    <a:lnTo>
                      <a:pt x="8" y="5"/>
                    </a:lnTo>
                    <a:lnTo>
                      <a:pt x="9" y="5"/>
                    </a:lnTo>
                    <a:lnTo>
                      <a:pt x="11" y="3"/>
                    </a:lnTo>
                    <a:lnTo>
                      <a:pt x="11" y="2"/>
                    </a:lnTo>
                    <a:lnTo>
                      <a:pt x="11" y="2"/>
                    </a:lnTo>
                    <a:lnTo>
                      <a:pt x="11" y="2"/>
                    </a:lnTo>
                    <a:lnTo>
                      <a:pt x="9" y="2"/>
                    </a:lnTo>
                    <a:lnTo>
                      <a:pt x="9" y="2"/>
                    </a:lnTo>
                    <a:lnTo>
                      <a:pt x="8" y="3"/>
                    </a:lnTo>
                    <a:lnTo>
                      <a:pt x="6" y="5"/>
                    </a:lnTo>
                    <a:lnTo>
                      <a:pt x="6" y="5"/>
                    </a:lnTo>
                    <a:lnTo>
                      <a:pt x="4" y="5"/>
                    </a:lnTo>
                    <a:lnTo>
                      <a:pt x="2" y="5"/>
                    </a:lnTo>
                    <a:lnTo>
                      <a:pt x="4" y="5"/>
                    </a:lnTo>
                    <a:lnTo>
                      <a:pt x="2" y="5"/>
                    </a:lnTo>
                    <a:lnTo>
                      <a:pt x="6" y="3"/>
                    </a:lnTo>
                    <a:lnTo>
                      <a:pt x="6" y="3"/>
                    </a:lnTo>
                    <a:lnTo>
                      <a:pt x="8" y="2"/>
                    </a:lnTo>
                    <a:lnTo>
                      <a:pt x="8" y="2"/>
                    </a:lnTo>
                    <a:lnTo>
                      <a:pt x="8" y="2"/>
                    </a:lnTo>
                    <a:lnTo>
                      <a:pt x="6" y="2"/>
                    </a:lnTo>
                    <a:lnTo>
                      <a:pt x="6" y="2"/>
                    </a:lnTo>
                    <a:lnTo>
                      <a:pt x="6" y="2"/>
                    </a:lnTo>
                    <a:lnTo>
                      <a:pt x="6" y="0"/>
                    </a:lnTo>
                    <a:lnTo>
                      <a:pt x="4" y="0"/>
                    </a:lnTo>
                    <a:lnTo>
                      <a:pt x="2" y="2"/>
                    </a:lnTo>
                    <a:lnTo>
                      <a:pt x="2" y="3"/>
                    </a:lnTo>
                    <a:lnTo>
                      <a:pt x="0" y="5"/>
                    </a:lnTo>
                    <a:lnTo>
                      <a:pt x="0" y="7"/>
                    </a:lnTo>
                    <a:lnTo>
                      <a:pt x="0" y="7"/>
                    </a:lnTo>
                    <a:lnTo>
                      <a:pt x="2" y="7"/>
                    </a:lnTo>
                    <a:lnTo>
                      <a:pt x="2" y="7"/>
                    </a:lnTo>
                    <a:lnTo>
                      <a:pt x="0" y="9"/>
                    </a:lnTo>
                    <a:lnTo>
                      <a:pt x="0" y="7"/>
                    </a:lnTo>
                    <a:lnTo>
                      <a:pt x="0"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3" name="Freeform 201"/>
              <p:cNvSpPr/>
              <p:nvPr/>
            </p:nvSpPr>
            <p:spPr bwMode="auto">
              <a:xfrm>
                <a:off x="978" y="1039"/>
                <a:ext cx="7" cy="13"/>
              </a:xfrm>
              <a:custGeom>
                <a:avLst/>
                <a:gdLst>
                  <a:gd name="T0" fmla="*/ 0 w 7"/>
                  <a:gd name="T1" fmla="*/ 9 h 13"/>
                  <a:gd name="T2" fmla="*/ 0 w 7"/>
                  <a:gd name="T3" fmla="*/ 11 h 13"/>
                  <a:gd name="T4" fmla="*/ 2 w 7"/>
                  <a:gd name="T5" fmla="*/ 13 h 13"/>
                  <a:gd name="T6" fmla="*/ 2 w 7"/>
                  <a:gd name="T7" fmla="*/ 11 h 13"/>
                  <a:gd name="T8" fmla="*/ 2 w 7"/>
                  <a:gd name="T9" fmla="*/ 9 h 13"/>
                  <a:gd name="T10" fmla="*/ 2 w 7"/>
                  <a:gd name="T11" fmla="*/ 9 h 13"/>
                  <a:gd name="T12" fmla="*/ 2 w 7"/>
                  <a:gd name="T13" fmla="*/ 7 h 13"/>
                  <a:gd name="T14" fmla="*/ 2 w 7"/>
                  <a:gd name="T15" fmla="*/ 7 h 13"/>
                  <a:gd name="T16" fmla="*/ 2 w 7"/>
                  <a:gd name="T17" fmla="*/ 5 h 13"/>
                  <a:gd name="T18" fmla="*/ 2 w 7"/>
                  <a:gd name="T19" fmla="*/ 5 h 13"/>
                  <a:gd name="T20" fmla="*/ 3 w 7"/>
                  <a:gd name="T21" fmla="*/ 5 h 13"/>
                  <a:gd name="T22" fmla="*/ 3 w 7"/>
                  <a:gd name="T23" fmla="*/ 3 h 13"/>
                  <a:gd name="T24" fmla="*/ 3 w 7"/>
                  <a:gd name="T25" fmla="*/ 3 h 13"/>
                  <a:gd name="T26" fmla="*/ 3 w 7"/>
                  <a:gd name="T27" fmla="*/ 3 h 13"/>
                  <a:gd name="T28" fmla="*/ 5 w 7"/>
                  <a:gd name="T29" fmla="*/ 3 h 13"/>
                  <a:gd name="T30" fmla="*/ 5 w 7"/>
                  <a:gd name="T31" fmla="*/ 3 h 13"/>
                  <a:gd name="T32" fmla="*/ 5 w 7"/>
                  <a:gd name="T33" fmla="*/ 3 h 13"/>
                  <a:gd name="T34" fmla="*/ 5 w 7"/>
                  <a:gd name="T35" fmla="*/ 2 h 13"/>
                  <a:gd name="T36" fmla="*/ 7 w 7"/>
                  <a:gd name="T37" fmla="*/ 2 h 13"/>
                  <a:gd name="T38" fmla="*/ 7 w 7"/>
                  <a:gd name="T39" fmla="*/ 0 h 13"/>
                  <a:gd name="T40" fmla="*/ 5 w 7"/>
                  <a:gd name="T41" fmla="*/ 2 h 13"/>
                  <a:gd name="T42" fmla="*/ 2 w 7"/>
                  <a:gd name="T43" fmla="*/ 2 h 13"/>
                  <a:gd name="T44" fmla="*/ 3 w 7"/>
                  <a:gd name="T45" fmla="*/ 3 h 13"/>
                  <a:gd name="T46" fmla="*/ 2 w 7"/>
                  <a:gd name="T47" fmla="*/ 3 h 13"/>
                  <a:gd name="T48" fmla="*/ 2 w 7"/>
                  <a:gd name="T49" fmla="*/ 3 h 13"/>
                  <a:gd name="T50" fmla="*/ 2 w 7"/>
                  <a:gd name="T51" fmla="*/ 3 h 13"/>
                  <a:gd name="T52" fmla="*/ 3 w 7"/>
                  <a:gd name="T53" fmla="*/ 3 h 13"/>
                  <a:gd name="T54" fmla="*/ 2 w 7"/>
                  <a:gd name="T55" fmla="*/ 5 h 13"/>
                  <a:gd name="T56" fmla="*/ 0 w 7"/>
                  <a:gd name="T57" fmla="*/ 5 h 13"/>
                  <a:gd name="T58" fmla="*/ 2 w 7"/>
                  <a:gd name="T59" fmla="*/ 5 h 13"/>
                  <a:gd name="T60" fmla="*/ 0 w 7"/>
                  <a:gd name="T61" fmla="*/ 7 h 13"/>
                  <a:gd name="T62" fmla="*/ 0 w 7"/>
                  <a:gd name="T63" fmla="*/ 7 h 13"/>
                  <a:gd name="T64" fmla="*/ 2 w 7"/>
                  <a:gd name="T65" fmla="*/ 9 h 13"/>
                  <a:gd name="T66" fmla="*/ 0 w 7"/>
                  <a:gd name="T67" fmla="*/ 9 h 13"/>
                  <a:gd name="T68" fmla="*/ 0 w 7"/>
                  <a:gd name="T6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13">
                    <a:moveTo>
                      <a:pt x="0" y="9"/>
                    </a:moveTo>
                    <a:lnTo>
                      <a:pt x="0" y="11"/>
                    </a:lnTo>
                    <a:lnTo>
                      <a:pt x="2" y="13"/>
                    </a:lnTo>
                    <a:lnTo>
                      <a:pt x="2" y="11"/>
                    </a:lnTo>
                    <a:lnTo>
                      <a:pt x="2" y="9"/>
                    </a:lnTo>
                    <a:lnTo>
                      <a:pt x="2" y="9"/>
                    </a:lnTo>
                    <a:lnTo>
                      <a:pt x="2" y="7"/>
                    </a:lnTo>
                    <a:lnTo>
                      <a:pt x="2" y="7"/>
                    </a:lnTo>
                    <a:lnTo>
                      <a:pt x="2" y="5"/>
                    </a:lnTo>
                    <a:lnTo>
                      <a:pt x="2" y="5"/>
                    </a:lnTo>
                    <a:lnTo>
                      <a:pt x="3" y="5"/>
                    </a:lnTo>
                    <a:lnTo>
                      <a:pt x="3" y="3"/>
                    </a:lnTo>
                    <a:lnTo>
                      <a:pt x="3" y="3"/>
                    </a:lnTo>
                    <a:lnTo>
                      <a:pt x="3" y="3"/>
                    </a:lnTo>
                    <a:lnTo>
                      <a:pt x="5" y="3"/>
                    </a:lnTo>
                    <a:lnTo>
                      <a:pt x="5" y="3"/>
                    </a:lnTo>
                    <a:lnTo>
                      <a:pt x="5" y="3"/>
                    </a:lnTo>
                    <a:lnTo>
                      <a:pt x="5" y="2"/>
                    </a:lnTo>
                    <a:lnTo>
                      <a:pt x="7" y="2"/>
                    </a:lnTo>
                    <a:lnTo>
                      <a:pt x="7" y="0"/>
                    </a:lnTo>
                    <a:lnTo>
                      <a:pt x="5" y="2"/>
                    </a:lnTo>
                    <a:lnTo>
                      <a:pt x="2" y="2"/>
                    </a:lnTo>
                    <a:lnTo>
                      <a:pt x="3" y="3"/>
                    </a:lnTo>
                    <a:lnTo>
                      <a:pt x="2" y="3"/>
                    </a:lnTo>
                    <a:lnTo>
                      <a:pt x="2" y="3"/>
                    </a:lnTo>
                    <a:lnTo>
                      <a:pt x="2" y="3"/>
                    </a:lnTo>
                    <a:lnTo>
                      <a:pt x="3" y="3"/>
                    </a:lnTo>
                    <a:lnTo>
                      <a:pt x="2" y="5"/>
                    </a:lnTo>
                    <a:lnTo>
                      <a:pt x="0" y="5"/>
                    </a:lnTo>
                    <a:lnTo>
                      <a:pt x="2" y="5"/>
                    </a:lnTo>
                    <a:lnTo>
                      <a:pt x="0" y="7"/>
                    </a:lnTo>
                    <a:lnTo>
                      <a:pt x="0" y="7"/>
                    </a:lnTo>
                    <a:lnTo>
                      <a:pt x="2" y="9"/>
                    </a:lnTo>
                    <a:lnTo>
                      <a:pt x="0" y="9"/>
                    </a:lnTo>
                    <a:lnTo>
                      <a:pt x="0" y="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4" name="Freeform 202"/>
              <p:cNvSpPr/>
              <p:nvPr/>
            </p:nvSpPr>
            <p:spPr bwMode="auto">
              <a:xfrm>
                <a:off x="998" y="1033"/>
                <a:ext cx="2" cy="2"/>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0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5" name="Freeform 203"/>
              <p:cNvSpPr/>
              <p:nvPr/>
            </p:nvSpPr>
            <p:spPr bwMode="auto">
              <a:xfrm>
                <a:off x="996" y="1037"/>
                <a:ext cx="2" cy="5"/>
              </a:xfrm>
              <a:custGeom>
                <a:avLst/>
                <a:gdLst>
                  <a:gd name="T0" fmla="*/ 2 w 2"/>
                  <a:gd name="T1" fmla="*/ 2 h 5"/>
                  <a:gd name="T2" fmla="*/ 2 w 2"/>
                  <a:gd name="T3" fmla="*/ 0 h 5"/>
                  <a:gd name="T4" fmla="*/ 0 w 2"/>
                  <a:gd name="T5" fmla="*/ 0 h 5"/>
                  <a:gd name="T6" fmla="*/ 0 w 2"/>
                  <a:gd name="T7" fmla="*/ 0 h 5"/>
                  <a:gd name="T8" fmla="*/ 0 w 2"/>
                  <a:gd name="T9" fmla="*/ 2 h 5"/>
                  <a:gd name="T10" fmla="*/ 0 w 2"/>
                  <a:gd name="T11" fmla="*/ 2 h 5"/>
                  <a:gd name="T12" fmla="*/ 0 w 2"/>
                  <a:gd name="T13" fmla="*/ 4 h 5"/>
                  <a:gd name="T14" fmla="*/ 0 w 2"/>
                  <a:gd name="T15" fmla="*/ 5 h 5"/>
                  <a:gd name="T16" fmla="*/ 2 w 2"/>
                  <a:gd name="T17" fmla="*/ 4 h 5"/>
                  <a:gd name="T18" fmla="*/ 2 w 2"/>
                  <a:gd name="T19" fmla="*/ 2 h 5"/>
                  <a:gd name="T20" fmla="*/ 2 w 2"/>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5">
                    <a:moveTo>
                      <a:pt x="2" y="2"/>
                    </a:moveTo>
                    <a:lnTo>
                      <a:pt x="2" y="0"/>
                    </a:lnTo>
                    <a:lnTo>
                      <a:pt x="0" y="0"/>
                    </a:lnTo>
                    <a:lnTo>
                      <a:pt x="0" y="0"/>
                    </a:lnTo>
                    <a:lnTo>
                      <a:pt x="0" y="2"/>
                    </a:lnTo>
                    <a:lnTo>
                      <a:pt x="0" y="2"/>
                    </a:lnTo>
                    <a:lnTo>
                      <a:pt x="0" y="4"/>
                    </a:lnTo>
                    <a:lnTo>
                      <a:pt x="0" y="5"/>
                    </a:lnTo>
                    <a:lnTo>
                      <a:pt x="2" y="4"/>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6" name="Freeform 204"/>
              <p:cNvSpPr/>
              <p:nvPr/>
            </p:nvSpPr>
            <p:spPr bwMode="auto">
              <a:xfrm>
                <a:off x="998" y="1035"/>
                <a:ext cx="2" cy="7"/>
              </a:xfrm>
              <a:custGeom>
                <a:avLst/>
                <a:gdLst>
                  <a:gd name="T0" fmla="*/ 2 w 2"/>
                  <a:gd name="T1" fmla="*/ 2 h 7"/>
                  <a:gd name="T2" fmla="*/ 2 w 2"/>
                  <a:gd name="T3" fmla="*/ 4 h 7"/>
                  <a:gd name="T4" fmla="*/ 0 w 2"/>
                  <a:gd name="T5" fmla="*/ 7 h 7"/>
                  <a:gd name="T6" fmla="*/ 2 w 2"/>
                  <a:gd name="T7" fmla="*/ 6 h 7"/>
                  <a:gd name="T8" fmla="*/ 2 w 2"/>
                  <a:gd name="T9" fmla="*/ 4 h 7"/>
                  <a:gd name="T10" fmla="*/ 2 w 2"/>
                  <a:gd name="T11" fmla="*/ 4 h 7"/>
                  <a:gd name="T12" fmla="*/ 2 w 2"/>
                  <a:gd name="T13" fmla="*/ 2 h 7"/>
                  <a:gd name="T14" fmla="*/ 2 w 2"/>
                  <a:gd name="T15" fmla="*/ 2 h 7"/>
                  <a:gd name="T16" fmla="*/ 2 w 2"/>
                  <a:gd name="T17" fmla="*/ 0 h 7"/>
                  <a:gd name="T18" fmla="*/ 2 w 2"/>
                  <a:gd name="T19" fmla="*/ 0 h 7"/>
                  <a:gd name="T20" fmla="*/ 2 w 2"/>
                  <a:gd name="T21" fmla="*/ 0 h 7"/>
                  <a:gd name="T22" fmla="*/ 2 w 2"/>
                  <a:gd name="T23" fmla="*/ 0 h 7"/>
                  <a:gd name="T24" fmla="*/ 2 w 2"/>
                  <a:gd name="T25" fmla="*/ 0 h 7"/>
                  <a:gd name="T26" fmla="*/ 2 w 2"/>
                  <a:gd name="T27" fmla="*/ 2 h 7"/>
                  <a:gd name="T28" fmla="*/ 2 w 2"/>
                  <a:gd name="T29" fmla="*/ 2 h 7"/>
                  <a:gd name="T30" fmla="*/ 2 w 2"/>
                  <a:gd name="T3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7">
                    <a:moveTo>
                      <a:pt x="2" y="2"/>
                    </a:moveTo>
                    <a:lnTo>
                      <a:pt x="2" y="4"/>
                    </a:lnTo>
                    <a:lnTo>
                      <a:pt x="0" y="7"/>
                    </a:lnTo>
                    <a:lnTo>
                      <a:pt x="2" y="6"/>
                    </a:lnTo>
                    <a:lnTo>
                      <a:pt x="2" y="4"/>
                    </a:lnTo>
                    <a:lnTo>
                      <a:pt x="2" y="4"/>
                    </a:lnTo>
                    <a:lnTo>
                      <a:pt x="2" y="2"/>
                    </a:lnTo>
                    <a:lnTo>
                      <a:pt x="2" y="2"/>
                    </a:lnTo>
                    <a:lnTo>
                      <a:pt x="2" y="0"/>
                    </a:lnTo>
                    <a:lnTo>
                      <a:pt x="2" y="0"/>
                    </a:lnTo>
                    <a:lnTo>
                      <a:pt x="2" y="0"/>
                    </a:lnTo>
                    <a:lnTo>
                      <a:pt x="2" y="0"/>
                    </a:lnTo>
                    <a:lnTo>
                      <a:pt x="2" y="0"/>
                    </a:lnTo>
                    <a:lnTo>
                      <a:pt x="2"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7" name="Freeform 205"/>
              <p:cNvSpPr/>
              <p:nvPr/>
            </p:nvSpPr>
            <p:spPr bwMode="auto">
              <a:xfrm>
                <a:off x="996" y="1046"/>
                <a:ext cx="2" cy="2"/>
              </a:xfrm>
              <a:custGeom>
                <a:avLst/>
                <a:gdLst>
                  <a:gd name="T0" fmla="*/ 0 w 2"/>
                  <a:gd name="T1" fmla="*/ 0 h 2"/>
                  <a:gd name="T2" fmla="*/ 0 w 2"/>
                  <a:gd name="T3" fmla="*/ 2 h 2"/>
                  <a:gd name="T4" fmla="*/ 0 w 2"/>
                  <a:gd name="T5" fmla="*/ 2 h 2"/>
                  <a:gd name="T6" fmla="*/ 2 w 2"/>
                  <a:gd name="T7" fmla="*/ 2 h 2"/>
                  <a:gd name="T8" fmla="*/ 2 w 2"/>
                  <a:gd name="T9" fmla="*/ 0 h 2"/>
                  <a:gd name="T10" fmla="*/ 2 w 2"/>
                  <a:gd name="T11" fmla="*/ 0 h 2"/>
                  <a:gd name="T12" fmla="*/ 2 w 2"/>
                  <a:gd name="T13" fmla="*/ 0 h 2"/>
                  <a:gd name="T14" fmla="*/ 2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2"/>
                    </a:lnTo>
                    <a:lnTo>
                      <a:pt x="0" y="2"/>
                    </a:lnTo>
                    <a:lnTo>
                      <a:pt x="2" y="2"/>
                    </a:lnTo>
                    <a:lnTo>
                      <a:pt x="2" y="0"/>
                    </a:lnTo>
                    <a:lnTo>
                      <a:pt x="2" y="0"/>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8" name="Freeform 206"/>
              <p:cNvSpPr/>
              <p:nvPr/>
            </p:nvSpPr>
            <p:spPr bwMode="auto">
              <a:xfrm>
                <a:off x="985" y="1066"/>
                <a:ext cx="18" cy="27"/>
              </a:xfrm>
              <a:custGeom>
                <a:avLst/>
                <a:gdLst>
                  <a:gd name="T0" fmla="*/ 13 w 18"/>
                  <a:gd name="T1" fmla="*/ 5 h 27"/>
                  <a:gd name="T2" fmla="*/ 9 w 18"/>
                  <a:gd name="T3" fmla="*/ 4 h 27"/>
                  <a:gd name="T4" fmla="*/ 7 w 18"/>
                  <a:gd name="T5" fmla="*/ 2 h 27"/>
                  <a:gd name="T6" fmla="*/ 5 w 18"/>
                  <a:gd name="T7" fmla="*/ 0 h 27"/>
                  <a:gd name="T8" fmla="*/ 4 w 18"/>
                  <a:gd name="T9" fmla="*/ 0 h 27"/>
                  <a:gd name="T10" fmla="*/ 2 w 18"/>
                  <a:gd name="T11" fmla="*/ 0 h 27"/>
                  <a:gd name="T12" fmla="*/ 0 w 18"/>
                  <a:gd name="T13" fmla="*/ 2 h 27"/>
                  <a:gd name="T14" fmla="*/ 2 w 18"/>
                  <a:gd name="T15" fmla="*/ 2 h 27"/>
                  <a:gd name="T16" fmla="*/ 4 w 18"/>
                  <a:gd name="T17" fmla="*/ 2 h 27"/>
                  <a:gd name="T18" fmla="*/ 5 w 18"/>
                  <a:gd name="T19" fmla="*/ 4 h 27"/>
                  <a:gd name="T20" fmla="*/ 4 w 18"/>
                  <a:gd name="T21" fmla="*/ 4 h 27"/>
                  <a:gd name="T22" fmla="*/ 2 w 18"/>
                  <a:gd name="T23" fmla="*/ 4 h 27"/>
                  <a:gd name="T24" fmla="*/ 2 w 18"/>
                  <a:gd name="T25" fmla="*/ 5 h 27"/>
                  <a:gd name="T26" fmla="*/ 0 w 18"/>
                  <a:gd name="T27" fmla="*/ 5 h 27"/>
                  <a:gd name="T28" fmla="*/ 0 w 18"/>
                  <a:gd name="T29" fmla="*/ 7 h 27"/>
                  <a:gd name="T30" fmla="*/ 2 w 18"/>
                  <a:gd name="T31" fmla="*/ 7 h 27"/>
                  <a:gd name="T32" fmla="*/ 2 w 18"/>
                  <a:gd name="T33" fmla="*/ 9 h 27"/>
                  <a:gd name="T34" fmla="*/ 4 w 18"/>
                  <a:gd name="T35" fmla="*/ 7 h 27"/>
                  <a:gd name="T36" fmla="*/ 2 w 18"/>
                  <a:gd name="T37" fmla="*/ 9 h 27"/>
                  <a:gd name="T38" fmla="*/ 4 w 18"/>
                  <a:gd name="T39" fmla="*/ 9 h 27"/>
                  <a:gd name="T40" fmla="*/ 5 w 18"/>
                  <a:gd name="T41" fmla="*/ 9 h 27"/>
                  <a:gd name="T42" fmla="*/ 5 w 18"/>
                  <a:gd name="T43" fmla="*/ 13 h 27"/>
                  <a:gd name="T44" fmla="*/ 5 w 18"/>
                  <a:gd name="T45" fmla="*/ 13 h 27"/>
                  <a:gd name="T46" fmla="*/ 7 w 18"/>
                  <a:gd name="T47" fmla="*/ 13 h 27"/>
                  <a:gd name="T48" fmla="*/ 5 w 18"/>
                  <a:gd name="T49" fmla="*/ 13 h 27"/>
                  <a:gd name="T50" fmla="*/ 4 w 18"/>
                  <a:gd name="T51" fmla="*/ 13 h 27"/>
                  <a:gd name="T52" fmla="*/ 4 w 18"/>
                  <a:gd name="T53" fmla="*/ 14 h 27"/>
                  <a:gd name="T54" fmla="*/ 5 w 18"/>
                  <a:gd name="T55" fmla="*/ 16 h 27"/>
                  <a:gd name="T56" fmla="*/ 7 w 18"/>
                  <a:gd name="T57" fmla="*/ 16 h 27"/>
                  <a:gd name="T58" fmla="*/ 7 w 18"/>
                  <a:gd name="T59" fmla="*/ 18 h 27"/>
                  <a:gd name="T60" fmla="*/ 5 w 18"/>
                  <a:gd name="T61" fmla="*/ 20 h 27"/>
                  <a:gd name="T62" fmla="*/ 7 w 18"/>
                  <a:gd name="T63" fmla="*/ 20 h 27"/>
                  <a:gd name="T64" fmla="*/ 9 w 18"/>
                  <a:gd name="T65" fmla="*/ 20 h 27"/>
                  <a:gd name="T66" fmla="*/ 9 w 18"/>
                  <a:gd name="T67" fmla="*/ 22 h 27"/>
                  <a:gd name="T68" fmla="*/ 7 w 18"/>
                  <a:gd name="T69" fmla="*/ 22 h 27"/>
                  <a:gd name="T70" fmla="*/ 7 w 18"/>
                  <a:gd name="T71" fmla="*/ 22 h 27"/>
                  <a:gd name="T72" fmla="*/ 9 w 18"/>
                  <a:gd name="T73" fmla="*/ 22 h 27"/>
                  <a:gd name="T74" fmla="*/ 9 w 18"/>
                  <a:gd name="T75" fmla="*/ 22 h 27"/>
                  <a:gd name="T76" fmla="*/ 7 w 18"/>
                  <a:gd name="T77" fmla="*/ 24 h 27"/>
                  <a:gd name="T78" fmla="*/ 11 w 18"/>
                  <a:gd name="T79" fmla="*/ 24 h 27"/>
                  <a:gd name="T80" fmla="*/ 11 w 18"/>
                  <a:gd name="T81" fmla="*/ 27 h 27"/>
                  <a:gd name="T82" fmla="*/ 15 w 18"/>
                  <a:gd name="T83" fmla="*/ 27 h 27"/>
                  <a:gd name="T84" fmla="*/ 16 w 18"/>
                  <a:gd name="T85" fmla="*/ 27 h 27"/>
                  <a:gd name="T86" fmla="*/ 16 w 18"/>
                  <a:gd name="T87" fmla="*/ 24 h 27"/>
                  <a:gd name="T88" fmla="*/ 16 w 18"/>
                  <a:gd name="T89" fmla="*/ 25 h 27"/>
                  <a:gd name="T90" fmla="*/ 16 w 18"/>
                  <a:gd name="T91" fmla="*/ 22 h 27"/>
                  <a:gd name="T92" fmla="*/ 18 w 18"/>
                  <a:gd name="T93" fmla="*/ 20 h 27"/>
                  <a:gd name="T94" fmla="*/ 16 w 18"/>
                  <a:gd name="T95" fmla="*/ 18 h 27"/>
                  <a:gd name="T96" fmla="*/ 15 w 18"/>
                  <a:gd name="T97" fmla="*/ 16 h 27"/>
                  <a:gd name="T98" fmla="*/ 15 w 18"/>
                  <a:gd name="T99" fmla="*/ 14 h 27"/>
                  <a:gd name="T100" fmla="*/ 15 w 18"/>
                  <a:gd name="T101" fmla="*/ 13 h 27"/>
                  <a:gd name="T102" fmla="*/ 15 w 18"/>
                  <a:gd name="T103" fmla="*/ 9 h 27"/>
                  <a:gd name="T104" fmla="*/ 15 w 18"/>
                  <a:gd name="T10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27">
                    <a:moveTo>
                      <a:pt x="15" y="7"/>
                    </a:moveTo>
                    <a:lnTo>
                      <a:pt x="13" y="5"/>
                    </a:lnTo>
                    <a:lnTo>
                      <a:pt x="13" y="5"/>
                    </a:lnTo>
                    <a:lnTo>
                      <a:pt x="9" y="4"/>
                    </a:lnTo>
                    <a:lnTo>
                      <a:pt x="7" y="2"/>
                    </a:lnTo>
                    <a:lnTo>
                      <a:pt x="7" y="2"/>
                    </a:lnTo>
                    <a:lnTo>
                      <a:pt x="5" y="0"/>
                    </a:lnTo>
                    <a:lnTo>
                      <a:pt x="5" y="0"/>
                    </a:lnTo>
                    <a:lnTo>
                      <a:pt x="4" y="0"/>
                    </a:lnTo>
                    <a:lnTo>
                      <a:pt x="4" y="0"/>
                    </a:lnTo>
                    <a:lnTo>
                      <a:pt x="2" y="0"/>
                    </a:lnTo>
                    <a:lnTo>
                      <a:pt x="2" y="0"/>
                    </a:lnTo>
                    <a:lnTo>
                      <a:pt x="0" y="2"/>
                    </a:lnTo>
                    <a:lnTo>
                      <a:pt x="0" y="2"/>
                    </a:lnTo>
                    <a:lnTo>
                      <a:pt x="2" y="2"/>
                    </a:lnTo>
                    <a:lnTo>
                      <a:pt x="2" y="2"/>
                    </a:lnTo>
                    <a:lnTo>
                      <a:pt x="4" y="2"/>
                    </a:lnTo>
                    <a:lnTo>
                      <a:pt x="4" y="2"/>
                    </a:lnTo>
                    <a:lnTo>
                      <a:pt x="5" y="2"/>
                    </a:lnTo>
                    <a:lnTo>
                      <a:pt x="5" y="4"/>
                    </a:lnTo>
                    <a:lnTo>
                      <a:pt x="4" y="4"/>
                    </a:lnTo>
                    <a:lnTo>
                      <a:pt x="4" y="4"/>
                    </a:lnTo>
                    <a:lnTo>
                      <a:pt x="4" y="4"/>
                    </a:lnTo>
                    <a:lnTo>
                      <a:pt x="2" y="4"/>
                    </a:lnTo>
                    <a:lnTo>
                      <a:pt x="2" y="4"/>
                    </a:lnTo>
                    <a:lnTo>
                      <a:pt x="2" y="5"/>
                    </a:lnTo>
                    <a:lnTo>
                      <a:pt x="2" y="5"/>
                    </a:lnTo>
                    <a:lnTo>
                      <a:pt x="0" y="5"/>
                    </a:lnTo>
                    <a:lnTo>
                      <a:pt x="0" y="7"/>
                    </a:lnTo>
                    <a:lnTo>
                      <a:pt x="0" y="7"/>
                    </a:lnTo>
                    <a:lnTo>
                      <a:pt x="2" y="7"/>
                    </a:lnTo>
                    <a:lnTo>
                      <a:pt x="2" y="7"/>
                    </a:lnTo>
                    <a:lnTo>
                      <a:pt x="2" y="7"/>
                    </a:lnTo>
                    <a:lnTo>
                      <a:pt x="2" y="9"/>
                    </a:lnTo>
                    <a:lnTo>
                      <a:pt x="4" y="7"/>
                    </a:lnTo>
                    <a:lnTo>
                      <a:pt x="4" y="7"/>
                    </a:lnTo>
                    <a:lnTo>
                      <a:pt x="4" y="9"/>
                    </a:lnTo>
                    <a:lnTo>
                      <a:pt x="2" y="9"/>
                    </a:lnTo>
                    <a:lnTo>
                      <a:pt x="2" y="11"/>
                    </a:lnTo>
                    <a:lnTo>
                      <a:pt x="4" y="9"/>
                    </a:lnTo>
                    <a:lnTo>
                      <a:pt x="4" y="9"/>
                    </a:lnTo>
                    <a:lnTo>
                      <a:pt x="5" y="9"/>
                    </a:lnTo>
                    <a:lnTo>
                      <a:pt x="5" y="11"/>
                    </a:lnTo>
                    <a:lnTo>
                      <a:pt x="5" y="13"/>
                    </a:lnTo>
                    <a:lnTo>
                      <a:pt x="5" y="11"/>
                    </a:lnTo>
                    <a:lnTo>
                      <a:pt x="5" y="13"/>
                    </a:lnTo>
                    <a:lnTo>
                      <a:pt x="5" y="13"/>
                    </a:lnTo>
                    <a:lnTo>
                      <a:pt x="7" y="13"/>
                    </a:lnTo>
                    <a:lnTo>
                      <a:pt x="7" y="13"/>
                    </a:lnTo>
                    <a:lnTo>
                      <a:pt x="5" y="13"/>
                    </a:lnTo>
                    <a:lnTo>
                      <a:pt x="5" y="13"/>
                    </a:lnTo>
                    <a:lnTo>
                      <a:pt x="4" y="13"/>
                    </a:lnTo>
                    <a:lnTo>
                      <a:pt x="4" y="14"/>
                    </a:lnTo>
                    <a:lnTo>
                      <a:pt x="4" y="14"/>
                    </a:lnTo>
                    <a:lnTo>
                      <a:pt x="5" y="14"/>
                    </a:lnTo>
                    <a:lnTo>
                      <a:pt x="5" y="16"/>
                    </a:lnTo>
                    <a:lnTo>
                      <a:pt x="5" y="16"/>
                    </a:lnTo>
                    <a:lnTo>
                      <a:pt x="7" y="16"/>
                    </a:lnTo>
                    <a:lnTo>
                      <a:pt x="7" y="18"/>
                    </a:lnTo>
                    <a:lnTo>
                      <a:pt x="7" y="18"/>
                    </a:lnTo>
                    <a:lnTo>
                      <a:pt x="5" y="18"/>
                    </a:lnTo>
                    <a:lnTo>
                      <a:pt x="5" y="20"/>
                    </a:lnTo>
                    <a:lnTo>
                      <a:pt x="7" y="20"/>
                    </a:lnTo>
                    <a:lnTo>
                      <a:pt x="7" y="20"/>
                    </a:lnTo>
                    <a:lnTo>
                      <a:pt x="9" y="20"/>
                    </a:lnTo>
                    <a:lnTo>
                      <a:pt x="9" y="20"/>
                    </a:lnTo>
                    <a:lnTo>
                      <a:pt x="11" y="20"/>
                    </a:lnTo>
                    <a:lnTo>
                      <a:pt x="9" y="22"/>
                    </a:lnTo>
                    <a:lnTo>
                      <a:pt x="7" y="22"/>
                    </a:lnTo>
                    <a:lnTo>
                      <a:pt x="7" y="22"/>
                    </a:lnTo>
                    <a:lnTo>
                      <a:pt x="7" y="22"/>
                    </a:lnTo>
                    <a:lnTo>
                      <a:pt x="7" y="22"/>
                    </a:lnTo>
                    <a:lnTo>
                      <a:pt x="9" y="22"/>
                    </a:lnTo>
                    <a:lnTo>
                      <a:pt x="9" y="22"/>
                    </a:lnTo>
                    <a:lnTo>
                      <a:pt x="11" y="22"/>
                    </a:lnTo>
                    <a:lnTo>
                      <a:pt x="9" y="22"/>
                    </a:lnTo>
                    <a:lnTo>
                      <a:pt x="9" y="24"/>
                    </a:lnTo>
                    <a:lnTo>
                      <a:pt x="7" y="24"/>
                    </a:lnTo>
                    <a:lnTo>
                      <a:pt x="9" y="25"/>
                    </a:lnTo>
                    <a:lnTo>
                      <a:pt x="11" y="24"/>
                    </a:lnTo>
                    <a:lnTo>
                      <a:pt x="11" y="25"/>
                    </a:lnTo>
                    <a:lnTo>
                      <a:pt x="11" y="27"/>
                    </a:lnTo>
                    <a:lnTo>
                      <a:pt x="13" y="27"/>
                    </a:lnTo>
                    <a:lnTo>
                      <a:pt x="15" y="27"/>
                    </a:lnTo>
                    <a:lnTo>
                      <a:pt x="15" y="27"/>
                    </a:lnTo>
                    <a:lnTo>
                      <a:pt x="16" y="27"/>
                    </a:lnTo>
                    <a:lnTo>
                      <a:pt x="16" y="27"/>
                    </a:lnTo>
                    <a:lnTo>
                      <a:pt x="16" y="24"/>
                    </a:lnTo>
                    <a:lnTo>
                      <a:pt x="16" y="25"/>
                    </a:lnTo>
                    <a:lnTo>
                      <a:pt x="16" y="25"/>
                    </a:lnTo>
                    <a:lnTo>
                      <a:pt x="16" y="24"/>
                    </a:lnTo>
                    <a:lnTo>
                      <a:pt x="16" y="22"/>
                    </a:lnTo>
                    <a:lnTo>
                      <a:pt x="18" y="22"/>
                    </a:lnTo>
                    <a:lnTo>
                      <a:pt x="18" y="20"/>
                    </a:lnTo>
                    <a:lnTo>
                      <a:pt x="18" y="18"/>
                    </a:lnTo>
                    <a:lnTo>
                      <a:pt x="16" y="18"/>
                    </a:lnTo>
                    <a:lnTo>
                      <a:pt x="16" y="16"/>
                    </a:lnTo>
                    <a:lnTo>
                      <a:pt x="15" y="16"/>
                    </a:lnTo>
                    <a:lnTo>
                      <a:pt x="15" y="16"/>
                    </a:lnTo>
                    <a:lnTo>
                      <a:pt x="15" y="14"/>
                    </a:lnTo>
                    <a:lnTo>
                      <a:pt x="15" y="14"/>
                    </a:lnTo>
                    <a:lnTo>
                      <a:pt x="15" y="13"/>
                    </a:lnTo>
                    <a:lnTo>
                      <a:pt x="15" y="13"/>
                    </a:lnTo>
                    <a:lnTo>
                      <a:pt x="15" y="9"/>
                    </a:lnTo>
                    <a:lnTo>
                      <a:pt x="15" y="7"/>
                    </a:lnTo>
                    <a:lnTo>
                      <a:pt x="15" y="7"/>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7" name="Group 408"/>
            <p:cNvGrpSpPr/>
            <p:nvPr/>
          </p:nvGrpSpPr>
          <p:grpSpPr bwMode="auto">
            <a:xfrm>
              <a:off x="1272744" y="1511947"/>
              <a:ext cx="4567994" cy="2284773"/>
              <a:chOff x="828" y="793"/>
              <a:chExt cx="2237" cy="1351"/>
            </a:xfrm>
            <a:grpFill/>
            <a:effectLst>
              <a:outerShdw blurRad="50800" dist="38100" dir="5400000" algn="t" rotWithShape="0">
                <a:prstClr val="black">
                  <a:alpha val="40000"/>
                </a:prstClr>
              </a:outerShdw>
            </a:effectLst>
          </p:grpSpPr>
          <p:sp>
            <p:nvSpPr>
              <p:cNvPr id="179" name="Freeform 208"/>
              <p:cNvSpPr/>
              <p:nvPr/>
            </p:nvSpPr>
            <p:spPr bwMode="auto">
              <a:xfrm>
                <a:off x="951" y="1301"/>
                <a:ext cx="1" cy="4"/>
              </a:xfrm>
              <a:custGeom>
                <a:avLst/>
                <a:gdLst>
                  <a:gd name="T0" fmla="*/ 0 w 1"/>
                  <a:gd name="T1" fmla="*/ 4 h 4"/>
                  <a:gd name="T2" fmla="*/ 1 w 1"/>
                  <a:gd name="T3" fmla="*/ 0 h 4"/>
                  <a:gd name="T4" fmla="*/ 0 w 1"/>
                  <a:gd name="T5" fmla="*/ 0 h 4"/>
                  <a:gd name="T6" fmla="*/ 0 w 1"/>
                  <a:gd name="T7" fmla="*/ 2 h 4"/>
                  <a:gd name="T8" fmla="*/ 0 w 1"/>
                  <a:gd name="T9" fmla="*/ 4 h 4"/>
                  <a:gd name="T10" fmla="*/ 0 w 1"/>
                  <a:gd name="T11" fmla="*/ 4 h 4"/>
                  <a:gd name="T12" fmla="*/ 0 w 1"/>
                  <a:gd name="T13" fmla="*/ 4 h 4"/>
                  <a:gd name="T14" fmla="*/ 0 w 1"/>
                  <a:gd name="T15" fmla="*/ 4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1" y="0"/>
                    </a:lnTo>
                    <a:lnTo>
                      <a:pt x="0" y="0"/>
                    </a:lnTo>
                    <a:lnTo>
                      <a:pt x="0" y="2"/>
                    </a:lnTo>
                    <a:lnTo>
                      <a:pt x="0" y="4"/>
                    </a:lnTo>
                    <a:lnTo>
                      <a:pt x="0" y="4"/>
                    </a:lnTo>
                    <a:lnTo>
                      <a:pt x="0" y="4"/>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0" name="Freeform 209"/>
              <p:cNvSpPr/>
              <p:nvPr/>
            </p:nvSpPr>
            <p:spPr bwMode="auto">
              <a:xfrm>
                <a:off x="969" y="1290"/>
                <a:ext cx="2" cy="6"/>
              </a:xfrm>
              <a:custGeom>
                <a:avLst/>
                <a:gdLst>
                  <a:gd name="T0" fmla="*/ 2 w 2"/>
                  <a:gd name="T1" fmla="*/ 6 h 6"/>
                  <a:gd name="T2" fmla="*/ 2 w 2"/>
                  <a:gd name="T3" fmla="*/ 6 h 6"/>
                  <a:gd name="T4" fmla="*/ 2 w 2"/>
                  <a:gd name="T5" fmla="*/ 4 h 6"/>
                  <a:gd name="T6" fmla="*/ 2 w 2"/>
                  <a:gd name="T7" fmla="*/ 4 h 6"/>
                  <a:gd name="T8" fmla="*/ 0 w 2"/>
                  <a:gd name="T9" fmla="*/ 2 h 6"/>
                  <a:gd name="T10" fmla="*/ 0 w 2"/>
                  <a:gd name="T11" fmla="*/ 0 h 6"/>
                  <a:gd name="T12" fmla="*/ 0 w 2"/>
                  <a:gd name="T13" fmla="*/ 0 h 6"/>
                  <a:gd name="T14" fmla="*/ 0 w 2"/>
                  <a:gd name="T15" fmla="*/ 0 h 6"/>
                  <a:gd name="T16" fmla="*/ 0 w 2"/>
                  <a:gd name="T17" fmla="*/ 2 h 6"/>
                  <a:gd name="T18" fmla="*/ 0 w 2"/>
                  <a:gd name="T19" fmla="*/ 4 h 6"/>
                  <a:gd name="T20" fmla="*/ 0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2" y="6"/>
                    </a:moveTo>
                    <a:lnTo>
                      <a:pt x="2" y="6"/>
                    </a:lnTo>
                    <a:lnTo>
                      <a:pt x="2" y="4"/>
                    </a:lnTo>
                    <a:lnTo>
                      <a:pt x="2" y="4"/>
                    </a:lnTo>
                    <a:lnTo>
                      <a:pt x="0" y="2"/>
                    </a:lnTo>
                    <a:lnTo>
                      <a:pt x="0" y="0"/>
                    </a:lnTo>
                    <a:lnTo>
                      <a:pt x="0" y="0"/>
                    </a:lnTo>
                    <a:lnTo>
                      <a:pt x="0" y="0"/>
                    </a:lnTo>
                    <a:lnTo>
                      <a:pt x="0" y="2"/>
                    </a:lnTo>
                    <a:lnTo>
                      <a:pt x="0" y="4"/>
                    </a:lnTo>
                    <a:lnTo>
                      <a:pt x="0" y="6"/>
                    </a:lnTo>
                    <a:lnTo>
                      <a:pt x="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1" name="Freeform 210"/>
              <p:cNvSpPr/>
              <p:nvPr/>
            </p:nvSpPr>
            <p:spPr bwMode="auto">
              <a:xfrm>
                <a:off x="974" y="1294"/>
                <a:ext cx="2" cy="4"/>
              </a:xfrm>
              <a:custGeom>
                <a:avLst/>
                <a:gdLst>
                  <a:gd name="T0" fmla="*/ 0 w 2"/>
                  <a:gd name="T1" fmla="*/ 2 h 4"/>
                  <a:gd name="T2" fmla="*/ 0 w 2"/>
                  <a:gd name="T3" fmla="*/ 4 h 4"/>
                  <a:gd name="T4" fmla="*/ 0 w 2"/>
                  <a:gd name="T5" fmla="*/ 4 h 4"/>
                  <a:gd name="T6" fmla="*/ 2 w 2"/>
                  <a:gd name="T7" fmla="*/ 4 h 4"/>
                  <a:gd name="T8" fmla="*/ 2 w 2"/>
                  <a:gd name="T9" fmla="*/ 2 h 4"/>
                  <a:gd name="T10" fmla="*/ 2 w 2"/>
                  <a:gd name="T11" fmla="*/ 0 h 4"/>
                  <a:gd name="T12" fmla="*/ 2 w 2"/>
                  <a:gd name="T13" fmla="*/ 0 h 4"/>
                  <a:gd name="T14" fmla="*/ 2 w 2"/>
                  <a:gd name="T15" fmla="*/ 0 h 4"/>
                  <a:gd name="T16" fmla="*/ 0 w 2"/>
                  <a:gd name="T17" fmla="*/ 2 h 4"/>
                  <a:gd name="T18" fmla="*/ 0 w 2"/>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2"/>
                    </a:moveTo>
                    <a:lnTo>
                      <a:pt x="0" y="4"/>
                    </a:lnTo>
                    <a:lnTo>
                      <a:pt x="0" y="4"/>
                    </a:lnTo>
                    <a:lnTo>
                      <a:pt x="2" y="4"/>
                    </a:lnTo>
                    <a:lnTo>
                      <a:pt x="2" y="2"/>
                    </a:lnTo>
                    <a:lnTo>
                      <a:pt x="2" y="0"/>
                    </a:lnTo>
                    <a:lnTo>
                      <a:pt x="2" y="0"/>
                    </a:lnTo>
                    <a:lnTo>
                      <a:pt x="2"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2" name="Freeform 211"/>
              <p:cNvSpPr/>
              <p:nvPr/>
            </p:nvSpPr>
            <p:spPr bwMode="auto">
              <a:xfrm>
                <a:off x="1175" y="1520"/>
                <a:ext cx="0" cy="4"/>
              </a:xfrm>
              <a:custGeom>
                <a:avLst/>
                <a:gdLst>
                  <a:gd name="T0" fmla="*/ 2 h 4"/>
                  <a:gd name="T1" fmla="*/ 4 h 4"/>
                  <a:gd name="T2" fmla="*/ 0 h 4"/>
                  <a:gd name="T3" fmla="*/ 2 h 4"/>
                  <a:gd name="T4" fmla="*/ 2 h 4"/>
                </a:gdLst>
                <a:ahLst/>
                <a:cxnLst>
                  <a:cxn ang="0">
                    <a:pos x="0" y="T0"/>
                  </a:cxn>
                  <a:cxn ang="0">
                    <a:pos x="0" y="T1"/>
                  </a:cxn>
                  <a:cxn ang="0">
                    <a:pos x="0" y="T2"/>
                  </a:cxn>
                  <a:cxn ang="0">
                    <a:pos x="0" y="T3"/>
                  </a:cxn>
                  <a:cxn ang="0">
                    <a:pos x="0" y="T4"/>
                  </a:cxn>
                </a:cxnLst>
                <a:rect l="0" t="0" r="r" b="b"/>
                <a:pathLst>
                  <a:path h="4">
                    <a:moveTo>
                      <a:pt x="0" y="2"/>
                    </a:moveTo>
                    <a:lnTo>
                      <a:pt x="0" y="4"/>
                    </a:lnTo>
                    <a:lnTo>
                      <a:pt x="0"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3" name="Freeform 212"/>
              <p:cNvSpPr/>
              <p:nvPr/>
            </p:nvSpPr>
            <p:spPr bwMode="auto">
              <a:xfrm>
                <a:off x="1320" y="1488"/>
                <a:ext cx="5" cy="1"/>
              </a:xfrm>
              <a:custGeom>
                <a:avLst/>
                <a:gdLst>
                  <a:gd name="T0" fmla="*/ 4 w 5"/>
                  <a:gd name="T1" fmla="*/ 1 h 1"/>
                  <a:gd name="T2" fmla="*/ 5 w 5"/>
                  <a:gd name="T3" fmla="*/ 1 h 1"/>
                  <a:gd name="T4" fmla="*/ 5 w 5"/>
                  <a:gd name="T5" fmla="*/ 0 h 1"/>
                  <a:gd name="T6" fmla="*/ 4 w 5"/>
                  <a:gd name="T7" fmla="*/ 0 h 1"/>
                  <a:gd name="T8" fmla="*/ 2 w 5"/>
                  <a:gd name="T9" fmla="*/ 1 h 1"/>
                  <a:gd name="T10" fmla="*/ 2 w 5"/>
                  <a:gd name="T11" fmla="*/ 0 h 1"/>
                  <a:gd name="T12" fmla="*/ 0 w 5"/>
                  <a:gd name="T13" fmla="*/ 0 h 1"/>
                  <a:gd name="T14" fmla="*/ 0 w 5"/>
                  <a:gd name="T15" fmla="*/ 1 h 1"/>
                  <a:gd name="T16" fmla="*/ 0 w 5"/>
                  <a:gd name="T17" fmla="*/ 1 h 1"/>
                  <a:gd name="T18" fmla="*/ 2 w 5"/>
                  <a:gd name="T19" fmla="*/ 1 h 1"/>
                  <a:gd name="T20" fmla="*/ 2 w 5"/>
                  <a:gd name="T21" fmla="*/ 1 h 1"/>
                  <a:gd name="T22" fmla="*/ 4 w 5"/>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
                    <a:moveTo>
                      <a:pt x="4" y="1"/>
                    </a:moveTo>
                    <a:lnTo>
                      <a:pt x="5" y="1"/>
                    </a:lnTo>
                    <a:lnTo>
                      <a:pt x="5" y="0"/>
                    </a:lnTo>
                    <a:lnTo>
                      <a:pt x="4" y="0"/>
                    </a:lnTo>
                    <a:lnTo>
                      <a:pt x="2" y="1"/>
                    </a:lnTo>
                    <a:lnTo>
                      <a:pt x="2" y="0"/>
                    </a:lnTo>
                    <a:lnTo>
                      <a:pt x="0" y="0"/>
                    </a:lnTo>
                    <a:lnTo>
                      <a:pt x="0" y="1"/>
                    </a:lnTo>
                    <a:lnTo>
                      <a:pt x="0" y="1"/>
                    </a:lnTo>
                    <a:lnTo>
                      <a:pt x="2" y="1"/>
                    </a:lnTo>
                    <a:lnTo>
                      <a:pt x="2" y="1"/>
                    </a:lnTo>
                    <a:lnTo>
                      <a:pt x="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4" name="Freeform 213"/>
              <p:cNvSpPr/>
              <p:nvPr/>
            </p:nvSpPr>
            <p:spPr bwMode="auto">
              <a:xfrm>
                <a:off x="1432" y="1593"/>
                <a:ext cx="4" cy="5"/>
              </a:xfrm>
              <a:custGeom>
                <a:avLst/>
                <a:gdLst>
                  <a:gd name="T0" fmla="*/ 0 w 4"/>
                  <a:gd name="T1" fmla="*/ 0 h 5"/>
                  <a:gd name="T2" fmla="*/ 0 w 4"/>
                  <a:gd name="T3" fmla="*/ 1 h 5"/>
                  <a:gd name="T4" fmla="*/ 0 w 4"/>
                  <a:gd name="T5" fmla="*/ 3 h 5"/>
                  <a:gd name="T6" fmla="*/ 0 w 4"/>
                  <a:gd name="T7" fmla="*/ 3 h 5"/>
                  <a:gd name="T8" fmla="*/ 2 w 4"/>
                  <a:gd name="T9" fmla="*/ 5 h 5"/>
                  <a:gd name="T10" fmla="*/ 4 w 4"/>
                  <a:gd name="T11" fmla="*/ 5 h 5"/>
                  <a:gd name="T12" fmla="*/ 4 w 4"/>
                  <a:gd name="T13" fmla="*/ 5 h 5"/>
                  <a:gd name="T14" fmla="*/ 4 w 4"/>
                  <a:gd name="T15" fmla="*/ 3 h 5"/>
                  <a:gd name="T16" fmla="*/ 4 w 4"/>
                  <a:gd name="T17" fmla="*/ 3 h 5"/>
                  <a:gd name="T18" fmla="*/ 2 w 4"/>
                  <a:gd name="T19" fmla="*/ 3 h 5"/>
                  <a:gd name="T20" fmla="*/ 2 w 4"/>
                  <a:gd name="T21" fmla="*/ 1 h 5"/>
                  <a:gd name="T22" fmla="*/ 0 w 4"/>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5">
                    <a:moveTo>
                      <a:pt x="0" y="0"/>
                    </a:moveTo>
                    <a:lnTo>
                      <a:pt x="0" y="1"/>
                    </a:lnTo>
                    <a:lnTo>
                      <a:pt x="0" y="3"/>
                    </a:lnTo>
                    <a:lnTo>
                      <a:pt x="0" y="3"/>
                    </a:lnTo>
                    <a:lnTo>
                      <a:pt x="2" y="5"/>
                    </a:lnTo>
                    <a:lnTo>
                      <a:pt x="4" y="5"/>
                    </a:lnTo>
                    <a:lnTo>
                      <a:pt x="4" y="5"/>
                    </a:lnTo>
                    <a:lnTo>
                      <a:pt x="4" y="3"/>
                    </a:lnTo>
                    <a:lnTo>
                      <a:pt x="4" y="3"/>
                    </a:lnTo>
                    <a:lnTo>
                      <a:pt x="2" y="3"/>
                    </a:lnTo>
                    <a:lnTo>
                      <a:pt x="2" y="1"/>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5" name="Freeform 214"/>
              <p:cNvSpPr/>
              <p:nvPr/>
            </p:nvSpPr>
            <p:spPr bwMode="auto">
              <a:xfrm>
                <a:off x="1438" y="1598"/>
                <a:ext cx="2" cy="2"/>
              </a:xfrm>
              <a:custGeom>
                <a:avLst/>
                <a:gdLst>
                  <a:gd name="T0" fmla="*/ 2 w 2"/>
                  <a:gd name="T1" fmla="*/ 2 h 2"/>
                  <a:gd name="T2" fmla="*/ 2 w 2"/>
                  <a:gd name="T3" fmla="*/ 0 h 2"/>
                  <a:gd name="T4" fmla="*/ 2 w 2"/>
                  <a:gd name="T5" fmla="*/ 0 h 2"/>
                  <a:gd name="T6" fmla="*/ 2 w 2"/>
                  <a:gd name="T7" fmla="*/ 0 h 2"/>
                  <a:gd name="T8" fmla="*/ 0 w 2"/>
                  <a:gd name="T9" fmla="*/ 0 h 2"/>
                  <a:gd name="T10" fmla="*/ 0 w 2"/>
                  <a:gd name="T11" fmla="*/ 0 h 2"/>
                  <a:gd name="T12" fmla="*/ 0 w 2"/>
                  <a:gd name="T13" fmla="*/ 0 h 2"/>
                  <a:gd name="T14" fmla="*/ 0 w 2"/>
                  <a:gd name="T15" fmla="*/ 0 h 2"/>
                  <a:gd name="T16" fmla="*/ 0 w 2"/>
                  <a:gd name="T17" fmla="*/ 2 h 2"/>
                  <a:gd name="T18" fmla="*/ 0 w 2"/>
                  <a:gd name="T19" fmla="*/ 2 h 2"/>
                  <a:gd name="T20" fmla="*/ 0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0"/>
                    </a:lnTo>
                    <a:lnTo>
                      <a:pt x="2" y="0"/>
                    </a:lnTo>
                    <a:lnTo>
                      <a:pt x="2" y="0"/>
                    </a:lnTo>
                    <a:lnTo>
                      <a:pt x="0" y="0"/>
                    </a:lnTo>
                    <a:lnTo>
                      <a:pt x="0" y="0"/>
                    </a:lnTo>
                    <a:lnTo>
                      <a:pt x="0" y="0"/>
                    </a:lnTo>
                    <a:lnTo>
                      <a:pt x="0" y="0"/>
                    </a:lnTo>
                    <a:lnTo>
                      <a:pt x="0" y="2"/>
                    </a:lnTo>
                    <a:lnTo>
                      <a:pt x="0" y="2"/>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6" name="Freeform 215"/>
              <p:cNvSpPr/>
              <p:nvPr/>
            </p:nvSpPr>
            <p:spPr bwMode="auto">
              <a:xfrm>
                <a:off x="1430" y="1600"/>
                <a:ext cx="19" cy="16"/>
              </a:xfrm>
              <a:custGeom>
                <a:avLst/>
                <a:gdLst>
                  <a:gd name="T0" fmla="*/ 0 w 19"/>
                  <a:gd name="T1" fmla="*/ 11 h 16"/>
                  <a:gd name="T2" fmla="*/ 0 w 19"/>
                  <a:gd name="T3" fmla="*/ 14 h 16"/>
                  <a:gd name="T4" fmla="*/ 0 w 19"/>
                  <a:gd name="T5" fmla="*/ 14 h 16"/>
                  <a:gd name="T6" fmla="*/ 2 w 19"/>
                  <a:gd name="T7" fmla="*/ 14 h 16"/>
                  <a:gd name="T8" fmla="*/ 6 w 19"/>
                  <a:gd name="T9" fmla="*/ 14 h 16"/>
                  <a:gd name="T10" fmla="*/ 6 w 19"/>
                  <a:gd name="T11" fmla="*/ 16 h 16"/>
                  <a:gd name="T12" fmla="*/ 11 w 19"/>
                  <a:gd name="T13" fmla="*/ 14 h 16"/>
                  <a:gd name="T14" fmla="*/ 13 w 19"/>
                  <a:gd name="T15" fmla="*/ 12 h 16"/>
                  <a:gd name="T16" fmla="*/ 15 w 19"/>
                  <a:gd name="T17" fmla="*/ 11 h 16"/>
                  <a:gd name="T18" fmla="*/ 19 w 19"/>
                  <a:gd name="T19" fmla="*/ 7 h 16"/>
                  <a:gd name="T20" fmla="*/ 19 w 19"/>
                  <a:gd name="T21" fmla="*/ 5 h 16"/>
                  <a:gd name="T22" fmla="*/ 19 w 19"/>
                  <a:gd name="T23" fmla="*/ 2 h 16"/>
                  <a:gd name="T24" fmla="*/ 17 w 19"/>
                  <a:gd name="T25" fmla="*/ 2 h 16"/>
                  <a:gd name="T26" fmla="*/ 17 w 19"/>
                  <a:gd name="T27" fmla="*/ 0 h 16"/>
                  <a:gd name="T28" fmla="*/ 17 w 19"/>
                  <a:gd name="T29" fmla="*/ 0 h 16"/>
                  <a:gd name="T30" fmla="*/ 17 w 19"/>
                  <a:gd name="T31" fmla="*/ 0 h 16"/>
                  <a:gd name="T32" fmla="*/ 13 w 19"/>
                  <a:gd name="T33" fmla="*/ 0 h 16"/>
                  <a:gd name="T34" fmla="*/ 11 w 19"/>
                  <a:gd name="T35" fmla="*/ 0 h 16"/>
                  <a:gd name="T36" fmla="*/ 10 w 19"/>
                  <a:gd name="T37" fmla="*/ 0 h 16"/>
                  <a:gd name="T38" fmla="*/ 8 w 19"/>
                  <a:gd name="T39" fmla="*/ 0 h 16"/>
                  <a:gd name="T40" fmla="*/ 6 w 19"/>
                  <a:gd name="T41" fmla="*/ 0 h 16"/>
                  <a:gd name="T42" fmla="*/ 6 w 19"/>
                  <a:gd name="T43" fmla="*/ 0 h 16"/>
                  <a:gd name="T44" fmla="*/ 4 w 19"/>
                  <a:gd name="T45" fmla="*/ 0 h 16"/>
                  <a:gd name="T46" fmla="*/ 2 w 19"/>
                  <a:gd name="T47" fmla="*/ 0 h 16"/>
                  <a:gd name="T48" fmla="*/ 2 w 19"/>
                  <a:gd name="T49" fmla="*/ 0 h 16"/>
                  <a:gd name="T50" fmla="*/ 0 w 19"/>
                  <a:gd name="T51" fmla="*/ 2 h 16"/>
                  <a:gd name="T52" fmla="*/ 0 w 19"/>
                  <a:gd name="T53" fmla="*/ 2 h 16"/>
                  <a:gd name="T54" fmla="*/ 0 w 19"/>
                  <a:gd name="T55" fmla="*/ 7 h 16"/>
                  <a:gd name="T56" fmla="*/ 0 w 19"/>
                  <a:gd name="T57" fmla="*/ 9 h 16"/>
                  <a:gd name="T58" fmla="*/ 0 w 19"/>
                  <a:gd name="T59" fmla="*/ 9 h 16"/>
                  <a:gd name="T60" fmla="*/ 0 w 19"/>
                  <a:gd name="T6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6">
                    <a:moveTo>
                      <a:pt x="0" y="11"/>
                    </a:moveTo>
                    <a:lnTo>
                      <a:pt x="0" y="14"/>
                    </a:lnTo>
                    <a:lnTo>
                      <a:pt x="0" y="14"/>
                    </a:lnTo>
                    <a:lnTo>
                      <a:pt x="2" y="14"/>
                    </a:lnTo>
                    <a:lnTo>
                      <a:pt x="6" y="14"/>
                    </a:lnTo>
                    <a:lnTo>
                      <a:pt x="6" y="16"/>
                    </a:lnTo>
                    <a:lnTo>
                      <a:pt x="11" y="14"/>
                    </a:lnTo>
                    <a:lnTo>
                      <a:pt x="13" y="12"/>
                    </a:lnTo>
                    <a:lnTo>
                      <a:pt x="15" y="11"/>
                    </a:lnTo>
                    <a:lnTo>
                      <a:pt x="19" y="7"/>
                    </a:lnTo>
                    <a:lnTo>
                      <a:pt x="19" y="5"/>
                    </a:lnTo>
                    <a:lnTo>
                      <a:pt x="19" y="2"/>
                    </a:lnTo>
                    <a:lnTo>
                      <a:pt x="17" y="2"/>
                    </a:lnTo>
                    <a:lnTo>
                      <a:pt x="17" y="0"/>
                    </a:lnTo>
                    <a:lnTo>
                      <a:pt x="17" y="0"/>
                    </a:lnTo>
                    <a:lnTo>
                      <a:pt x="17" y="0"/>
                    </a:lnTo>
                    <a:lnTo>
                      <a:pt x="13" y="0"/>
                    </a:lnTo>
                    <a:lnTo>
                      <a:pt x="11" y="0"/>
                    </a:lnTo>
                    <a:lnTo>
                      <a:pt x="10" y="0"/>
                    </a:lnTo>
                    <a:lnTo>
                      <a:pt x="8" y="0"/>
                    </a:lnTo>
                    <a:lnTo>
                      <a:pt x="6" y="0"/>
                    </a:lnTo>
                    <a:lnTo>
                      <a:pt x="6" y="0"/>
                    </a:lnTo>
                    <a:lnTo>
                      <a:pt x="4" y="0"/>
                    </a:lnTo>
                    <a:lnTo>
                      <a:pt x="2" y="0"/>
                    </a:lnTo>
                    <a:lnTo>
                      <a:pt x="2" y="0"/>
                    </a:lnTo>
                    <a:lnTo>
                      <a:pt x="0" y="2"/>
                    </a:lnTo>
                    <a:lnTo>
                      <a:pt x="0" y="2"/>
                    </a:lnTo>
                    <a:lnTo>
                      <a:pt x="0" y="7"/>
                    </a:lnTo>
                    <a:lnTo>
                      <a:pt x="0" y="9"/>
                    </a:lnTo>
                    <a:lnTo>
                      <a:pt x="0" y="9"/>
                    </a:lnTo>
                    <a:lnTo>
                      <a:pt x="0" y="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7" name="Freeform 216"/>
              <p:cNvSpPr/>
              <p:nvPr/>
            </p:nvSpPr>
            <p:spPr bwMode="auto">
              <a:xfrm>
                <a:off x="1425" y="1598"/>
                <a:ext cx="5" cy="7"/>
              </a:xfrm>
              <a:custGeom>
                <a:avLst/>
                <a:gdLst>
                  <a:gd name="T0" fmla="*/ 2 w 5"/>
                  <a:gd name="T1" fmla="*/ 7 h 7"/>
                  <a:gd name="T2" fmla="*/ 4 w 5"/>
                  <a:gd name="T3" fmla="*/ 5 h 7"/>
                  <a:gd name="T4" fmla="*/ 4 w 5"/>
                  <a:gd name="T5" fmla="*/ 4 h 7"/>
                  <a:gd name="T6" fmla="*/ 5 w 5"/>
                  <a:gd name="T7" fmla="*/ 4 h 7"/>
                  <a:gd name="T8" fmla="*/ 5 w 5"/>
                  <a:gd name="T9" fmla="*/ 2 h 7"/>
                  <a:gd name="T10" fmla="*/ 5 w 5"/>
                  <a:gd name="T11" fmla="*/ 2 h 7"/>
                  <a:gd name="T12" fmla="*/ 4 w 5"/>
                  <a:gd name="T13" fmla="*/ 2 h 7"/>
                  <a:gd name="T14" fmla="*/ 4 w 5"/>
                  <a:gd name="T15" fmla="*/ 2 h 7"/>
                  <a:gd name="T16" fmla="*/ 4 w 5"/>
                  <a:gd name="T17" fmla="*/ 2 h 7"/>
                  <a:gd name="T18" fmla="*/ 5 w 5"/>
                  <a:gd name="T19" fmla="*/ 0 h 7"/>
                  <a:gd name="T20" fmla="*/ 5 w 5"/>
                  <a:gd name="T21" fmla="*/ 0 h 7"/>
                  <a:gd name="T22" fmla="*/ 4 w 5"/>
                  <a:gd name="T23" fmla="*/ 0 h 7"/>
                  <a:gd name="T24" fmla="*/ 4 w 5"/>
                  <a:gd name="T25" fmla="*/ 0 h 7"/>
                  <a:gd name="T26" fmla="*/ 4 w 5"/>
                  <a:gd name="T27" fmla="*/ 0 h 7"/>
                  <a:gd name="T28" fmla="*/ 2 w 5"/>
                  <a:gd name="T29" fmla="*/ 2 h 7"/>
                  <a:gd name="T30" fmla="*/ 2 w 5"/>
                  <a:gd name="T31" fmla="*/ 2 h 7"/>
                  <a:gd name="T32" fmla="*/ 2 w 5"/>
                  <a:gd name="T33" fmla="*/ 2 h 7"/>
                  <a:gd name="T34" fmla="*/ 0 w 5"/>
                  <a:gd name="T35" fmla="*/ 4 h 7"/>
                  <a:gd name="T36" fmla="*/ 0 w 5"/>
                  <a:gd name="T37" fmla="*/ 5 h 7"/>
                  <a:gd name="T38" fmla="*/ 0 w 5"/>
                  <a:gd name="T39" fmla="*/ 5 h 7"/>
                  <a:gd name="T40" fmla="*/ 0 w 5"/>
                  <a:gd name="T41" fmla="*/ 5 h 7"/>
                  <a:gd name="T42" fmla="*/ 0 w 5"/>
                  <a:gd name="T43" fmla="*/ 7 h 7"/>
                  <a:gd name="T44" fmla="*/ 2 w 5"/>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7">
                    <a:moveTo>
                      <a:pt x="2" y="7"/>
                    </a:moveTo>
                    <a:lnTo>
                      <a:pt x="4" y="5"/>
                    </a:lnTo>
                    <a:lnTo>
                      <a:pt x="4" y="4"/>
                    </a:lnTo>
                    <a:lnTo>
                      <a:pt x="5" y="4"/>
                    </a:lnTo>
                    <a:lnTo>
                      <a:pt x="5" y="2"/>
                    </a:lnTo>
                    <a:lnTo>
                      <a:pt x="5" y="2"/>
                    </a:lnTo>
                    <a:lnTo>
                      <a:pt x="4" y="2"/>
                    </a:lnTo>
                    <a:lnTo>
                      <a:pt x="4" y="2"/>
                    </a:lnTo>
                    <a:lnTo>
                      <a:pt x="4" y="2"/>
                    </a:lnTo>
                    <a:lnTo>
                      <a:pt x="5" y="0"/>
                    </a:lnTo>
                    <a:lnTo>
                      <a:pt x="5" y="0"/>
                    </a:lnTo>
                    <a:lnTo>
                      <a:pt x="4" y="0"/>
                    </a:lnTo>
                    <a:lnTo>
                      <a:pt x="4" y="0"/>
                    </a:lnTo>
                    <a:lnTo>
                      <a:pt x="4" y="0"/>
                    </a:lnTo>
                    <a:lnTo>
                      <a:pt x="2" y="2"/>
                    </a:lnTo>
                    <a:lnTo>
                      <a:pt x="2" y="2"/>
                    </a:lnTo>
                    <a:lnTo>
                      <a:pt x="2" y="2"/>
                    </a:lnTo>
                    <a:lnTo>
                      <a:pt x="0" y="4"/>
                    </a:lnTo>
                    <a:lnTo>
                      <a:pt x="0" y="5"/>
                    </a:lnTo>
                    <a:lnTo>
                      <a:pt x="0" y="5"/>
                    </a:lnTo>
                    <a:lnTo>
                      <a:pt x="0" y="5"/>
                    </a:lnTo>
                    <a:lnTo>
                      <a:pt x="0" y="7"/>
                    </a:lnTo>
                    <a:lnTo>
                      <a:pt x="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8" name="Freeform 217"/>
              <p:cNvSpPr/>
              <p:nvPr/>
            </p:nvSpPr>
            <p:spPr bwMode="auto">
              <a:xfrm>
                <a:off x="1434" y="1593"/>
                <a:ext cx="0" cy="1"/>
              </a:xfrm>
              <a:custGeom>
                <a:avLst/>
                <a:gdLst>
                  <a:gd name="T0" fmla="*/ 1 h 1"/>
                  <a:gd name="T1" fmla="*/ 1 h 1"/>
                  <a:gd name="T2" fmla="*/ 0 h 1"/>
                  <a:gd name="T3" fmla="*/ 0 h 1"/>
                  <a:gd name="T4" fmla="*/ 0 h 1"/>
                  <a:gd name="T5" fmla="*/ 1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0"/>
                    </a:lnTo>
                    <a:lnTo>
                      <a:pt x="0" y="1"/>
                    </a:lnTo>
                    <a:lnTo>
                      <a:pt x="0" y="1"/>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9" name="Freeform 218"/>
              <p:cNvSpPr/>
              <p:nvPr/>
            </p:nvSpPr>
            <p:spPr bwMode="auto">
              <a:xfrm>
                <a:off x="1430" y="1598"/>
                <a:ext cx="2" cy="0"/>
              </a:xfrm>
              <a:custGeom>
                <a:avLst/>
                <a:gdLst>
                  <a:gd name="T0" fmla="*/ 2 w 2"/>
                  <a:gd name="T1" fmla="*/ 2 w 2"/>
                  <a:gd name="T2" fmla="*/ 2 w 2"/>
                  <a:gd name="T3" fmla="*/ 2 w 2"/>
                  <a:gd name="T4" fmla="*/ 0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2" y="0"/>
                    </a:lnTo>
                    <a:lnTo>
                      <a:pt x="2" y="0"/>
                    </a:lnTo>
                    <a:lnTo>
                      <a:pt x="0"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0" name="Freeform 219"/>
              <p:cNvSpPr>
                <a:spLocks noEditPoints="1"/>
              </p:cNvSpPr>
              <p:nvPr/>
            </p:nvSpPr>
            <p:spPr bwMode="auto">
              <a:xfrm>
                <a:off x="828" y="860"/>
                <a:ext cx="2237" cy="1268"/>
              </a:xfrm>
              <a:custGeom>
                <a:avLst/>
                <a:gdLst>
                  <a:gd name="T0" fmla="*/ 603 w 739"/>
                  <a:gd name="T1" fmla="*/ 754 h 1268"/>
                  <a:gd name="T2" fmla="*/ 538 w 739"/>
                  <a:gd name="T3" fmla="*/ 657 h 1268"/>
                  <a:gd name="T4" fmla="*/ 444 w 739"/>
                  <a:gd name="T5" fmla="*/ 640 h 1268"/>
                  <a:gd name="T6" fmla="*/ 364 w 739"/>
                  <a:gd name="T7" fmla="*/ 647 h 1268"/>
                  <a:gd name="T8" fmla="*/ 324 w 739"/>
                  <a:gd name="T9" fmla="*/ 539 h 1268"/>
                  <a:gd name="T10" fmla="*/ 263 w 739"/>
                  <a:gd name="T11" fmla="*/ 470 h 1268"/>
                  <a:gd name="T12" fmla="*/ 335 w 739"/>
                  <a:gd name="T13" fmla="*/ 434 h 1268"/>
                  <a:gd name="T14" fmla="*/ 397 w 739"/>
                  <a:gd name="T15" fmla="*/ 474 h 1268"/>
                  <a:gd name="T16" fmla="*/ 453 w 739"/>
                  <a:gd name="T17" fmla="*/ 369 h 1268"/>
                  <a:gd name="T18" fmla="*/ 475 w 739"/>
                  <a:gd name="T19" fmla="*/ 345 h 1268"/>
                  <a:gd name="T20" fmla="*/ 545 w 739"/>
                  <a:gd name="T21" fmla="*/ 296 h 1268"/>
                  <a:gd name="T22" fmla="*/ 576 w 739"/>
                  <a:gd name="T23" fmla="*/ 287 h 1268"/>
                  <a:gd name="T24" fmla="*/ 598 w 739"/>
                  <a:gd name="T25" fmla="*/ 244 h 1268"/>
                  <a:gd name="T26" fmla="*/ 629 w 739"/>
                  <a:gd name="T27" fmla="*/ 210 h 1268"/>
                  <a:gd name="T28" fmla="*/ 623 w 739"/>
                  <a:gd name="T29" fmla="*/ 164 h 1268"/>
                  <a:gd name="T30" fmla="*/ 591 w 739"/>
                  <a:gd name="T31" fmla="*/ 159 h 1268"/>
                  <a:gd name="T32" fmla="*/ 581 w 739"/>
                  <a:gd name="T33" fmla="*/ 126 h 1268"/>
                  <a:gd name="T34" fmla="*/ 527 w 739"/>
                  <a:gd name="T35" fmla="*/ 182 h 1268"/>
                  <a:gd name="T36" fmla="*/ 482 w 739"/>
                  <a:gd name="T37" fmla="*/ 195 h 1268"/>
                  <a:gd name="T38" fmla="*/ 460 w 739"/>
                  <a:gd name="T39" fmla="*/ 121 h 1268"/>
                  <a:gd name="T40" fmla="*/ 513 w 739"/>
                  <a:gd name="T41" fmla="*/ 97 h 1268"/>
                  <a:gd name="T42" fmla="*/ 567 w 739"/>
                  <a:gd name="T43" fmla="*/ 65 h 1268"/>
                  <a:gd name="T44" fmla="*/ 527 w 739"/>
                  <a:gd name="T45" fmla="*/ 58 h 1268"/>
                  <a:gd name="T46" fmla="*/ 514 w 739"/>
                  <a:gd name="T47" fmla="*/ 32 h 1268"/>
                  <a:gd name="T48" fmla="*/ 491 w 739"/>
                  <a:gd name="T49" fmla="*/ 61 h 1268"/>
                  <a:gd name="T50" fmla="*/ 444 w 739"/>
                  <a:gd name="T51" fmla="*/ 56 h 1268"/>
                  <a:gd name="T52" fmla="*/ 419 w 739"/>
                  <a:gd name="T53" fmla="*/ 65 h 1268"/>
                  <a:gd name="T54" fmla="*/ 381 w 739"/>
                  <a:gd name="T55" fmla="*/ 40 h 1268"/>
                  <a:gd name="T56" fmla="*/ 324 w 739"/>
                  <a:gd name="T57" fmla="*/ 32 h 1268"/>
                  <a:gd name="T58" fmla="*/ 288 w 739"/>
                  <a:gd name="T59" fmla="*/ 31 h 1268"/>
                  <a:gd name="T60" fmla="*/ 227 w 739"/>
                  <a:gd name="T61" fmla="*/ 5 h 1268"/>
                  <a:gd name="T62" fmla="*/ 151 w 739"/>
                  <a:gd name="T63" fmla="*/ 16 h 1268"/>
                  <a:gd name="T64" fmla="*/ 138 w 739"/>
                  <a:gd name="T65" fmla="*/ 34 h 1268"/>
                  <a:gd name="T66" fmla="*/ 107 w 739"/>
                  <a:gd name="T67" fmla="*/ 61 h 1268"/>
                  <a:gd name="T68" fmla="*/ 65 w 739"/>
                  <a:gd name="T69" fmla="*/ 88 h 1268"/>
                  <a:gd name="T70" fmla="*/ 27 w 739"/>
                  <a:gd name="T71" fmla="*/ 130 h 1268"/>
                  <a:gd name="T72" fmla="*/ 51 w 739"/>
                  <a:gd name="T73" fmla="*/ 125 h 1268"/>
                  <a:gd name="T74" fmla="*/ 143 w 739"/>
                  <a:gd name="T75" fmla="*/ 90 h 1268"/>
                  <a:gd name="T76" fmla="*/ 145 w 739"/>
                  <a:gd name="T77" fmla="*/ 94 h 1268"/>
                  <a:gd name="T78" fmla="*/ 178 w 739"/>
                  <a:gd name="T79" fmla="*/ 114 h 1268"/>
                  <a:gd name="T80" fmla="*/ 196 w 739"/>
                  <a:gd name="T81" fmla="*/ 132 h 1268"/>
                  <a:gd name="T82" fmla="*/ 189 w 739"/>
                  <a:gd name="T83" fmla="*/ 161 h 1268"/>
                  <a:gd name="T84" fmla="*/ 180 w 739"/>
                  <a:gd name="T85" fmla="*/ 206 h 1268"/>
                  <a:gd name="T86" fmla="*/ 174 w 739"/>
                  <a:gd name="T87" fmla="*/ 233 h 1268"/>
                  <a:gd name="T88" fmla="*/ 120 w 739"/>
                  <a:gd name="T89" fmla="*/ 351 h 1268"/>
                  <a:gd name="T90" fmla="*/ 140 w 739"/>
                  <a:gd name="T91" fmla="*/ 459 h 1268"/>
                  <a:gd name="T92" fmla="*/ 147 w 739"/>
                  <a:gd name="T93" fmla="*/ 409 h 1268"/>
                  <a:gd name="T94" fmla="*/ 185 w 739"/>
                  <a:gd name="T95" fmla="*/ 523 h 1268"/>
                  <a:gd name="T96" fmla="*/ 304 w 739"/>
                  <a:gd name="T97" fmla="*/ 604 h 1268"/>
                  <a:gd name="T98" fmla="*/ 379 w 739"/>
                  <a:gd name="T99" fmla="*/ 649 h 1268"/>
                  <a:gd name="T100" fmla="*/ 359 w 739"/>
                  <a:gd name="T101" fmla="*/ 783 h 1268"/>
                  <a:gd name="T102" fmla="*/ 471 w 739"/>
                  <a:gd name="T103" fmla="*/ 1004 h 1268"/>
                  <a:gd name="T104" fmla="*/ 500 w 739"/>
                  <a:gd name="T105" fmla="*/ 1174 h 1268"/>
                  <a:gd name="T106" fmla="*/ 504 w 739"/>
                  <a:gd name="T107" fmla="*/ 1205 h 1268"/>
                  <a:gd name="T108" fmla="*/ 536 w 739"/>
                  <a:gd name="T109" fmla="*/ 1255 h 1268"/>
                  <a:gd name="T110" fmla="*/ 562 w 739"/>
                  <a:gd name="T111" fmla="*/ 1201 h 1268"/>
                  <a:gd name="T112" fmla="*/ 596 w 739"/>
                  <a:gd name="T113" fmla="*/ 1107 h 1268"/>
                  <a:gd name="T114" fmla="*/ 659 w 739"/>
                  <a:gd name="T115" fmla="*/ 971 h 1268"/>
                  <a:gd name="T116" fmla="*/ 388 w 739"/>
                  <a:gd name="T117" fmla="*/ 266 h 1268"/>
                  <a:gd name="T118" fmla="*/ 415 w 739"/>
                  <a:gd name="T119" fmla="*/ 286 h 1268"/>
                  <a:gd name="T120" fmla="*/ 448 w 739"/>
                  <a:gd name="T121" fmla="*/ 280 h 1268"/>
                  <a:gd name="T122" fmla="*/ 428 w 739"/>
                  <a:gd name="T123" fmla="*/ 311 h 1268"/>
                  <a:gd name="T124" fmla="*/ 471 w 739"/>
                  <a:gd name="T125" fmla="*/ 29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 h="1268">
                    <a:moveTo>
                      <a:pt x="737" y="792"/>
                    </a:moveTo>
                    <a:lnTo>
                      <a:pt x="735" y="790"/>
                    </a:lnTo>
                    <a:lnTo>
                      <a:pt x="734" y="789"/>
                    </a:lnTo>
                    <a:lnTo>
                      <a:pt x="734" y="787"/>
                    </a:lnTo>
                    <a:lnTo>
                      <a:pt x="726" y="787"/>
                    </a:lnTo>
                    <a:lnTo>
                      <a:pt x="725" y="787"/>
                    </a:lnTo>
                    <a:lnTo>
                      <a:pt x="725" y="787"/>
                    </a:lnTo>
                    <a:lnTo>
                      <a:pt x="725" y="787"/>
                    </a:lnTo>
                    <a:lnTo>
                      <a:pt x="723" y="787"/>
                    </a:lnTo>
                    <a:lnTo>
                      <a:pt x="721" y="787"/>
                    </a:lnTo>
                    <a:lnTo>
                      <a:pt x="721" y="785"/>
                    </a:lnTo>
                    <a:lnTo>
                      <a:pt x="719" y="783"/>
                    </a:lnTo>
                    <a:lnTo>
                      <a:pt x="717" y="783"/>
                    </a:lnTo>
                    <a:lnTo>
                      <a:pt x="717" y="781"/>
                    </a:lnTo>
                    <a:lnTo>
                      <a:pt x="715" y="781"/>
                    </a:lnTo>
                    <a:lnTo>
                      <a:pt x="710" y="776"/>
                    </a:lnTo>
                    <a:lnTo>
                      <a:pt x="708" y="772"/>
                    </a:lnTo>
                    <a:lnTo>
                      <a:pt x="706" y="772"/>
                    </a:lnTo>
                    <a:lnTo>
                      <a:pt x="703" y="769"/>
                    </a:lnTo>
                    <a:lnTo>
                      <a:pt x="701" y="769"/>
                    </a:lnTo>
                    <a:lnTo>
                      <a:pt x="699" y="767"/>
                    </a:lnTo>
                    <a:lnTo>
                      <a:pt x="697" y="767"/>
                    </a:lnTo>
                    <a:lnTo>
                      <a:pt x="690" y="767"/>
                    </a:lnTo>
                    <a:lnTo>
                      <a:pt x="688" y="767"/>
                    </a:lnTo>
                    <a:lnTo>
                      <a:pt x="688" y="767"/>
                    </a:lnTo>
                    <a:lnTo>
                      <a:pt x="683" y="767"/>
                    </a:lnTo>
                    <a:lnTo>
                      <a:pt x="681" y="765"/>
                    </a:lnTo>
                    <a:lnTo>
                      <a:pt x="679" y="765"/>
                    </a:lnTo>
                    <a:lnTo>
                      <a:pt x="670" y="761"/>
                    </a:lnTo>
                    <a:lnTo>
                      <a:pt x="668" y="761"/>
                    </a:lnTo>
                    <a:lnTo>
                      <a:pt x="668" y="761"/>
                    </a:lnTo>
                    <a:lnTo>
                      <a:pt x="668" y="761"/>
                    </a:lnTo>
                    <a:lnTo>
                      <a:pt x="667" y="761"/>
                    </a:lnTo>
                    <a:lnTo>
                      <a:pt x="665" y="761"/>
                    </a:lnTo>
                    <a:lnTo>
                      <a:pt x="665" y="763"/>
                    </a:lnTo>
                    <a:lnTo>
                      <a:pt x="661" y="763"/>
                    </a:lnTo>
                    <a:lnTo>
                      <a:pt x="659" y="763"/>
                    </a:lnTo>
                    <a:lnTo>
                      <a:pt x="659" y="763"/>
                    </a:lnTo>
                    <a:lnTo>
                      <a:pt x="661" y="761"/>
                    </a:lnTo>
                    <a:lnTo>
                      <a:pt x="661" y="761"/>
                    </a:lnTo>
                    <a:lnTo>
                      <a:pt x="661" y="760"/>
                    </a:lnTo>
                    <a:lnTo>
                      <a:pt x="661" y="760"/>
                    </a:lnTo>
                    <a:lnTo>
                      <a:pt x="659" y="758"/>
                    </a:lnTo>
                    <a:lnTo>
                      <a:pt x="659" y="760"/>
                    </a:lnTo>
                    <a:lnTo>
                      <a:pt x="659" y="760"/>
                    </a:lnTo>
                    <a:lnTo>
                      <a:pt x="659" y="758"/>
                    </a:lnTo>
                    <a:lnTo>
                      <a:pt x="659" y="758"/>
                    </a:lnTo>
                    <a:lnTo>
                      <a:pt x="659" y="758"/>
                    </a:lnTo>
                    <a:lnTo>
                      <a:pt x="659" y="756"/>
                    </a:lnTo>
                    <a:lnTo>
                      <a:pt x="658" y="754"/>
                    </a:lnTo>
                    <a:lnTo>
                      <a:pt x="658" y="752"/>
                    </a:lnTo>
                    <a:lnTo>
                      <a:pt x="656" y="752"/>
                    </a:lnTo>
                    <a:lnTo>
                      <a:pt x="656" y="752"/>
                    </a:lnTo>
                    <a:lnTo>
                      <a:pt x="654" y="754"/>
                    </a:lnTo>
                    <a:lnTo>
                      <a:pt x="654" y="754"/>
                    </a:lnTo>
                    <a:lnTo>
                      <a:pt x="654" y="752"/>
                    </a:lnTo>
                    <a:lnTo>
                      <a:pt x="652" y="752"/>
                    </a:lnTo>
                    <a:lnTo>
                      <a:pt x="652" y="751"/>
                    </a:lnTo>
                    <a:lnTo>
                      <a:pt x="650" y="749"/>
                    </a:lnTo>
                    <a:lnTo>
                      <a:pt x="648" y="749"/>
                    </a:lnTo>
                    <a:lnTo>
                      <a:pt x="647" y="749"/>
                    </a:lnTo>
                    <a:lnTo>
                      <a:pt x="647" y="747"/>
                    </a:lnTo>
                    <a:lnTo>
                      <a:pt x="645" y="747"/>
                    </a:lnTo>
                    <a:lnTo>
                      <a:pt x="643" y="747"/>
                    </a:lnTo>
                    <a:lnTo>
                      <a:pt x="638" y="745"/>
                    </a:lnTo>
                    <a:lnTo>
                      <a:pt x="638" y="743"/>
                    </a:lnTo>
                    <a:lnTo>
                      <a:pt x="632" y="743"/>
                    </a:lnTo>
                    <a:lnTo>
                      <a:pt x="630" y="745"/>
                    </a:lnTo>
                    <a:lnTo>
                      <a:pt x="630" y="747"/>
                    </a:lnTo>
                    <a:lnTo>
                      <a:pt x="629" y="749"/>
                    </a:lnTo>
                    <a:lnTo>
                      <a:pt x="629" y="749"/>
                    </a:lnTo>
                    <a:lnTo>
                      <a:pt x="629" y="751"/>
                    </a:lnTo>
                    <a:lnTo>
                      <a:pt x="629" y="752"/>
                    </a:lnTo>
                    <a:lnTo>
                      <a:pt x="627" y="752"/>
                    </a:lnTo>
                    <a:lnTo>
                      <a:pt x="625" y="752"/>
                    </a:lnTo>
                    <a:lnTo>
                      <a:pt x="623" y="754"/>
                    </a:lnTo>
                    <a:lnTo>
                      <a:pt x="623" y="754"/>
                    </a:lnTo>
                    <a:lnTo>
                      <a:pt x="623" y="758"/>
                    </a:lnTo>
                    <a:lnTo>
                      <a:pt x="623" y="758"/>
                    </a:lnTo>
                    <a:lnTo>
                      <a:pt x="621" y="760"/>
                    </a:lnTo>
                    <a:lnTo>
                      <a:pt x="621" y="760"/>
                    </a:lnTo>
                    <a:lnTo>
                      <a:pt x="621" y="761"/>
                    </a:lnTo>
                    <a:lnTo>
                      <a:pt x="620" y="761"/>
                    </a:lnTo>
                    <a:lnTo>
                      <a:pt x="620" y="760"/>
                    </a:lnTo>
                    <a:lnTo>
                      <a:pt x="620" y="758"/>
                    </a:lnTo>
                    <a:lnTo>
                      <a:pt x="620" y="756"/>
                    </a:lnTo>
                    <a:lnTo>
                      <a:pt x="618" y="756"/>
                    </a:lnTo>
                    <a:lnTo>
                      <a:pt x="618" y="756"/>
                    </a:lnTo>
                    <a:lnTo>
                      <a:pt x="616" y="756"/>
                    </a:lnTo>
                    <a:lnTo>
                      <a:pt x="614" y="756"/>
                    </a:lnTo>
                    <a:lnTo>
                      <a:pt x="612" y="756"/>
                    </a:lnTo>
                    <a:lnTo>
                      <a:pt x="612" y="756"/>
                    </a:lnTo>
                    <a:lnTo>
                      <a:pt x="610" y="756"/>
                    </a:lnTo>
                    <a:lnTo>
                      <a:pt x="609" y="756"/>
                    </a:lnTo>
                    <a:lnTo>
                      <a:pt x="607" y="758"/>
                    </a:lnTo>
                    <a:lnTo>
                      <a:pt x="607" y="758"/>
                    </a:lnTo>
                    <a:lnTo>
                      <a:pt x="605" y="756"/>
                    </a:lnTo>
                    <a:lnTo>
                      <a:pt x="603" y="756"/>
                    </a:lnTo>
                    <a:lnTo>
                      <a:pt x="603" y="758"/>
                    </a:lnTo>
                    <a:lnTo>
                      <a:pt x="603" y="758"/>
                    </a:lnTo>
                    <a:lnTo>
                      <a:pt x="603" y="756"/>
                    </a:lnTo>
                    <a:lnTo>
                      <a:pt x="603" y="756"/>
                    </a:lnTo>
                    <a:lnTo>
                      <a:pt x="603" y="754"/>
                    </a:lnTo>
                    <a:lnTo>
                      <a:pt x="605" y="754"/>
                    </a:lnTo>
                    <a:lnTo>
                      <a:pt x="605" y="756"/>
                    </a:lnTo>
                    <a:lnTo>
                      <a:pt x="607" y="756"/>
                    </a:lnTo>
                    <a:lnTo>
                      <a:pt x="609" y="756"/>
                    </a:lnTo>
                    <a:lnTo>
                      <a:pt x="609" y="754"/>
                    </a:lnTo>
                    <a:lnTo>
                      <a:pt x="609" y="751"/>
                    </a:lnTo>
                    <a:lnTo>
                      <a:pt x="609" y="749"/>
                    </a:lnTo>
                    <a:lnTo>
                      <a:pt x="609" y="749"/>
                    </a:lnTo>
                    <a:lnTo>
                      <a:pt x="609" y="749"/>
                    </a:lnTo>
                    <a:lnTo>
                      <a:pt x="607" y="749"/>
                    </a:lnTo>
                    <a:lnTo>
                      <a:pt x="607" y="749"/>
                    </a:lnTo>
                    <a:lnTo>
                      <a:pt x="607" y="747"/>
                    </a:lnTo>
                    <a:lnTo>
                      <a:pt x="609" y="747"/>
                    </a:lnTo>
                    <a:lnTo>
                      <a:pt x="609" y="747"/>
                    </a:lnTo>
                    <a:lnTo>
                      <a:pt x="609" y="745"/>
                    </a:lnTo>
                    <a:lnTo>
                      <a:pt x="609" y="745"/>
                    </a:lnTo>
                    <a:lnTo>
                      <a:pt x="607" y="745"/>
                    </a:lnTo>
                    <a:lnTo>
                      <a:pt x="607" y="745"/>
                    </a:lnTo>
                    <a:lnTo>
                      <a:pt x="605" y="747"/>
                    </a:lnTo>
                    <a:lnTo>
                      <a:pt x="605" y="749"/>
                    </a:lnTo>
                    <a:lnTo>
                      <a:pt x="605" y="749"/>
                    </a:lnTo>
                    <a:lnTo>
                      <a:pt x="605" y="749"/>
                    </a:lnTo>
                    <a:lnTo>
                      <a:pt x="603" y="749"/>
                    </a:lnTo>
                    <a:lnTo>
                      <a:pt x="605" y="745"/>
                    </a:lnTo>
                    <a:lnTo>
                      <a:pt x="603" y="743"/>
                    </a:lnTo>
                    <a:lnTo>
                      <a:pt x="603" y="742"/>
                    </a:lnTo>
                    <a:lnTo>
                      <a:pt x="603" y="742"/>
                    </a:lnTo>
                    <a:lnTo>
                      <a:pt x="605" y="740"/>
                    </a:lnTo>
                    <a:lnTo>
                      <a:pt x="605" y="740"/>
                    </a:lnTo>
                    <a:lnTo>
                      <a:pt x="607" y="736"/>
                    </a:lnTo>
                    <a:lnTo>
                      <a:pt x="609" y="734"/>
                    </a:lnTo>
                    <a:lnTo>
                      <a:pt x="610" y="733"/>
                    </a:lnTo>
                    <a:lnTo>
                      <a:pt x="612" y="731"/>
                    </a:lnTo>
                    <a:lnTo>
                      <a:pt x="614" y="729"/>
                    </a:lnTo>
                    <a:lnTo>
                      <a:pt x="614" y="729"/>
                    </a:lnTo>
                    <a:lnTo>
                      <a:pt x="614" y="727"/>
                    </a:lnTo>
                    <a:lnTo>
                      <a:pt x="614" y="725"/>
                    </a:lnTo>
                    <a:lnTo>
                      <a:pt x="616" y="722"/>
                    </a:lnTo>
                    <a:lnTo>
                      <a:pt x="616" y="722"/>
                    </a:lnTo>
                    <a:lnTo>
                      <a:pt x="614" y="722"/>
                    </a:lnTo>
                    <a:lnTo>
                      <a:pt x="614" y="722"/>
                    </a:lnTo>
                    <a:lnTo>
                      <a:pt x="610" y="720"/>
                    </a:lnTo>
                    <a:lnTo>
                      <a:pt x="610" y="718"/>
                    </a:lnTo>
                    <a:lnTo>
                      <a:pt x="609" y="714"/>
                    </a:lnTo>
                    <a:lnTo>
                      <a:pt x="609" y="713"/>
                    </a:lnTo>
                    <a:lnTo>
                      <a:pt x="609" y="711"/>
                    </a:lnTo>
                    <a:lnTo>
                      <a:pt x="609" y="709"/>
                    </a:lnTo>
                    <a:lnTo>
                      <a:pt x="609" y="707"/>
                    </a:lnTo>
                    <a:lnTo>
                      <a:pt x="607" y="705"/>
                    </a:lnTo>
                    <a:lnTo>
                      <a:pt x="607" y="704"/>
                    </a:lnTo>
                    <a:lnTo>
                      <a:pt x="607" y="702"/>
                    </a:lnTo>
                    <a:lnTo>
                      <a:pt x="605" y="698"/>
                    </a:lnTo>
                    <a:lnTo>
                      <a:pt x="605" y="696"/>
                    </a:lnTo>
                    <a:lnTo>
                      <a:pt x="605" y="696"/>
                    </a:lnTo>
                    <a:lnTo>
                      <a:pt x="603" y="696"/>
                    </a:lnTo>
                    <a:lnTo>
                      <a:pt x="603" y="698"/>
                    </a:lnTo>
                    <a:lnTo>
                      <a:pt x="603" y="698"/>
                    </a:lnTo>
                    <a:lnTo>
                      <a:pt x="601" y="698"/>
                    </a:lnTo>
                    <a:lnTo>
                      <a:pt x="601" y="696"/>
                    </a:lnTo>
                    <a:lnTo>
                      <a:pt x="600" y="695"/>
                    </a:lnTo>
                    <a:lnTo>
                      <a:pt x="600" y="693"/>
                    </a:lnTo>
                    <a:lnTo>
                      <a:pt x="600" y="691"/>
                    </a:lnTo>
                    <a:lnTo>
                      <a:pt x="596" y="689"/>
                    </a:lnTo>
                    <a:lnTo>
                      <a:pt x="596" y="689"/>
                    </a:lnTo>
                    <a:lnTo>
                      <a:pt x="594" y="687"/>
                    </a:lnTo>
                    <a:lnTo>
                      <a:pt x="592" y="685"/>
                    </a:lnTo>
                    <a:lnTo>
                      <a:pt x="591" y="685"/>
                    </a:lnTo>
                    <a:lnTo>
                      <a:pt x="589" y="685"/>
                    </a:lnTo>
                    <a:lnTo>
                      <a:pt x="587" y="684"/>
                    </a:lnTo>
                    <a:lnTo>
                      <a:pt x="585" y="682"/>
                    </a:lnTo>
                    <a:lnTo>
                      <a:pt x="583" y="682"/>
                    </a:lnTo>
                    <a:lnTo>
                      <a:pt x="583" y="684"/>
                    </a:lnTo>
                    <a:lnTo>
                      <a:pt x="581" y="684"/>
                    </a:lnTo>
                    <a:lnTo>
                      <a:pt x="581" y="682"/>
                    </a:lnTo>
                    <a:lnTo>
                      <a:pt x="580" y="680"/>
                    </a:lnTo>
                    <a:lnTo>
                      <a:pt x="576" y="680"/>
                    </a:lnTo>
                    <a:lnTo>
                      <a:pt x="574" y="680"/>
                    </a:lnTo>
                    <a:lnTo>
                      <a:pt x="574" y="680"/>
                    </a:lnTo>
                    <a:lnTo>
                      <a:pt x="572" y="680"/>
                    </a:lnTo>
                    <a:lnTo>
                      <a:pt x="571" y="680"/>
                    </a:lnTo>
                    <a:lnTo>
                      <a:pt x="565" y="680"/>
                    </a:lnTo>
                    <a:lnTo>
                      <a:pt x="563" y="680"/>
                    </a:lnTo>
                    <a:lnTo>
                      <a:pt x="560" y="680"/>
                    </a:lnTo>
                    <a:lnTo>
                      <a:pt x="558" y="680"/>
                    </a:lnTo>
                    <a:lnTo>
                      <a:pt x="558" y="680"/>
                    </a:lnTo>
                    <a:lnTo>
                      <a:pt x="558" y="680"/>
                    </a:lnTo>
                    <a:lnTo>
                      <a:pt x="558" y="680"/>
                    </a:lnTo>
                    <a:lnTo>
                      <a:pt x="556" y="676"/>
                    </a:lnTo>
                    <a:lnTo>
                      <a:pt x="554" y="676"/>
                    </a:lnTo>
                    <a:lnTo>
                      <a:pt x="554" y="675"/>
                    </a:lnTo>
                    <a:lnTo>
                      <a:pt x="553" y="673"/>
                    </a:lnTo>
                    <a:lnTo>
                      <a:pt x="553" y="673"/>
                    </a:lnTo>
                    <a:lnTo>
                      <a:pt x="551" y="671"/>
                    </a:lnTo>
                    <a:lnTo>
                      <a:pt x="551" y="671"/>
                    </a:lnTo>
                    <a:lnTo>
                      <a:pt x="549" y="671"/>
                    </a:lnTo>
                    <a:lnTo>
                      <a:pt x="547" y="671"/>
                    </a:lnTo>
                    <a:lnTo>
                      <a:pt x="547" y="671"/>
                    </a:lnTo>
                    <a:lnTo>
                      <a:pt x="545" y="671"/>
                    </a:lnTo>
                    <a:lnTo>
                      <a:pt x="545" y="666"/>
                    </a:lnTo>
                    <a:lnTo>
                      <a:pt x="545" y="666"/>
                    </a:lnTo>
                    <a:lnTo>
                      <a:pt x="545" y="662"/>
                    </a:lnTo>
                    <a:lnTo>
                      <a:pt x="540" y="657"/>
                    </a:lnTo>
                    <a:lnTo>
                      <a:pt x="538" y="657"/>
                    </a:lnTo>
                    <a:lnTo>
                      <a:pt x="538" y="655"/>
                    </a:lnTo>
                    <a:lnTo>
                      <a:pt x="536" y="657"/>
                    </a:lnTo>
                    <a:lnTo>
                      <a:pt x="536" y="657"/>
                    </a:lnTo>
                    <a:lnTo>
                      <a:pt x="536" y="655"/>
                    </a:lnTo>
                    <a:lnTo>
                      <a:pt x="536" y="655"/>
                    </a:lnTo>
                    <a:lnTo>
                      <a:pt x="534" y="653"/>
                    </a:lnTo>
                    <a:lnTo>
                      <a:pt x="533" y="653"/>
                    </a:lnTo>
                    <a:lnTo>
                      <a:pt x="531" y="653"/>
                    </a:lnTo>
                    <a:lnTo>
                      <a:pt x="531" y="655"/>
                    </a:lnTo>
                    <a:lnTo>
                      <a:pt x="529" y="655"/>
                    </a:lnTo>
                    <a:lnTo>
                      <a:pt x="529" y="655"/>
                    </a:lnTo>
                    <a:lnTo>
                      <a:pt x="527" y="655"/>
                    </a:lnTo>
                    <a:lnTo>
                      <a:pt x="527" y="655"/>
                    </a:lnTo>
                    <a:lnTo>
                      <a:pt x="527" y="653"/>
                    </a:lnTo>
                    <a:lnTo>
                      <a:pt x="527" y="653"/>
                    </a:lnTo>
                    <a:lnTo>
                      <a:pt x="529" y="653"/>
                    </a:lnTo>
                    <a:lnTo>
                      <a:pt x="529" y="651"/>
                    </a:lnTo>
                    <a:lnTo>
                      <a:pt x="529" y="649"/>
                    </a:lnTo>
                    <a:lnTo>
                      <a:pt x="529" y="647"/>
                    </a:lnTo>
                    <a:lnTo>
                      <a:pt x="527" y="646"/>
                    </a:lnTo>
                    <a:lnTo>
                      <a:pt x="527" y="644"/>
                    </a:lnTo>
                    <a:lnTo>
                      <a:pt x="525" y="644"/>
                    </a:lnTo>
                    <a:lnTo>
                      <a:pt x="522" y="642"/>
                    </a:lnTo>
                    <a:lnTo>
                      <a:pt x="518" y="640"/>
                    </a:lnTo>
                    <a:lnTo>
                      <a:pt x="516" y="640"/>
                    </a:lnTo>
                    <a:lnTo>
                      <a:pt x="516" y="640"/>
                    </a:lnTo>
                    <a:lnTo>
                      <a:pt x="516" y="638"/>
                    </a:lnTo>
                    <a:lnTo>
                      <a:pt x="514" y="638"/>
                    </a:lnTo>
                    <a:lnTo>
                      <a:pt x="514" y="637"/>
                    </a:lnTo>
                    <a:lnTo>
                      <a:pt x="513" y="637"/>
                    </a:lnTo>
                    <a:lnTo>
                      <a:pt x="513" y="637"/>
                    </a:lnTo>
                    <a:lnTo>
                      <a:pt x="511" y="635"/>
                    </a:lnTo>
                    <a:lnTo>
                      <a:pt x="511" y="635"/>
                    </a:lnTo>
                    <a:lnTo>
                      <a:pt x="513" y="635"/>
                    </a:lnTo>
                    <a:lnTo>
                      <a:pt x="514" y="633"/>
                    </a:lnTo>
                    <a:lnTo>
                      <a:pt x="516" y="635"/>
                    </a:lnTo>
                    <a:lnTo>
                      <a:pt x="516" y="633"/>
                    </a:lnTo>
                    <a:lnTo>
                      <a:pt x="516" y="633"/>
                    </a:lnTo>
                    <a:lnTo>
                      <a:pt x="518" y="633"/>
                    </a:lnTo>
                    <a:lnTo>
                      <a:pt x="520" y="633"/>
                    </a:lnTo>
                    <a:lnTo>
                      <a:pt x="518" y="633"/>
                    </a:lnTo>
                    <a:lnTo>
                      <a:pt x="518" y="631"/>
                    </a:lnTo>
                    <a:lnTo>
                      <a:pt x="504" y="631"/>
                    </a:lnTo>
                    <a:lnTo>
                      <a:pt x="502" y="631"/>
                    </a:lnTo>
                    <a:lnTo>
                      <a:pt x="502" y="633"/>
                    </a:lnTo>
                    <a:lnTo>
                      <a:pt x="502" y="633"/>
                    </a:lnTo>
                    <a:lnTo>
                      <a:pt x="502" y="633"/>
                    </a:lnTo>
                    <a:lnTo>
                      <a:pt x="505" y="633"/>
                    </a:lnTo>
                    <a:lnTo>
                      <a:pt x="504" y="635"/>
                    </a:lnTo>
                    <a:lnTo>
                      <a:pt x="504" y="635"/>
                    </a:lnTo>
                    <a:lnTo>
                      <a:pt x="500" y="635"/>
                    </a:lnTo>
                    <a:lnTo>
                      <a:pt x="498" y="637"/>
                    </a:lnTo>
                    <a:lnTo>
                      <a:pt x="498" y="637"/>
                    </a:lnTo>
                    <a:lnTo>
                      <a:pt x="493" y="637"/>
                    </a:lnTo>
                    <a:lnTo>
                      <a:pt x="491" y="637"/>
                    </a:lnTo>
                    <a:lnTo>
                      <a:pt x="489" y="637"/>
                    </a:lnTo>
                    <a:lnTo>
                      <a:pt x="487" y="635"/>
                    </a:lnTo>
                    <a:lnTo>
                      <a:pt x="487" y="635"/>
                    </a:lnTo>
                    <a:lnTo>
                      <a:pt x="487" y="635"/>
                    </a:lnTo>
                    <a:lnTo>
                      <a:pt x="487" y="633"/>
                    </a:lnTo>
                    <a:lnTo>
                      <a:pt x="486" y="633"/>
                    </a:lnTo>
                    <a:lnTo>
                      <a:pt x="486" y="633"/>
                    </a:lnTo>
                    <a:lnTo>
                      <a:pt x="482" y="633"/>
                    </a:lnTo>
                    <a:lnTo>
                      <a:pt x="476" y="633"/>
                    </a:lnTo>
                    <a:lnTo>
                      <a:pt x="476" y="633"/>
                    </a:lnTo>
                    <a:lnTo>
                      <a:pt x="471" y="633"/>
                    </a:lnTo>
                    <a:lnTo>
                      <a:pt x="471" y="633"/>
                    </a:lnTo>
                    <a:lnTo>
                      <a:pt x="469" y="633"/>
                    </a:lnTo>
                    <a:lnTo>
                      <a:pt x="469" y="633"/>
                    </a:lnTo>
                    <a:lnTo>
                      <a:pt x="469" y="629"/>
                    </a:lnTo>
                    <a:lnTo>
                      <a:pt x="467" y="628"/>
                    </a:lnTo>
                    <a:lnTo>
                      <a:pt x="467" y="626"/>
                    </a:lnTo>
                    <a:lnTo>
                      <a:pt x="466" y="626"/>
                    </a:lnTo>
                    <a:lnTo>
                      <a:pt x="464" y="624"/>
                    </a:lnTo>
                    <a:lnTo>
                      <a:pt x="464" y="624"/>
                    </a:lnTo>
                    <a:lnTo>
                      <a:pt x="460" y="624"/>
                    </a:lnTo>
                    <a:lnTo>
                      <a:pt x="458" y="624"/>
                    </a:lnTo>
                    <a:lnTo>
                      <a:pt x="458" y="622"/>
                    </a:lnTo>
                    <a:lnTo>
                      <a:pt x="457" y="622"/>
                    </a:lnTo>
                    <a:lnTo>
                      <a:pt x="457" y="617"/>
                    </a:lnTo>
                    <a:lnTo>
                      <a:pt x="457" y="617"/>
                    </a:lnTo>
                    <a:lnTo>
                      <a:pt x="457" y="617"/>
                    </a:lnTo>
                    <a:lnTo>
                      <a:pt x="455" y="617"/>
                    </a:lnTo>
                    <a:lnTo>
                      <a:pt x="455" y="617"/>
                    </a:lnTo>
                    <a:lnTo>
                      <a:pt x="453" y="620"/>
                    </a:lnTo>
                    <a:lnTo>
                      <a:pt x="453" y="620"/>
                    </a:lnTo>
                    <a:lnTo>
                      <a:pt x="453" y="620"/>
                    </a:lnTo>
                    <a:lnTo>
                      <a:pt x="453" y="620"/>
                    </a:lnTo>
                    <a:lnTo>
                      <a:pt x="453" y="620"/>
                    </a:lnTo>
                    <a:lnTo>
                      <a:pt x="457" y="622"/>
                    </a:lnTo>
                    <a:lnTo>
                      <a:pt x="457" y="622"/>
                    </a:lnTo>
                    <a:lnTo>
                      <a:pt x="457" y="622"/>
                    </a:lnTo>
                    <a:lnTo>
                      <a:pt x="457" y="624"/>
                    </a:lnTo>
                    <a:lnTo>
                      <a:pt x="453" y="624"/>
                    </a:lnTo>
                    <a:lnTo>
                      <a:pt x="448" y="626"/>
                    </a:lnTo>
                    <a:lnTo>
                      <a:pt x="446" y="628"/>
                    </a:lnTo>
                    <a:lnTo>
                      <a:pt x="444" y="629"/>
                    </a:lnTo>
                    <a:lnTo>
                      <a:pt x="444" y="629"/>
                    </a:lnTo>
                    <a:lnTo>
                      <a:pt x="442" y="629"/>
                    </a:lnTo>
                    <a:lnTo>
                      <a:pt x="442" y="635"/>
                    </a:lnTo>
                    <a:lnTo>
                      <a:pt x="442" y="637"/>
                    </a:lnTo>
                    <a:lnTo>
                      <a:pt x="444" y="637"/>
                    </a:lnTo>
                    <a:lnTo>
                      <a:pt x="444" y="640"/>
                    </a:lnTo>
                    <a:lnTo>
                      <a:pt x="444" y="644"/>
                    </a:lnTo>
                    <a:lnTo>
                      <a:pt x="444" y="644"/>
                    </a:lnTo>
                    <a:lnTo>
                      <a:pt x="444" y="646"/>
                    </a:lnTo>
                    <a:lnTo>
                      <a:pt x="444" y="646"/>
                    </a:lnTo>
                    <a:lnTo>
                      <a:pt x="442" y="647"/>
                    </a:lnTo>
                    <a:lnTo>
                      <a:pt x="442" y="647"/>
                    </a:lnTo>
                    <a:lnTo>
                      <a:pt x="440" y="647"/>
                    </a:lnTo>
                    <a:lnTo>
                      <a:pt x="440" y="647"/>
                    </a:lnTo>
                    <a:lnTo>
                      <a:pt x="440" y="646"/>
                    </a:lnTo>
                    <a:lnTo>
                      <a:pt x="438" y="644"/>
                    </a:lnTo>
                    <a:lnTo>
                      <a:pt x="438" y="642"/>
                    </a:lnTo>
                    <a:lnTo>
                      <a:pt x="437" y="642"/>
                    </a:lnTo>
                    <a:lnTo>
                      <a:pt x="437" y="640"/>
                    </a:lnTo>
                    <a:lnTo>
                      <a:pt x="437" y="638"/>
                    </a:lnTo>
                    <a:lnTo>
                      <a:pt x="438" y="637"/>
                    </a:lnTo>
                    <a:lnTo>
                      <a:pt x="438" y="635"/>
                    </a:lnTo>
                    <a:lnTo>
                      <a:pt x="440" y="633"/>
                    </a:lnTo>
                    <a:lnTo>
                      <a:pt x="440" y="631"/>
                    </a:lnTo>
                    <a:lnTo>
                      <a:pt x="442" y="629"/>
                    </a:lnTo>
                    <a:lnTo>
                      <a:pt x="440" y="629"/>
                    </a:lnTo>
                    <a:lnTo>
                      <a:pt x="440" y="629"/>
                    </a:lnTo>
                    <a:lnTo>
                      <a:pt x="442" y="629"/>
                    </a:lnTo>
                    <a:lnTo>
                      <a:pt x="442" y="628"/>
                    </a:lnTo>
                    <a:lnTo>
                      <a:pt x="440" y="626"/>
                    </a:lnTo>
                    <a:lnTo>
                      <a:pt x="440" y="624"/>
                    </a:lnTo>
                    <a:lnTo>
                      <a:pt x="440" y="624"/>
                    </a:lnTo>
                    <a:lnTo>
                      <a:pt x="440" y="622"/>
                    </a:lnTo>
                    <a:lnTo>
                      <a:pt x="440" y="622"/>
                    </a:lnTo>
                    <a:lnTo>
                      <a:pt x="442" y="620"/>
                    </a:lnTo>
                    <a:lnTo>
                      <a:pt x="444" y="620"/>
                    </a:lnTo>
                    <a:lnTo>
                      <a:pt x="446" y="620"/>
                    </a:lnTo>
                    <a:lnTo>
                      <a:pt x="446" y="619"/>
                    </a:lnTo>
                    <a:lnTo>
                      <a:pt x="446" y="617"/>
                    </a:lnTo>
                    <a:lnTo>
                      <a:pt x="444" y="615"/>
                    </a:lnTo>
                    <a:lnTo>
                      <a:pt x="442" y="615"/>
                    </a:lnTo>
                    <a:lnTo>
                      <a:pt x="440" y="615"/>
                    </a:lnTo>
                    <a:lnTo>
                      <a:pt x="440" y="615"/>
                    </a:lnTo>
                    <a:lnTo>
                      <a:pt x="440" y="617"/>
                    </a:lnTo>
                    <a:lnTo>
                      <a:pt x="438" y="617"/>
                    </a:lnTo>
                    <a:lnTo>
                      <a:pt x="438" y="617"/>
                    </a:lnTo>
                    <a:lnTo>
                      <a:pt x="438" y="617"/>
                    </a:lnTo>
                    <a:lnTo>
                      <a:pt x="438" y="619"/>
                    </a:lnTo>
                    <a:lnTo>
                      <a:pt x="437" y="620"/>
                    </a:lnTo>
                    <a:lnTo>
                      <a:pt x="437" y="620"/>
                    </a:lnTo>
                    <a:lnTo>
                      <a:pt x="433" y="620"/>
                    </a:lnTo>
                    <a:lnTo>
                      <a:pt x="428" y="624"/>
                    </a:lnTo>
                    <a:lnTo>
                      <a:pt x="428" y="624"/>
                    </a:lnTo>
                    <a:lnTo>
                      <a:pt x="424" y="626"/>
                    </a:lnTo>
                    <a:lnTo>
                      <a:pt x="424" y="626"/>
                    </a:lnTo>
                    <a:lnTo>
                      <a:pt x="422" y="624"/>
                    </a:lnTo>
                    <a:lnTo>
                      <a:pt x="420" y="624"/>
                    </a:lnTo>
                    <a:lnTo>
                      <a:pt x="420" y="626"/>
                    </a:lnTo>
                    <a:lnTo>
                      <a:pt x="420" y="626"/>
                    </a:lnTo>
                    <a:lnTo>
                      <a:pt x="419" y="628"/>
                    </a:lnTo>
                    <a:lnTo>
                      <a:pt x="419" y="629"/>
                    </a:lnTo>
                    <a:lnTo>
                      <a:pt x="417" y="629"/>
                    </a:lnTo>
                    <a:lnTo>
                      <a:pt x="417" y="629"/>
                    </a:lnTo>
                    <a:lnTo>
                      <a:pt x="417" y="628"/>
                    </a:lnTo>
                    <a:lnTo>
                      <a:pt x="415" y="628"/>
                    </a:lnTo>
                    <a:lnTo>
                      <a:pt x="413" y="628"/>
                    </a:lnTo>
                    <a:lnTo>
                      <a:pt x="413" y="628"/>
                    </a:lnTo>
                    <a:lnTo>
                      <a:pt x="409" y="631"/>
                    </a:lnTo>
                    <a:lnTo>
                      <a:pt x="408" y="631"/>
                    </a:lnTo>
                    <a:lnTo>
                      <a:pt x="408" y="633"/>
                    </a:lnTo>
                    <a:lnTo>
                      <a:pt x="408" y="637"/>
                    </a:lnTo>
                    <a:lnTo>
                      <a:pt x="406" y="638"/>
                    </a:lnTo>
                    <a:lnTo>
                      <a:pt x="406" y="642"/>
                    </a:lnTo>
                    <a:lnTo>
                      <a:pt x="406" y="644"/>
                    </a:lnTo>
                    <a:lnTo>
                      <a:pt x="404" y="644"/>
                    </a:lnTo>
                    <a:lnTo>
                      <a:pt x="402" y="644"/>
                    </a:lnTo>
                    <a:lnTo>
                      <a:pt x="400" y="647"/>
                    </a:lnTo>
                    <a:lnTo>
                      <a:pt x="400" y="647"/>
                    </a:lnTo>
                    <a:lnTo>
                      <a:pt x="400" y="649"/>
                    </a:lnTo>
                    <a:lnTo>
                      <a:pt x="397" y="651"/>
                    </a:lnTo>
                    <a:lnTo>
                      <a:pt x="397" y="651"/>
                    </a:lnTo>
                    <a:lnTo>
                      <a:pt x="397" y="653"/>
                    </a:lnTo>
                    <a:lnTo>
                      <a:pt x="397" y="653"/>
                    </a:lnTo>
                    <a:lnTo>
                      <a:pt x="397" y="657"/>
                    </a:lnTo>
                    <a:lnTo>
                      <a:pt x="397" y="657"/>
                    </a:lnTo>
                    <a:lnTo>
                      <a:pt x="397" y="657"/>
                    </a:lnTo>
                    <a:lnTo>
                      <a:pt x="395" y="657"/>
                    </a:lnTo>
                    <a:lnTo>
                      <a:pt x="395" y="655"/>
                    </a:lnTo>
                    <a:lnTo>
                      <a:pt x="393" y="651"/>
                    </a:lnTo>
                    <a:lnTo>
                      <a:pt x="391" y="649"/>
                    </a:lnTo>
                    <a:lnTo>
                      <a:pt x="390" y="647"/>
                    </a:lnTo>
                    <a:lnTo>
                      <a:pt x="388" y="647"/>
                    </a:lnTo>
                    <a:lnTo>
                      <a:pt x="386" y="644"/>
                    </a:lnTo>
                    <a:lnTo>
                      <a:pt x="384" y="644"/>
                    </a:lnTo>
                    <a:lnTo>
                      <a:pt x="382" y="644"/>
                    </a:lnTo>
                    <a:lnTo>
                      <a:pt x="381" y="644"/>
                    </a:lnTo>
                    <a:lnTo>
                      <a:pt x="379" y="642"/>
                    </a:lnTo>
                    <a:lnTo>
                      <a:pt x="379" y="642"/>
                    </a:lnTo>
                    <a:lnTo>
                      <a:pt x="375" y="642"/>
                    </a:lnTo>
                    <a:lnTo>
                      <a:pt x="373" y="642"/>
                    </a:lnTo>
                    <a:lnTo>
                      <a:pt x="373" y="644"/>
                    </a:lnTo>
                    <a:lnTo>
                      <a:pt x="373" y="646"/>
                    </a:lnTo>
                    <a:lnTo>
                      <a:pt x="371" y="647"/>
                    </a:lnTo>
                    <a:lnTo>
                      <a:pt x="371" y="646"/>
                    </a:lnTo>
                    <a:lnTo>
                      <a:pt x="371" y="644"/>
                    </a:lnTo>
                    <a:lnTo>
                      <a:pt x="370" y="644"/>
                    </a:lnTo>
                    <a:lnTo>
                      <a:pt x="370" y="644"/>
                    </a:lnTo>
                    <a:lnTo>
                      <a:pt x="368" y="646"/>
                    </a:lnTo>
                    <a:lnTo>
                      <a:pt x="364" y="647"/>
                    </a:lnTo>
                    <a:lnTo>
                      <a:pt x="364" y="647"/>
                    </a:lnTo>
                    <a:lnTo>
                      <a:pt x="362" y="649"/>
                    </a:lnTo>
                    <a:lnTo>
                      <a:pt x="362" y="649"/>
                    </a:lnTo>
                    <a:lnTo>
                      <a:pt x="361" y="649"/>
                    </a:lnTo>
                    <a:lnTo>
                      <a:pt x="361" y="649"/>
                    </a:lnTo>
                    <a:lnTo>
                      <a:pt x="357" y="647"/>
                    </a:lnTo>
                    <a:lnTo>
                      <a:pt x="357" y="647"/>
                    </a:lnTo>
                    <a:lnTo>
                      <a:pt x="353" y="647"/>
                    </a:lnTo>
                    <a:lnTo>
                      <a:pt x="353" y="646"/>
                    </a:lnTo>
                    <a:lnTo>
                      <a:pt x="353" y="644"/>
                    </a:lnTo>
                    <a:lnTo>
                      <a:pt x="353" y="644"/>
                    </a:lnTo>
                    <a:lnTo>
                      <a:pt x="352" y="642"/>
                    </a:lnTo>
                    <a:lnTo>
                      <a:pt x="352" y="642"/>
                    </a:lnTo>
                    <a:lnTo>
                      <a:pt x="352" y="642"/>
                    </a:lnTo>
                    <a:lnTo>
                      <a:pt x="352" y="640"/>
                    </a:lnTo>
                    <a:lnTo>
                      <a:pt x="350" y="640"/>
                    </a:lnTo>
                    <a:lnTo>
                      <a:pt x="348" y="638"/>
                    </a:lnTo>
                    <a:lnTo>
                      <a:pt x="346" y="635"/>
                    </a:lnTo>
                    <a:lnTo>
                      <a:pt x="344" y="633"/>
                    </a:lnTo>
                    <a:lnTo>
                      <a:pt x="342" y="629"/>
                    </a:lnTo>
                    <a:lnTo>
                      <a:pt x="342" y="629"/>
                    </a:lnTo>
                    <a:lnTo>
                      <a:pt x="342" y="628"/>
                    </a:lnTo>
                    <a:lnTo>
                      <a:pt x="342" y="628"/>
                    </a:lnTo>
                    <a:lnTo>
                      <a:pt x="342" y="628"/>
                    </a:lnTo>
                    <a:lnTo>
                      <a:pt x="342" y="626"/>
                    </a:lnTo>
                    <a:lnTo>
                      <a:pt x="342" y="624"/>
                    </a:lnTo>
                    <a:lnTo>
                      <a:pt x="342" y="622"/>
                    </a:lnTo>
                    <a:lnTo>
                      <a:pt x="342" y="620"/>
                    </a:lnTo>
                    <a:lnTo>
                      <a:pt x="342" y="619"/>
                    </a:lnTo>
                    <a:lnTo>
                      <a:pt x="344" y="615"/>
                    </a:lnTo>
                    <a:lnTo>
                      <a:pt x="346" y="608"/>
                    </a:lnTo>
                    <a:lnTo>
                      <a:pt x="346" y="600"/>
                    </a:lnTo>
                    <a:lnTo>
                      <a:pt x="350" y="593"/>
                    </a:lnTo>
                    <a:lnTo>
                      <a:pt x="350" y="591"/>
                    </a:lnTo>
                    <a:lnTo>
                      <a:pt x="352" y="586"/>
                    </a:lnTo>
                    <a:lnTo>
                      <a:pt x="352" y="586"/>
                    </a:lnTo>
                    <a:lnTo>
                      <a:pt x="350" y="584"/>
                    </a:lnTo>
                    <a:lnTo>
                      <a:pt x="350" y="584"/>
                    </a:lnTo>
                    <a:lnTo>
                      <a:pt x="346" y="582"/>
                    </a:lnTo>
                    <a:lnTo>
                      <a:pt x="344" y="579"/>
                    </a:lnTo>
                    <a:lnTo>
                      <a:pt x="342" y="579"/>
                    </a:lnTo>
                    <a:lnTo>
                      <a:pt x="342" y="579"/>
                    </a:lnTo>
                    <a:lnTo>
                      <a:pt x="341" y="579"/>
                    </a:lnTo>
                    <a:lnTo>
                      <a:pt x="337" y="577"/>
                    </a:lnTo>
                    <a:lnTo>
                      <a:pt x="337" y="577"/>
                    </a:lnTo>
                    <a:lnTo>
                      <a:pt x="337" y="577"/>
                    </a:lnTo>
                    <a:lnTo>
                      <a:pt x="335" y="577"/>
                    </a:lnTo>
                    <a:lnTo>
                      <a:pt x="333" y="577"/>
                    </a:lnTo>
                    <a:lnTo>
                      <a:pt x="332" y="577"/>
                    </a:lnTo>
                    <a:lnTo>
                      <a:pt x="332" y="577"/>
                    </a:lnTo>
                    <a:lnTo>
                      <a:pt x="330" y="577"/>
                    </a:lnTo>
                    <a:lnTo>
                      <a:pt x="330" y="577"/>
                    </a:lnTo>
                    <a:lnTo>
                      <a:pt x="328" y="577"/>
                    </a:lnTo>
                    <a:lnTo>
                      <a:pt x="326" y="577"/>
                    </a:lnTo>
                    <a:lnTo>
                      <a:pt x="323" y="579"/>
                    </a:lnTo>
                    <a:lnTo>
                      <a:pt x="321" y="579"/>
                    </a:lnTo>
                    <a:lnTo>
                      <a:pt x="319" y="577"/>
                    </a:lnTo>
                    <a:lnTo>
                      <a:pt x="315" y="577"/>
                    </a:lnTo>
                    <a:lnTo>
                      <a:pt x="314" y="577"/>
                    </a:lnTo>
                    <a:lnTo>
                      <a:pt x="314" y="579"/>
                    </a:lnTo>
                    <a:lnTo>
                      <a:pt x="310" y="579"/>
                    </a:lnTo>
                    <a:lnTo>
                      <a:pt x="310" y="579"/>
                    </a:lnTo>
                    <a:lnTo>
                      <a:pt x="310" y="577"/>
                    </a:lnTo>
                    <a:lnTo>
                      <a:pt x="310" y="577"/>
                    </a:lnTo>
                    <a:lnTo>
                      <a:pt x="308" y="579"/>
                    </a:lnTo>
                    <a:lnTo>
                      <a:pt x="308" y="579"/>
                    </a:lnTo>
                    <a:lnTo>
                      <a:pt x="306" y="577"/>
                    </a:lnTo>
                    <a:lnTo>
                      <a:pt x="306" y="577"/>
                    </a:lnTo>
                    <a:lnTo>
                      <a:pt x="306" y="577"/>
                    </a:lnTo>
                    <a:lnTo>
                      <a:pt x="306" y="575"/>
                    </a:lnTo>
                    <a:lnTo>
                      <a:pt x="306" y="573"/>
                    </a:lnTo>
                    <a:lnTo>
                      <a:pt x="306" y="573"/>
                    </a:lnTo>
                    <a:lnTo>
                      <a:pt x="308" y="573"/>
                    </a:lnTo>
                    <a:lnTo>
                      <a:pt x="310" y="571"/>
                    </a:lnTo>
                    <a:lnTo>
                      <a:pt x="312" y="570"/>
                    </a:lnTo>
                    <a:lnTo>
                      <a:pt x="312" y="570"/>
                    </a:lnTo>
                    <a:lnTo>
                      <a:pt x="314" y="566"/>
                    </a:lnTo>
                    <a:lnTo>
                      <a:pt x="314" y="564"/>
                    </a:lnTo>
                    <a:lnTo>
                      <a:pt x="314" y="561"/>
                    </a:lnTo>
                    <a:lnTo>
                      <a:pt x="314" y="557"/>
                    </a:lnTo>
                    <a:lnTo>
                      <a:pt x="315" y="555"/>
                    </a:lnTo>
                    <a:lnTo>
                      <a:pt x="317" y="553"/>
                    </a:lnTo>
                    <a:lnTo>
                      <a:pt x="317" y="553"/>
                    </a:lnTo>
                    <a:lnTo>
                      <a:pt x="315" y="552"/>
                    </a:lnTo>
                    <a:lnTo>
                      <a:pt x="315" y="552"/>
                    </a:lnTo>
                    <a:lnTo>
                      <a:pt x="314" y="552"/>
                    </a:lnTo>
                    <a:lnTo>
                      <a:pt x="315" y="550"/>
                    </a:lnTo>
                    <a:lnTo>
                      <a:pt x="317" y="546"/>
                    </a:lnTo>
                    <a:lnTo>
                      <a:pt x="319" y="546"/>
                    </a:lnTo>
                    <a:lnTo>
                      <a:pt x="317" y="550"/>
                    </a:lnTo>
                    <a:lnTo>
                      <a:pt x="319" y="550"/>
                    </a:lnTo>
                    <a:lnTo>
                      <a:pt x="319" y="552"/>
                    </a:lnTo>
                    <a:lnTo>
                      <a:pt x="317" y="553"/>
                    </a:lnTo>
                    <a:lnTo>
                      <a:pt x="317" y="555"/>
                    </a:lnTo>
                    <a:lnTo>
                      <a:pt x="319" y="555"/>
                    </a:lnTo>
                    <a:lnTo>
                      <a:pt x="319" y="552"/>
                    </a:lnTo>
                    <a:lnTo>
                      <a:pt x="321" y="548"/>
                    </a:lnTo>
                    <a:lnTo>
                      <a:pt x="323" y="544"/>
                    </a:lnTo>
                    <a:lnTo>
                      <a:pt x="323" y="543"/>
                    </a:lnTo>
                    <a:lnTo>
                      <a:pt x="323" y="543"/>
                    </a:lnTo>
                    <a:lnTo>
                      <a:pt x="323" y="541"/>
                    </a:lnTo>
                    <a:lnTo>
                      <a:pt x="323" y="541"/>
                    </a:lnTo>
                    <a:lnTo>
                      <a:pt x="324" y="539"/>
                    </a:lnTo>
                    <a:lnTo>
                      <a:pt x="323" y="539"/>
                    </a:lnTo>
                    <a:lnTo>
                      <a:pt x="324" y="537"/>
                    </a:lnTo>
                    <a:lnTo>
                      <a:pt x="324" y="535"/>
                    </a:lnTo>
                    <a:lnTo>
                      <a:pt x="324" y="533"/>
                    </a:lnTo>
                    <a:lnTo>
                      <a:pt x="328" y="530"/>
                    </a:lnTo>
                    <a:lnTo>
                      <a:pt x="328" y="530"/>
                    </a:lnTo>
                    <a:lnTo>
                      <a:pt x="332" y="526"/>
                    </a:lnTo>
                    <a:lnTo>
                      <a:pt x="332" y="524"/>
                    </a:lnTo>
                    <a:lnTo>
                      <a:pt x="332" y="523"/>
                    </a:lnTo>
                    <a:lnTo>
                      <a:pt x="332" y="521"/>
                    </a:lnTo>
                    <a:lnTo>
                      <a:pt x="332" y="521"/>
                    </a:lnTo>
                    <a:lnTo>
                      <a:pt x="328" y="519"/>
                    </a:lnTo>
                    <a:lnTo>
                      <a:pt x="324" y="521"/>
                    </a:lnTo>
                    <a:lnTo>
                      <a:pt x="326" y="519"/>
                    </a:lnTo>
                    <a:lnTo>
                      <a:pt x="323" y="519"/>
                    </a:lnTo>
                    <a:lnTo>
                      <a:pt x="321" y="519"/>
                    </a:lnTo>
                    <a:lnTo>
                      <a:pt x="319" y="519"/>
                    </a:lnTo>
                    <a:lnTo>
                      <a:pt x="317" y="521"/>
                    </a:lnTo>
                    <a:lnTo>
                      <a:pt x="314" y="521"/>
                    </a:lnTo>
                    <a:lnTo>
                      <a:pt x="310" y="521"/>
                    </a:lnTo>
                    <a:lnTo>
                      <a:pt x="310" y="521"/>
                    </a:lnTo>
                    <a:lnTo>
                      <a:pt x="308" y="521"/>
                    </a:lnTo>
                    <a:lnTo>
                      <a:pt x="306" y="523"/>
                    </a:lnTo>
                    <a:lnTo>
                      <a:pt x="304" y="523"/>
                    </a:lnTo>
                    <a:lnTo>
                      <a:pt x="303" y="526"/>
                    </a:lnTo>
                    <a:lnTo>
                      <a:pt x="301" y="532"/>
                    </a:lnTo>
                    <a:lnTo>
                      <a:pt x="301" y="533"/>
                    </a:lnTo>
                    <a:lnTo>
                      <a:pt x="299" y="535"/>
                    </a:lnTo>
                    <a:lnTo>
                      <a:pt x="299" y="537"/>
                    </a:lnTo>
                    <a:lnTo>
                      <a:pt x="297" y="539"/>
                    </a:lnTo>
                    <a:lnTo>
                      <a:pt x="295" y="543"/>
                    </a:lnTo>
                    <a:lnTo>
                      <a:pt x="295" y="543"/>
                    </a:lnTo>
                    <a:lnTo>
                      <a:pt x="292" y="544"/>
                    </a:lnTo>
                    <a:lnTo>
                      <a:pt x="292" y="548"/>
                    </a:lnTo>
                    <a:lnTo>
                      <a:pt x="288" y="550"/>
                    </a:lnTo>
                    <a:lnTo>
                      <a:pt x="288" y="550"/>
                    </a:lnTo>
                    <a:lnTo>
                      <a:pt x="286" y="550"/>
                    </a:lnTo>
                    <a:lnTo>
                      <a:pt x="286" y="548"/>
                    </a:lnTo>
                    <a:lnTo>
                      <a:pt x="286" y="548"/>
                    </a:lnTo>
                    <a:lnTo>
                      <a:pt x="286" y="546"/>
                    </a:lnTo>
                    <a:lnTo>
                      <a:pt x="283" y="546"/>
                    </a:lnTo>
                    <a:lnTo>
                      <a:pt x="283" y="548"/>
                    </a:lnTo>
                    <a:lnTo>
                      <a:pt x="281" y="548"/>
                    </a:lnTo>
                    <a:lnTo>
                      <a:pt x="277" y="550"/>
                    </a:lnTo>
                    <a:lnTo>
                      <a:pt x="277" y="550"/>
                    </a:lnTo>
                    <a:lnTo>
                      <a:pt x="275" y="550"/>
                    </a:lnTo>
                    <a:lnTo>
                      <a:pt x="272" y="550"/>
                    </a:lnTo>
                    <a:lnTo>
                      <a:pt x="268" y="552"/>
                    </a:lnTo>
                    <a:lnTo>
                      <a:pt x="265" y="552"/>
                    </a:lnTo>
                    <a:lnTo>
                      <a:pt x="265" y="550"/>
                    </a:lnTo>
                    <a:lnTo>
                      <a:pt x="263" y="548"/>
                    </a:lnTo>
                    <a:lnTo>
                      <a:pt x="263" y="546"/>
                    </a:lnTo>
                    <a:lnTo>
                      <a:pt x="263" y="548"/>
                    </a:lnTo>
                    <a:lnTo>
                      <a:pt x="259" y="546"/>
                    </a:lnTo>
                    <a:lnTo>
                      <a:pt x="259" y="546"/>
                    </a:lnTo>
                    <a:lnTo>
                      <a:pt x="257" y="546"/>
                    </a:lnTo>
                    <a:lnTo>
                      <a:pt x="257" y="544"/>
                    </a:lnTo>
                    <a:lnTo>
                      <a:pt x="256" y="544"/>
                    </a:lnTo>
                    <a:lnTo>
                      <a:pt x="256" y="543"/>
                    </a:lnTo>
                    <a:lnTo>
                      <a:pt x="256" y="543"/>
                    </a:lnTo>
                    <a:lnTo>
                      <a:pt x="254" y="543"/>
                    </a:lnTo>
                    <a:lnTo>
                      <a:pt x="254" y="541"/>
                    </a:lnTo>
                    <a:lnTo>
                      <a:pt x="254" y="539"/>
                    </a:lnTo>
                    <a:lnTo>
                      <a:pt x="254" y="533"/>
                    </a:lnTo>
                    <a:lnTo>
                      <a:pt x="254" y="532"/>
                    </a:lnTo>
                    <a:lnTo>
                      <a:pt x="252" y="532"/>
                    </a:lnTo>
                    <a:lnTo>
                      <a:pt x="250" y="528"/>
                    </a:lnTo>
                    <a:lnTo>
                      <a:pt x="250" y="528"/>
                    </a:lnTo>
                    <a:lnTo>
                      <a:pt x="250" y="523"/>
                    </a:lnTo>
                    <a:lnTo>
                      <a:pt x="250" y="521"/>
                    </a:lnTo>
                    <a:lnTo>
                      <a:pt x="250" y="521"/>
                    </a:lnTo>
                    <a:lnTo>
                      <a:pt x="250" y="519"/>
                    </a:lnTo>
                    <a:lnTo>
                      <a:pt x="250" y="519"/>
                    </a:lnTo>
                    <a:lnTo>
                      <a:pt x="250" y="517"/>
                    </a:lnTo>
                    <a:lnTo>
                      <a:pt x="248" y="514"/>
                    </a:lnTo>
                    <a:lnTo>
                      <a:pt x="248" y="510"/>
                    </a:lnTo>
                    <a:lnTo>
                      <a:pt x="248" y="508"/>
                    </a:lnTo>
                    <a:lnTo>
                      <a:pt x="250" y="505"/>
                    </a:lnTo>
                    <a:lnTo>
                      <a:pt x="252" y="499"/>
                    </a:lnTo>
                    <a:lnTo>
                      <a:pt x="252" y="496"/>
                    </a:lnTo>
                    <a:lnTo>
                      <a:pt x="254" y="496"/>
                    </a:lnTo>
                    <a:lnTo>
                      <a:pt x="252" y="494"/>
                    </a:lnTo>
                    <a:lnTo>
                      <a:pt x="254" y="490"/>
                    </a:lnTo>
                    <a:lnTo>
                      <a:pt x="254" y="486"/>
                    </a:lnTo>
                    <a:lnTo>
                      <a:pt x="254" y="486"/>
                    </a:lnTo>
                    <a:lnTo>
                      <a:pt x="254" y="485"/>
                    </a:lnTo>
                    <a:lnTo>
                      <a:pt x="256" y="483"/>
                    </a:lnTo>
                    <a:lnTo>
                      <a:pt x="256" y="481"/>
                    </a:lnTo>
                    <a:lnTo>
                      <a:pt x="257" y="481"/>
                    </a:lnTo>
                    <a:lnTo>
                      <a:pt x="257" y="479"/>
                    </a:lnTo>
                    <a:lnTo>
                      <a:pt x="259" y="477"/>
                    </a:lnTo>
                    <a:lnTo>
                      <a:pt x="259" y="479"/>
                    </a:lnTo>
                    <a:lnTo>
                      <a:pt x="261" y="479"/>
                    </a:lnTo>
                    <a:lnTo>
                      <a:pt x="261" y="477"/>
                    </a:lnTo>
                    <a:lnTo>
                      <a:pt x="263" y="477"/>
                    </a:lnTo>
                    <a:lnTo>
                      <a:pt x="263" y="474"/>
                    </a:lnTo>
                    <a:lnTo>
                      <a:pt x="263" y="476"/>
                    </a:lnTo>
                    <a:lnTo>
                      <a:pt x="261" y="476"/>
                    </a:lnTo>
                    <a:lnTo>
                      <a:pt x="261" y="477"/>
                    </a:lnTo>
                    <a:lnTo>
                      <a:pt x="261" y="476"/>
                    </a:lnTo>
                    <a:lnTo>
                      <a:pt x="263" y="474"/>
                    </a:lnTo>
                    <a:lnTo>
                      <a:pt x="263" y="472"/>
                    </a:lnTo>
                    <a:lnTo>
                      <a:pt x="263" y="470"/>
                    </a:lnTo>
                    <a:lnTo>
                      <a:pt x="263" y="470"/>
                    </a:lnTo>
                    <a:lnTo>
                      <a:pt x="263" y="468"/>
                    </a:lnTo>
                    <a:lnTo>
                      <a:pt x="263" y="465"/>
                    </a:lnTo>
                    <a:lnTo>
                      <a:pt x="263" y="463"/>
                    </a:lnTo>
                    <a:lnTo>
                      <a:pt x="263" y="463"/>
                    </a:lnTo>
                    <a:lnTo>
                      <a:pt x="265" y="461"/>
                    </a:lnTo>
                    <a:lnTo>
                      <a:pt x="263" y="459"/>
                    </a:lnTo>
                    <a:lnTo>
                      <a:pt x="263" y="459"/>
                    </a:lnTo>
                    <a:lnTo>
                      <a:pt x="263" y="459"/>
                    </a:lnTo>
                    <a:lnTo>
                      <a:pt x="265" y="459"/>
                    </a:lnTo>
                    <a:lnTo>
                      <a:pt x="265" y="459"/>
                    </a:lnTo>
                    <a:lnTo>
                      <a:pt x="265" y="459"/>
                    </a:lnTo>
                    <a:lnTo>
                      <a:pt x="266" y="458"/>
                    </a:lnTo>
                    <a:lnTo>
                      <a:pt x="266" y="456"/>
                    </a:lnTo>
                    <a:lnTo>
                      <a:pt x="266" y="454"/>
                    </a:lnTo>
                    <a:lnTo>
                      <a:pt x="268" y="454"/>
                    </a:lnTo>
                    <a:lnTo>
                      <a:pt x="270" y="452"/>
                    </a:lnTo>
                    <a:lnTo>
                      <a:pt x="270" y="452"/>
                    </a:lnTo>
                    <a:lnTo>
                      <a:pt x="268" y="452"/>
                    </a:lnTo>
                    <a:lnTo>
                      <a:pt x="270" y="450"/>
                    </a:lnTo>
                    <a:lnTo>
                      <a:pt x="270" y="450"/>
                    </a:lnTo>
                    <a:lnTo>
                      <a:pt x="272" y="450"/>
                    </a:lnTo>
                    <a:lnTo>
                      <a:pt x="272" y="450"/>
                    </a:lnTo>
                    <a:lnTo>
                      <a:pt x="272" y="448"/>
                    </a:lnTo>
                    <a:lnTo>
                      <a:pt x="274" y="448"/>
                    </a:lnTo>
                    <a:lnTo>
                      <a:pt x="275" y="448"/>
                    </a:lnTo>
                    <a:lnTo>
                      <a:pt x="275" y="448"/>
                    </a:lnTo>
                    <a:lnTo>
                      <a:pt x="275" y="447"/>
                    </a:lnTo>
                    <a:lnTo>
                      <a:pt x="275" y="447"/>
                    </a:lnTo>
                    <a:lnTo>
                      <a:pt x="275" y="445"/>
                    </a:lnTo>
                    <a:lnTo>
                      <a:pt x="275" y="445"/>
                    </a:lnTo>
                    <a:lnTo>
                      <a:pt x="275" y="445"/>
                    </a:lnTo>
                    <a:lnTo>
                      <a:pt x="277" y="447"/>
                    </a:lnTo>
                    <a:lnTo>
                      <a:pt x="277" y="447"/>
                    </a:lnTo>
                    <a:lnTo>
                      <a:pt x="277" y="445"/>
                    </a:lnTo>
                    <a:lnTo>
                      <a:pt x="277" y="445"/>
                    </a:lnTo>
                    <a:lnTo>
                      <a:pt x="277" y="445"/>
                    </a:lnTo>
                    <a:lnTo>
                      <a:pt x="277" y="447"/>
                    </a:lnTo>
                    <a:lnTo>
                      <a:pt x="277" y="445"/>
                    </a:lnTo>
                    <a:lnTo>
                      <a:pt x="279" y="445"/>
                    </a:lnTo>
                    <a:lnTo>
                      <a:pt x="279" y="445"/>
                    </a:lnTo>
                    <a:lnTo>
                      <a:pt x="279" y="447"/>
                    </a:lnTo>
                    <a:lnTo>
                      <a:pt x="281" y="445"/>
                    </a:lnTo>
                    <a:lnTo>
                      <a:pt x="281" y="445"/>
                    </a:lnTo>
                    <a:lnTo>
                      <a:pt x="281" y="447"/>
                    </a:lnTo>
                    <a:lnTo>
                      <a:pt x="281" y="447"/>
                    </a:lnTo>
                    <a:lnTo>
                      <a:pt x="279" y="447"/>
                    </a:lnTo>
                    <a:lnTo>
                      <a:pt x="277" y="448"/>
                    </a:lnTo>
                    <a:lnTo>
                      <a:pt x="277" y="448"/>
                    </a:lnTo>
                    <a:lnTo>
                      <a:pt x="281" y="447"/>
                    </a:lnTo>
                    <a:lnTo>
                      <a:pt x="283" y="445"/>
                    </a:lnTo>
                    <a:lnTo>
                      <a:pt x="285" y="445"/>
                    </a:lnTo>
                    <a:lnTo>
                      <a:pt x="286" y="445"/>
                    </a:lnTo>
                    <a:lnTo>
                      <a:pt x="286" y="443"/>
                    </a:lnTo>
                    <a:lnTo>
                      <a:pt x="288" y="441"/>
                    </a:lnTo>
                    <a:lnTo>
                      <a:pt x="290" y="436"/>
                    </a:lnTo>
                    <a:lnTo>
                      <a:pt x="290" y="436"/>
                    </a:lnTo>
                    <a:lnTo>
                      <a:pt x="292" y="434"/>
                    </a:lnTo>
                    <a:lnTo>
                      <a:pt x="292" y="436"/>
                    </a:lnTo>
                    <a:lnTo>
                      <a:pt x="292" y="436"/>
                    </a:lnTo>
                    <a:lnTo>
                      <a:pt x="292" y="438"/>
                    </a:lnTo>
                    <a:lnTo>
                      <a:pt x="290" y="438"/>
                    </a:lnTo>
                    <a:lnTo>
                      <a:pt x="294" y="436"/>
                    </a:lnTo>
                    <a:lnTo>
                      <a:pt x="295" y="436"/>
                    </a:lnTo>
                    <a:lnTo>
                      <a:pt x="299" y="436"/>
                    </a:lnTo>
                    <a:lnTo>
                      <a:pt x="303" y="436"/>
                    </a:lnTo>
                    <a:lnTo>
                      <a:pt x="306" y="436"/>
                    </a:lnTo>
                    <a:lnTo>
                      <a:pt x="306" y="438"/>
                    </a:lnTo>
                    <a:lnTo>
                      <a:pt x="308" y="438"/>
                    </a:lnTo>
                    <a:lnTo>
                      <a:pt x="310" y="438"/>
                    </a:lnTo>
                    <a:lnTo>
                      <a:pt x="312" y="438"/>
                    </a:lnTo>
                    <a:lnTo>
                      <a:pt x="312" y="436"/>
                    </a:lnTo>
                    <a:lnTo>
                      <a:pt x="312" y="436"/>
                    </a:lnTo>
                    <a:lnTo>
                      <a:pt x="314" y="436"/>
                    </a:lnTo>
                    <a:lnTo>
                      <a:pt x="315" y="438"/>
                    </a:lnTo>
                    <a:lnTo>
                      <a:pt x="315" y="438"/>
                    </a:lnTo>
                    <a:lnTo>
                      <a:pt x="317" y="439"/>
                    </a:lnTo>
                    <a:lnTo>
                      <a:pt x="317" y="441"/>
                    </a:lnTo>
                    <a:lnTo>
                      <a:pt x="319" y="441"/>
                    </a:lnTo>
                    <a:lnTo>
                      <a:pt x="319" y="441"/>
                    </a:lnTo>
                    <a:lnTo>
                      <a:pt x="321" y="443"/>
                    </a:lnTo>
                    <a:lnTo>
                      <a:pt x="323" y="441"/>
                    </a:lnTo>
                    <a:lnTo>
                      <a:pt x="323" y="443"/>
                    </a:lnTo>
                    <a:lnTo>
                      <a:pt x="323" y="441"/>
                    </a:lnTo>
                    <a:lnTo>
                      <a:pt x="324" y="441"/>
                    </a:lnTo>
                    <a:lnTo>
                      <a:pt x="324" y="443"/>
                    </a:lnTo>
                    <a:lnTo>
                      <a:pt x="326" y="441"/>
                    </a:lnTo>
                    <a:lnTo>
                      <a:pt x="328" y="441"/>
                    </a:lnTo>
                    <a:lnTo>
                      <a:pt x="328" y="439"/>
                    </a:lnTo>
                    <a:lnTo>
                      <a:pt x="328" y="439"/>
                    </a:lnTo>
                    <a:lnTo>
                      <a:pt x="328" y="441"/>
                    </a:lnTo>
                    <a:lnTo>
                      <a:pt x="330" y="441"/>
                    </a:lnTo>
                    <a:lnTo>
                      <a:pt x="332" y="445"/>
                    </a:lnTo>
                    <a:lnTo>
                      <a:pt x="332" y="445"/>
                    </a:lnTo>
                    <a:lnTo>
                      <a:pt x="332" y="443"/>
                    </a:lnTo>
                    <a:lnTo>
                      <a:pt x="333" y="443"/>
                    </a:lnTo>
                    <a:lnTo>
                      <a:pt x="332" y="441"/>
                    </a:lnTo>
                    <a:lnTo>
                      <a:pt x="332" y="441"/>
                    </a:lnTo>
                    <a:lnTo>
                      <a:pt x="330" y="439"/>
                    </a:lnTo>
                    <a:lnTo>
                      <a:pt x="330" y="438"/>
                    </a:lnTo>
                    <a:lnTo>
                      <a:pt x="332" y="438"/>
                    </a:lnTo>
                    <a:lnTo>
                      <a:pt x="333" y="436"/>
                    </a:lnTo>
                    <a:lnTo>
                      <a:pt x="335" y="434"/>
                    </a:lnTo>
                    <a:lnTo>
                      <a:pt x="333" y="432"/>
                    </a:lnTo>
                    <a:lnTo>
                      <a:pt x="332" y="434"/>
                    </a:lnTo>
                    <a:lnTo>
                      <a:pt x="332" y="434"/>
                    </a:lnTo>
                    <a:lnTo>
                      <a:pt x="330" y="434"/>
                    </a:lnTo>
                    <a:lnTo>
                      <a:pt x="330" y="432"/>
                    </a:lnTo>
                    <a:lnTo>
                      <a:pt x="330" y="432"/>
                    </a:lnTo>
                    <a:lnTo>
                      <a:pt x="328" y="434"/>
                    </a:lnTo>
                    <a:lnTo>
                      <a:pt x="328" y="434"/>
                    </a:lnTo>
                    <a:lnTo>
                      <a:pt x="326" y="432"/>
                    </a:lnTo>
                    <a:lnTo>
                      <a:pt x="328" y="430"/>
                    </a:lnTo>
                    <a:lnTo>
                      <a:pt x="330" y="430"/>
                    </a:lnTo>
                    <a:lnTo>
                      <a:pt x="332" y="430"/>
                    </a:lnTo>
                    <a:lnTo>
                      <a:pt x="332" y="432"/>
                    </a:lnTo>
                    <a:lnTo>
                      <a:pt x="335" y="430"/>
                    </a:lnTo>
                    <a:lnTo>
                      <a:pt x="335" y="430"/>
                    </a:lnTo>
                    <a:lnTo>
                      <a:pt x="337" y="430"/>
                    </a:lnTo>
                    <a:lnTo>
                      <a:pt x="342" y="430"/>
                    </a:lnTo>
                    <a:lnTo>
                      <a:pt x="342" y="430"/>
                    </a:lnTo>
                    <a:lnTo>
                      <a:pt x="344" y="430"/>
                    </a:lnTo>
                    <a:lnTo>
                      <a:pt x="346" y="427"/>
                    </a:lnTo>
                    <a:lnTo>
                      <a:pt x="346" y="427"/>
                    </a:lnTo>
                    <a:lnTo>
                      <a:pt x="346" y="429"/>
                    </a:lnTo>
                    <a:lnTo>
                      <a:pt x="346" y="430"/>
                    </a:lnTo>
                    <a:lnTo>
                      <a:pt x="346" y="430"/>
                    </a:lnTo>
                    <a:lnTo>
                      <a:pt x="346" y="432"/>
                    </a:lnTo>
                    <a:lnTo>
                      <a:pt x="346" y="432"/>
                    </a:lnTo>
                    <a:lnTo>
                      <a:pt x="346" y="432"/>
                    </a:lnTo>
                    <a:lnTo>
                      <a:pt x="350" y="430"/>
                    </a:lnTo>
                    <a:lnTo>
                      <a:pt x="352" y="430"/>
                    </a:lnTo>
                    <a:lnTo>
                      <a:pt x="352" y="430"/>
                    </a:lnTo>
                    <a:lnTo>
                      <a:pt x="353" y="430"/>
                    </a:lnTo>
                    <a:lnTo>
                      <a:pt x="353" y="430"/>
                    </a:lnTo>
                    <a:lnTo>
                      <a:pt x="352" y="430"/>
                    </a:lnTo>
                    <a:lnTo>
                      <a:pt x="353" y="430"/>
                    </a:lnTo>
                    <a:lnTo>
                      <a:pt x="357" y="430"/>
                    </a:lnTo>
                    <a:lnTo>
                      <a:pt x="359" y="430"/>
                    </a:lnTo>
                    <a:lnTo>
                      <a:pt x="359" y="430"/>
                    </a:lnTo>
                    <a:lnTo>
                      <a:pt x="359" y="430"/>
                    </a:lnTo>
                    <a:lnTo>
                      <a:pt x="359" y="430"/>
                    </a:lnTo>
                    <a:lnTo>
                      <a:pt x="359" y="432"/>
                    </a:lnTo>
                    <a:lnTo>
                      <a:pt x="359" y="432"/>
                    </a:lnTo>
                    <a:lnTo>
                      <a:pt x="361" y="432"/>
                    </a:lnTo>
                    <a:lnTo>
                      <a:pt x="362" y="436"/>
                    </a:lnTo>
                    <a:lnTo>
                      <a:pt x="364" y="436"/>
                    </a:lnTo>
                    <a:lnTo>
                      <a:pt x="364" y="438"/>
                    </a:lnTo>
                    <a:lnTo>
                      <a:pt x="364" y="439"/>
                    </a:lnTo>
                    <a:lnTo>
                      <a:pt x="366" y="438"/>
                    </a:lnTo>
                    <a:lnTo>
                      <a:pt x="368" y="438"/>
                    </a:lnTo>
                    <a:lnTo>
                      <a:pt x="371" y="436"/>
                    </a:lnTo>
                    <a:lnTo>
                      <a:pt x="371" y="436"/>
                    </a:lnTo>
                    <a:lnTo>
                      <a:pt x="371" y="436"/>
                    </a:lnTo>
                    <a:lnTo>
                      <a:pt x="371" y="436"/>
                    </a:lnTo>
                    <a:lnTo>
                      <a:pt x="373" y="436"/>
                    </a:lnTo>
                    <a:lnTo>
                      <a:pt x="373" y="436"/>
                    </a:lnTo>
                    <a:lnTo>
                      <a:pt x="375" y="436"/>
                    </a:lnTo>
                    <a:lnTo>
                      <a:pt x="377" y="436"/>
                    </a:lnTo>
                    <a:lnTo>
                      <a:pt x="377" y="438"/>
                    </a:lnTo>
                    <a:lnTo>
                      <a:pt x="379" y="439"/>
                    </a:lnTo>
                    <a:lnTo>
                      <a:pt x="379" y="439"/>
                    </a:lnTo>
                    <a:lnTo>
                      <a:pt x="379" y="441"/>
                    </a:lnTo>
                    <a:lnTo>
                      <a:pt x="379" y="441"/>
                    </a:lnTo>
                    <a:lnTo>
                      <a:pt x="379" y="443"/>
                    </a:lnTo>
                    <a:lnTo>
                      <a:pt x="381" y="445"/>
                    </a:lnTo>
                    <a:lnTo>
                      <a:pt x="382" y="445"/>
                    </a:lnTo>
                    <a:lnTo>
                      <a:pt x="382" y="445"/>
                    </a:lnTo>
                    <a:lnTo>
                      <a:pt x="382" y="447"/>
                    </a:lnTo>
                    <a:lnTo>
                      <a:pt x="381" y="450"/>
                    </a:lnTo>
                    <a:lnTo>
                      <a:pt x="379" y="456"/>
                    </a:lnTo>
                    <a:lnTo>
                      <a:pt x="379" y="456"/>
                    </a:lnTo>
                    <a:lnTo>
                      <a:pt x="379" y="458"/>
                    </a:lnTo>
                    <a:lnTo>
                      <a:pt x="379" y="458"/>
                    </a:lnTo>
                    <a:lnTo>
                      <a:pt x="381" y="456"/>
                    </a:lnTo>
                    <a:lnTo>
                      <a:pt x="381" y="458"/>
                    </a:lnTo>
                    <a:lnTo>
                      <a:pt x="381" y="458"/>
                    </a:lnTo>
                    <a:lnTo>
                      <a:pt x="379" y="459"/>
                    </a:lnTo>
                    <a:lnTo>
                      <a:pt x="379" y="461"/>
                    </a:lnTo>
                    <a:lnTo>
                      <a:pt x="379" y="463"/>
                    </a:lnTo>
                    <a:lnTo>
                      <a:pt x="379" y="465"/>
                    </a:lnTo>
                    <a:lnTo>
                      <a:pt x="381" y="468"/>
                    </a:lnTo>
                    <a:lnTo>
                      <a:pt x="382" y="468"/>
                    </a:lnTo>
                    <a:lnTo>
                      <a:pt x="382" y="470"/>
                    </a:lnTo>
                    <a:lnTo>
                      <a:pt x="382" y="470"/>
                    </a:lnTo>
                    <a:lnTo>
                      <a:pt x="382" y="472"/>
                    </a:lnTo>
                    <a:lnTo>
                      <a:pt x="382" y="472"/>
                    </a:lnTo>
                    <a:lnTo>
                      <a:pt x="382" y="474"/>
                    </a:lnTo>
                    <a:lnTo>
                      <a:pt x="382" y="476"/>
                    </a:lnTo>
                    <a:lnTo>
                      <a:pt x="382" y="477"/>
                    </a:lnTo>
                    <a:lnTo>
                      <a:pt x="382" y="477"/>
                    </a:lnTo>
                    <a:lnTo>
                      <a:pt x="384" y="477"/>
                    </a:lnTo>
                    <a:lnTo>
                      <a:pt x="384" y="479"/>
                    </a:lnTo>
                    <a:lnTo>
                      <a:pt x="386" y="483"/>
                    </a:lnTo>
                    <a:lnTo>
                      <a:pt x="384" y="485"/>
                    </a:lnTo>
                    <a:lnTo>
                      <a:pt x="384" y="485"/>
                    </a:lnTo>
                    <a:lnTo>
                      <a:pt x="386" y="486"/>
                    </a:lnTo>
                    <a:lnTo>
                      <a:pt x="388" y="486"/>
                    </a:lnTo>
                    <a:lnTo>
                      <a:pt x="388" y="485"/>
                    </a:lnTo>
                    <a:lnTo>
                      <a:pt x="391" y="485"/>
                    </a:lnTo>
                    <a:lnTo>
                      <a:pt x="391" y="485"/>
                    </a:lnTo>
                    <a:lnTo>
                      <a:pt x="393" y="485"/>
                    </a:lnTo>
                    <a:lnTo>
                      <a:pt x="393" y="483"/>
                    </a:lnTo>
                    <a:lnTo>
                      <a:pt x="393" y="479"/>
                    </a:lnTo>
                    <a:lnTo>
                      <a:pt x="395" y="477"/>
                    </a:lnTo>
                    <a:lnTo>
                      <a:pt x="397" y="474"/>
                    </a:lnTo>
                    <a:lnTo>
                      <a:pt x="397" y="470"/>
                    </a:lnTo>
                    <a:lnTo>
                      <a:pt x="397" y="468"/>
                    </a:lnTo>
                    <a:lnTo>
                      <a:pt x="397" y="461"/>
                    </a:lnTo>
                    <a:lnTo>
                      <a:pt x="397" y="458"/>
                    </a:lnTo>
                    <a:lnTo>
                      <a:pt x="397" y="456"/>
                    </a:lnTo>
                    <a:lnTo>
                      <a:pt x="397" y="454"/>
                    </a:lnTo>
                    <a:lnTo>
                      <a:pt x="397" y="452"/>
                    </a:lnTo>
                    <a:lnTo>
                      <a:pt x="397" y="450"/>
                    </a:lnTo>
                    <a:lnTo>
                      <a:pt x="395" y="445"/>
                    </a:lnTo>
                    <a:lnTo>
                      <a:pt x="395" y="438"/>
                    </a:lnTo>
                    <a:lnTo>
                      <a:pt x="395" y="430"/>
                    </a:lnTo>
                    <a:lnTo>
                      <a:pt x="397" y="430"/>
                    </a:lnTo>
                    <a:lnTo>
                      <a:pt x="397" y="427"/>
                    </a:lnTo>
                    <a:lnTo>
                      <a:pt x="397" y="427"/>
                    </a:lnTo>
                    <a:lnTo>
                      <a:pt x="399" y="425"/>
                    </a:lnTo>
                    <a:lnTo>
                      <a:pt x="400" y="423"/>
                    </a:lnTo>
                    <a:lnTo>
                      <a:pt x="402" y="418"/>
                    </a:lnTo>
                    <a:lnTo>
                      <a:pt x="404" y="418"/>
                    </a:lnTo>
                    <a:lnTo>
                      <a:pt x="404" y="416"/>
                    </a:lnTo>
                    <a:lnTo>
                      <a:pt x="404" y="416"/>
                    </a:lnTo>
                    <a:lnTo>
                      <a:pt x="406" y="416"/>
                    </a:lnTo>
                    <a:lnTo>
                      <a:pt x="406" y="416"/>
                    </a:lnTo>
                    <a:lnTo>
                      <a:pt x="408" y="414"/>
                    </a:lnTo>
                    <a:lnTo>
                      <a:pt x="408" y="414"/>
                    </a:lnTo>
                    <a:lnTo>
                      <a:pt x="406" y="412"/>
                    </a:lnTo>
                    <a:lnTo>
                      <a:pt x="406" y="412"/>
                    </a:lnTo>
                    <a:lnTo>
                      <a:pt x="408" y="412"/>
                    </a:lnTo>
                    <a:lnTo>
                      <a:pt x="409" y="412"/>
                    </a:lnTo>
                    <a:lnTo>
                      <a:pt x="411" y="412"/>
                    </a:lnTo>
                    <a:lnTo>
                      <a:pt x="411" y="412"/>
                    </a:lnTo>
                    <a:lnTo>
                      <a:pt x="417" y="409"/>
                    </a:lnTo>
                    <a:lnTo>
                      <a:pt x="417" y="409"/>
                    </a:lnTo>
                    <a:lnTo>
                      <a:pt x="417" y="409"/>
                    </a:lnTo>
                    <a:lnTo>
                      <a:pt x="419" y="409"/>
                    </a:lnTo>
                    <a:lnTo>
                      <a:pt x="420" y="407"/>
                    </a:lnTo>
                    <a:lnTo>
                      <a:pt x="420" y="407"/>
                    </a:lnTo>
                    <a:lnTo>
                      <a:pt x="420" y="405"/>
                    </a:lnTo>
                    <a:lnTo>
                      <a:pt x="420" y="405"/>
                    </a:lnTo>
                    <a:lnTo>
                      <a:pt x="422" y="403"/>
                    </a:lnTo>
                    <a:lnTo>
                      <a:pt x="424" y="403"/>
                    </a:lnTo>
                    <a:lnTo>
                      <a:pt x="424" y="401"/>
                    </a:lnTo>
                    <a:lnTo>
                      <a:pt x="428" y="400"/>
                    </a:lnTo>
                    <a:lnTo>
                      <a:pt x="428" y="400"/>
                    </a:lnTo>
                    <a:lnTo>
                      <a:pt x="428" y="400"/>
                    </a:lnTo>
                    <a:lnTo>
                      <a:pt x="431" y="400"/>
                    </a:lnTo>
                    <a:lnTo>
                      <a:pt x="433" y="398"/>
                    </a:lnTo>
                    <a:lnTo>
                      <a:pt x="433" y="398"/>
                    </a:lnTo>
                    <a:lnTo>
                      <a:pt x="435" y="396"/>
                    </a:lnTo>
                    <a:lnTo>
                      <a:pt x="435" y="396"/>
                    </a:lnTo>
                    <a:lnTo>
                      <a:pt x="437" y="394"/>
                    </a:lnTo>
                    <a:lnTo>
                      <a:pt x="438" y="394"/>
                    </a:lnTo>
                    <a:lnTo>
                      <a:pt x="440" y="392"/>
                    </a:lnTo>
                    <a:lnTo>
                      <a:pt x="444" y="392"/>
                    </a:lnTo>
                    <a:lnTo>
                      <a:pt x="446" y="391"/>
                    </a:lnTo>
                    <a:lnTo>
                      <a:pt x="448" y="391"/>
                    </a:lnTo>
                    <a:lnTo>
                      <a:pt x="448" y="391"/>
                    </a:lnTo>
                    <a:lnTo>
                      <a:pt x="446" y="389"/>
                    </a:lnTo>
                    <a:lnTo>
                      <a:pt x="446" y="391"/>
                    </a:lnTo>
                    <a:lnTo>
                      <a:pt x="446" y="389"/>
                    </a:lnTo>
                    <a:lnTo>
                      <a:pt x="446" y="389"/>
                    </a:lnTo>
                    <a:lnTo>
                      <a:pt x="446" y="387"/>
                    </a:lnTo>
                    <a:lnTo>
                      <a:pt x="448" y="387"/>
                    </a:lnTo>
                    <a:lnTo>
                      <a:pt x="448" y="387"/>
                    </a:lnTo>
                    <a:lnTo>
                      <a:pt x="448" y="385"/>
                    </a:lnTo>
                    <a:lnTo>
                      <a:pt x="446" y="385"/>
                    </a:lnTo>
                    <a:lnTo>
                      <a:pt x="448" y="385"/>
                    </a:lnTo>
                    <a:lnTo>
                      <a:pt x="448" y="385"/>
                    </a:lnTo>
                    <a:lnTo>
                      <a:pt x="448" y="385"/>
                    </a:lnTo>
                    <a:lnTo>
                      <a:pt x="449" y="385"/>
                    </a:lnTo>
                    <a:lnTo>
                      <a:pt x="451" y="385"/>
                    </a:lnTo>
                    <a:lnTo>
                      <a:pt x="451" y="385"/>
                    </a:lnTo>
                    <a:lnTo>
                      <a:pt x="453" y="383"/>
                    </a:lnTo>
                    <a:lnTo>
                      <a:pt x="453" y="383"/>
                    </a:lnTo>
                    <a:lnTo>
                      <a:pt x="455" y="382"/>
                    </a:lnTo>
                    <a:lnTo>
                      <a:pt x="455" y="382"/>
                    </a:lnTo>
                    <a:lnTo>
                      <a:pt x="455" y="380"/>
                    </a:lnTo>
                    <a:lnTo>
                      <a:pt x="453" y="382"/>
                    </a:lnTo>
                    <a:lnTo>
                      <a:pt x="453" y="382"/>
                    </a:lnTo>
                    <a:lnTo>
                      <a:pt x="453" y="382"/>
                    </a:lnTo>
                    <a:lnTo>
                      <a:pt x="453" y="380"/>
                    </a:lnTo>
                    <a:lnTo>
                      <a:pt x="449" y="380"/>
                    </a:lnTo>
                    <a:lnTo>
                      <a:pt x="448" y="380"/>
                    </a:lnTo>
                    <a:lnTo>
                      <a:pt x="448" y="380"/>
                    </a:lnTo>
                    <a:lnTo>
                      <a:pt x="449" y="376"/>
                    </a:lnTo>
                    <a:lnTo>
                      <a:pt x="449" y="376"/>
                    </a:lnTo>
                    <a:lnTo>
                      <a:pt x="449" y="378"/>
                    </a:lnTo>
                    <a:lnTo>
                      <a:pt x="449" y="380"/>
                    </a:lnTo>
                    <a:lnTo>
                      <a:pt x="449" y="380"/>
                    </a:lnTo>
                    <a:lnTo>
                      <a:pt x="453" y="378"/>
                    </a:lnTo>
                    <a:lnTo>
                      <a:pt x="453" y="378"/>
                    </a:lnTo>
                    <a:lnTo>
                      <a:pt x="453" y="378"/>
                    </a:lnTo>
                    <a:lnTo>
                      <a:pt x="453" y="378"/>
                    </a:lnTo>
                    <a:lnTo>
                      <a:pt x="455" y="378"/>
                    </a:lnTo>
                    <a:lnTo>
                      <a:pt x="455" y="378"/>
                    </a:lnTo>
                    <a:lnTo>
                      <a:pt x="455" y="376"/>
                    </a:lnTo>
                    <a:lnTo>
                      <a:pt x="455" y="376"/>
                    </a:lnTo>
                    <a:lnTo>
                      <a:pt x="457" y="372"/>
                    </a:lnTo>
                    <a:lnTo>
                      <a:pt x="457" y="371"/>
                    </a:lnTo>
                    <a:lnTo>
                      <a:pt x="455" y="371"/>
                    </a:lnTo>
                    <a:lnTo>
                      <a:pt x="453" y="371"/>
                    </a:lnTo>
                    <a:lnTo>
                      <a:pt x="453" y="371"/>
                    </a:lnTo>
                    <a:lnTo>
                      <a:pt x="453" y="371"/>
                    </a:lnTo>
                    <a:lnTo>
                      <a:pt x="453" y="369"/>
                    </a:lnTo>
                    <a:lnTo>
                      <a:pt x="453" y="369"/>
                    </a:lnTo>
                    <a:lnTo>
                      <a:pt x="453" y="369"/>
                    </a:lnTo>
                    <a:lnTo>
                      <a:pt x="455" y="369"/>
                    </a:lnTo>
                    <a:lnTo>
                      <a:pt x="455" y="369"/>
                    </a:lnTo>
                    <a:lnTo>
                      <a:pt x="453" y="367"/>
                    </a:lnTo>
                    <a:lnTo>
                      <a:pt x="453" y="367"/>
                    </a:lnTo>
                    <a:lnTo>
                      <a:pt x="455" y="367"/>
                    </a:lnTo>
                    <a:lnTo>
                      <a:pt x="455" y="367"/>
                    </a:lnTo>
                    <a:lnTo>
                      <a:pt x="455" y="367"/>
                    </a:lnTo>
                    <a:lnTo>
                      <a:pt x="455" y="365"/>
                    </a:lnTo>
                    <a:lnTo>
                      <a:pt x="455" y="363"/>
                    </a:lnTo>
                    <a:lnTo>
                      <a:pt x="455" y="363"/>
                    </a:lnTo>
                    <a:lnTo>
                      <a:pt x="455" y="363"/>
                    </a:lnTo>
                    <a:lnTo>
                      <a:pt x="455" y="363"/>
                    </a:lnTo>
                    <a:lnTo>
                      <a:pt x="457" y="362"/>
                    </a:lnTo>
                    <a:lnTo>
                      <a:pt x="457" y="360"/>
                    </a:lnTo>
                    <a:lnTo>
                      <a:pt x="457" y="360"/>
                    </a:lnTo>
                    <a:lnTo>
                      <a:pt x="455" y="358"/>
                    </a:lnTo>
                    <a:lnTo>
                      <a:pt x="453" y="358"/>
                    </a:lnTo>
                    <a:lnTo>
                      <a:pt x="453" y="356"/>
                    </a:lnTo>
                    <a:lnTo>
                      <a:pt x="451" y="356"/>
                    </a:lnTo>
                    <a:lnTo>
                      <a:pt x="451" y="354"/>
                    </a:lnTo>
                    <a:lnTo>
                      <a:pt x="451" y="354"/>
                    </a:lnTo>
                    <a:lnTo>
                      <a:pt x="451" y="353"/>
                    </a:lnTo>
                    <a:lnTo>
                      <a:pt x="453" y="353"/>
                    </a:lnTo>
                    <a:lnTo>
                      <a:pt x="453" y="354"/>
                    </a:lnTo>
                    <a:lnTo>
                      <a:pt x="451" y="354"/>
                    </a:lnTo>
                    <a:lnTo>
                      <a:pt x="451" y="354"/>
                    </a:lnTo>
                    <a:lnTo>
                      <a:pt x="453" y="356"/>
                    </a:lnTo>
                    <a:lnTo>
                      <a:pt x="453" y="356"/>
                    </a:lnTo>
                    <a:lnTo>
                      <a:pt x="455" y="356"/>
                    </a:lnTo>
                    <a:lnTo>
                      <a:pt x="455" y="356"/>
                    </a:lnTo>
                    <a:lnTo>
                      <a:pt x="457" y="358"/>
                    </a:lnTo>
                    <a:lnTo>
                      <a:pt x="457" y="358"/>
                    </a:lnTo>
                    <a:lnTo>
                      <a:pt x="457" y="358"/>
                    </a:lnTo>
                    <a:lnTo>
                      <a:pt x="457" y="356"/>
                    </a:lnTo>
                    <a:lnTo>
                      <a:pt x="457" y="356"/>
                    </a:lnTo>
                    <a:lnTo>
                      <a:pt x="457" y="354"/>
                    </a:lnTo>
                    <a:lnTo>
                      <a:pt x="457" y="354"/>
                    </a:lnTo>
                    <a:lnTo>
                      <a:pt x="457" y="353"/>
                    </a:lnTo>
                    <a:lnTo>
                      <a:pt x="458" y="349"/>
                    </a:lnTo>
                    <a:lnTo>
                      <a:pt x="458" y="347"/>
                    </a:lnTo>
                    <a:lnTo>
                      <a:pt x="460" y="347"/>
                    </a:lnTo>
                    <a:lnTo>
                      <a:pt x="462" y="345"/>
                    </a:lnTo>
                    <a:lnTo>
                      <a:pt x="464" y="345"/>
                    </a:lnTo>
                    <a:lnTo>
                      <a:pt x="464" y="344"/>
                    </a:lnTo>
                    <a:lnTo>
                      <a:pt x="464" y="344"/>
                    </a:lnTo>
                    <a:lnTo>
                      <a:pt x="464" y="345"/>
                    </a:lnTo>
                    <a:lnTo>
                      <a:pt x="464" y="345"/>
                    </a:lnTo>
                    <a:lnTo>
                      <a:pt x="464" y="345"/>
                    </a:lnTo>
                    <a:lnTo>
                      <a:pt x="462" y="347"/>
                    </a:lnTo>
                    <a:lnTo>
                      <a:pt x="462" y="347"/>
                    </a:lnTo>
                    <a:lnTo>
                      <a:pt x="462" y="349"/>
                    </a:lnTo>
                    <a:lnTo>
                      <a:pt x="462" y="349"/>
                    </a:lnTo>
                    <a:lnTo>
                      <a:pt x="462" y="349"/>
                    </a:lnTo>
                    <a:lnTo>
                      <a:pt x="460" y="351"/>
                    </a:lnTo>
                    <a:lnTo>
                      <a:pt x="460" y="351"/>
                    </a:lnTo>
                    <a:lnTo>
                      <a:pt x="460" y="351"/>
                    </a:lnTo>
                    <a:lnTo>
                      <a:pt x="462" y="351"/>
                    </a:lnTo>
                    <a:lnTo>
                      <a:pt x="460" y="353"/>
                    </a:lnTo>
                    <a:lnTo>
                      <a:pt x="460" y="353"/>
                    </a:lnTo>
                    <a:lnTo>
                      <a:pt x="460" y="353"/>
                    </a:lnTo>
                    <a:lnTo>
                      <a:pt x="458" y="354"/>
                    </a:lnTo>
                    <a:lnTo>
                      <a:pt x="458" y="354"/>
                    </a:lnTo>
                    <a:lnTo>
                      <a:pt x="458" y="356"/>
                    </a:lnTo>
                    <a:lnTo>
                      <a:pt x="458" y="356"/>
                    </a:lnTo>
                    <a:lnTo>
                      <a:pt x="460" y="356"/>
                    </a:lnTo>
                    <a:lnTo>
                      <a:pt x="460" y="358"/>
                    </a:lnTo>
                    <a:lnTo>
                      <a:pt x="462" y="358"/>
                    </a:lnTo>
                    <a:lnTo>
                      <a:pt x="460" y="360"/>
                    </a:lnTo>
                    <a:lnTo>
                      <a:pt x="460" y="360"/>
                    </a:lnTo>
                    <a:lnTo>
                      <a:pt x="462" y="360"/>
                    </a:lnTo>
                    <a:lnTo>
                      <a:pt x="462" y="362"/>
                    </a:lnTo>
                    <a:lnTo>
                      <a:pt x="460" y="362"/>
                    </a:lnTo>
                    <a:lnTo>
                      <a:pt x="460" y="362"/>
                    </a:lnTo>
                    <a:lnTo>
                      <a:pt x="457" y="365"/>
                    </a:lnTo>
                    <a:lnTo>
                      <a:pt x="457" y="367"/>
                    </a:lnTo>
                    <a:lnTo>
                      <a:pt x="457" y="367"/>
                    </a:lnTo>
                    <a:lnTo>
                      <a:pt x="457" y="369"/>
                    </a:lnTo>
                    <a:lnTo>
                      <a:pt x="458" y="369"/>
                    </a:lnTo>
                    <a:lnTo>
                      <a:pt x="458" y="367"/>
                    </a:lnTo>
                    <a:lnTo>
                      <a:pt x="458" y="367"/>
                    </a:lnTo>
                    <a:lnTo>
                      <a:pt x="462" y="363"/>
                    </a:lnTo>
                    <a:lnTo>
                      <a:pt x="464" y="360"/>
                    </a:lnTo>
                    <a:lnTo>
                      <a:pt x="466" y="358"/>
                    </a:lnTo>
                    <a:lnTo>
                      <a:pt x="466" y="356"/>
                    </a:lnTo>
                    <a:lnTo>
                      <a:pt x="467" y="356"/>
                    </a:lnTo>
                    <a:lnTo>
                      <a:pt x="467" y="354"/>
                    </a:lnTo>
                    <a:lnTo>
                      <a:pt x="467" y="353"/>
                    </a:lnTo>
                    <a:lnTo>
                      <a:pt x="467" y="351"/>
                    </a:lnTo>
                    <a:lnTo>
                      <a:pt x="466" y="347"/>
                    </a:lnTo>
                    <a:lnTo>
                      <a:pt x="466" y="345"/>
                    </a:lnTo>
                    <a:lnTo>
                      <a:pt x="467" y="345"/>
                    </a:lnTo>
                    <a:lnTo>
                      <a:pt x="467" y="345"/>
                    </a:lnTo>
                    <a:lnTo>
                      <a:pt x="469" y="347"/>
                    </a:lnTo>
                    <a:lnTo>
                      <a:pt x="469" y="347"/>
                    </a:lnTo>
                    <a:lnTo>
                      <a:pt x="469" y="349"/>
                    </a:lnTo>
                    <a:lnTo>
                      <a:pt x="471" y="349"/>
                    </a:lnTo>
                    <a:lnTo>
                      <a:pt x="471" y="351"/>
                    </a:lnTo>
                    <a:lnTo>
                      <a:pt x="471" y="351"/>
                    </a:lnTo>
                    <a:lnTo>
                      <a:pt x="471" y="349"/>
                    </a:lnTo>
                    <a:lnTo>
                      <a:pt x="475" y="347"/>
                    </a:lnTo>
                    <a:lnTo>
                      <a:pt x="475" y="345"/>
                    </a:lnTo>
                    <a:lnTo>
                      <a:pt x="476" y="345"/>
                    </a:lnTo>
                    <a:lnTo>
                      <a:pt x="476" y="345"/>
                    </a:lnTo>
                    <a:lnTo>
                      <a:pt x="476" y="344"/>
                    </a:lnTo>
                    <a:lnTo>
                      <a:pt x="478" y="344"/>
                    </a:lnTo>
                    <a:lnTo>
                      <a:pt x="478" y="342"/>
                    </a:lnTo>
                    <a:lnTo>
                      <a:pt x="480" y="342"/>
                    </a:lnTo>
                    <a:lnTo>
                      <a:pt x="480" y="342"/>
                    </a:lnTo>
                    <a:lnTo>
                      <a:pt x="480" y="338"/>
                    </a:lnTo>
                    <a:lnTo>
                      <a:pt x="482" y="338"/>
                    </a:lnTo>
                    <a:lnTo>
                      <a:pt x="482" y="338"/>
                    </a:lnTo>
                    <a:lnTo>
                      <a:pt x="480" y="336"/>
                    </a:lnTo>
                    <a:lnTo>
                      <a:pt x="480" y="336"/>
                    </a:lnTo>
                    <a:lnTo>
                      <a:pt x="480" y="336"/>
                    </a:lnTo>
                    <a:lnTo>
                      <a:pt x="480" y="334"/>
                    </a:lnTo>
                    <a:lnTo>
                      <a:pt x="482" y="334"/>
                    </a:lnTo>
                    <a:lnTo>
                      <a:pt x="482" y="334"/>
                    </a:lnTo>
                    <a:lnTo>
                      <a:pt x="484" y="333"/>
                    </a:lnTo>
                    <a:lnTo>
                      <a:pt x="486" y="333"/>
                    </a:lnTo>
                    <a:lnTo>
                      <a:pt x="486" y="331"/>
                    </a:lnTo>
                    <a:lnTo>
                      <a:pt x="487" y="331"/>
                    </a:lnTo>
                    <a:lnTo>
                      <a:pt x="489" y="329"/>
                    </a:lnTo>
                    <a:lnTo>
                      <a:pt x="491" y="329"/>
                    </a:lnTo>
                    <a:lnTo>
                      <a:pt x="491" y="329"/>
                    </a:lnTo>
                    <a:lnTo>
                      <a:pt x="493" y="329"/>
                    </a:lnTo>
                    <a:lnTo>
                      <a:pt x="495" y="329"/>
                    </a:lnTo>
                    <a:lnTo>
                      <a:pt x="496" y="329"/>
                    </a:lnTo>
                    <a:lnTo>
                      <a:pt x="500" y="329"/>
                    </a:lnTo>
                    <a:lnTo>
                      <a:pt x="502" y="327"/>
                    </a:lnTo>
                    <a:lnTo>
                      <a:pt x="504" y="327"/>
                    </a:lnTo>
                    <a:lnTo>
                      <a:pt x="504" y="327"/>
                    </a:lnTo>
                    <a:lnTo>
                      <a:pt x="505" y="325"/>
                    </a:lnTo>
                    <a:lnTo>
                      <a:pt x="505" y="325"/>
                    </a:lnTo>
                    <a:lnTo>
                      <a:pt x="505" y="327"/>
                    </a:lnTo>
                    <a:lnTo>
                      <a:pt x="507" y="327"/>
                    </a:lnTo>
                    <a:lnTo>
                      <a:pt x="507" y="327"/>
                    </a:lnTo>
                    <a:lnTo>
                      <a:pt x="509" y="325"/>
                    </a:lnTo>
                    <a:lnTo>
                      <a:pt x="511" y="325"/>
                    </a:lnTo>
                    <a:lnTo>
                      <a:pt x="511" y="327"/>
                    </a:lnTo>
                    <a:lnTo>
                      <a:pt x="511" y="327"/>
                    </a:lnTo>
                    <a:lnTo>
                      <a:pt x="513" y="325"/>
                    </a:lnTo>
                    <a:lnTo>
                      <a:pt x="513" y="325"/>
                    </a:lnTo>
                    <a:lnTo>
                      <a:pt x="514" y="325"/>
                    </a:lnTo>
                    <a:lnTo>
                      <a:pt x="516" y="325"/>
                    </a:lnTo>
                    <a:lnTo>
                      <a:pt x="516" y="324"/>
                    </a:lnTo>
                    <a:lnTo>
                      <a:pt x="516" y="324"/>
                    </a:lnTo>
                    <a:lnTo>
                      <a:pt x="514" y="325"/>
                    </a:lnTo>
                    <a:lnTo>
                      <a:pt x="514" y="325"/>
                    </a:lnTo>
                    <a:lnTo>
                      <a:pt x="513" y="325"/>
                    </a:lnTo>
                    <a:lnTo>
                      <a:pt x="513" y="325"/>
                    </a:lnTo>
                    <a:lnTo>
                      <a:pt x="511" y="324"/>
                    </a:lnTo>
                    <a:lnTo>
                      <a:pt x="511" y="322"/>
                    </a:lnTo>
                    <a:lnTo>
                      <a:pt x="511" y="322"/>
                    </a:lnTo>
                    <a:lnTo>
                      <a:pt x="511" y="320"/>
                    </a:lnTo>
                    <a:lnTo>
                      <a:pt x="511" y="320"/>
                    </a:lnTo>
                    <a:lnTo>
                      <a:pt x="509" y="320"/>
                    </a:lnTo>
                    <a:lnTo>
                      <a:pt x="511" y="318"/>
                    </a:lnTo>
                    <a:lnTo>
                      <a:pt x="511" y="318"/>
                    </a:lnTo>
                    <a:lnTo>
                      <a:pt x="513" y="316"/>
                    </a:lnTo>
                    <a:lnTo>
                      <a:pt x="513" y="316"/>
                    </a:lnTo>
                    <a:lnTo>
                      <a:pt x="513" y="315"/>
                    </a:lnTo>
                    <a:lnTo>
                      <a:pt x="513" y="313"/>
                    </a:lnTo>
                    <a:lnTo>
                      <a:pt x="513" y="311"/>
                    </a:lnTo>
                    <a:lnTo>
                      <a:pt x="516" y="311"/>
                    </a:lnTo>
                    <a:lnTo>
                      <a:pt x="518" y="307"/>
                    </a:lnTo>
                    <a:lnTo>
                      <a:pt x="518" y="307"/>
                    </a:lnTo>
                    <a:lnTo>
                      <a:pt x="520" y="306"/>
                    </a:lnTo>
                    <a:lnTo>
                      <a:pt x="522" y="306"/>
                    </a:lnTo>
                    <a:lnTo>
                      <a:pt x="522" y="304"/>
                    </a:lnTo>
                    <a:lnTo>
                      <a:pt x="524" y="304"/>
                    </a:lnTo>
                    <a:lnTo>
                      <a:pt x="524" y="306"/>
                    </a:lnTo>
                    <a:lnTo>
                      <a:pt x="524" y="306"/>
                    </a:lnTo>
                    <a:lnTo>
                      <a:pt x="524" y="306"/>
                    </a:lnTo>
                    <a:lnTo>
                      <a:pt x="525" y="304"/>
                    </a:lnTo>
                    <a:lnTo>
                      <a:pt x="525" y="304"/>
                    </a:lnTo>
                    <a:lnTo>
                      <a:pt x="525" y="304"/>
                    </a:lnTo>
                    <a:lnTo>
                      <a:pt x="527" y="304"/>
                    </a:lnTo>
                    <a:lnTo>
                      <a:pt x="527" y="304"/>
                    </a:lnTo>
                    <a:lnTo>
                      <a:pt x="527" y="304"/>
                    </a:lnTo>
                    <a:lnTo>
                      <a:pt x="529" y="304"/>
                    </a:lnTo>
                    <a:lnTo>
                      <a:pt x="529" y="302"/>
                    </a:lnTo>
                    <a:lnTo>
                      <a:pt x="531" y="302"/>
                    </a:lnTo>
                    <a:lnTo>
                      <a:pt x="531" y="300"/>
                    </a:lnTo>
                    <a:lnTo>
                      <a:pt x="531" y="298"/>
                    </a:lnTo>
                    <a:lnTo>
                      <a:pt x="533" y="298"/>
                    </a:lnTo>
                    <a:lnTo>
                      <a:pt x="533" y="298"/>
                    </a:lnTo>
                    <a:lnTo>
                      <a:pt x="533" y="300"/>
                    </a:lnTo>
                    <a:lnTo>
                      <a:pt x="533" y="300"/>
                    </a:lnTo>
                    <a:lnTo>
                      <a:pt x="534" y="300"/>
                    </a:lnTo>
                    <a:lnTo>
                      <a:pt x="534" y="300"/>
                    </a:lnTo>
                    <a:lnTo>
                      <a:pt x="534" y="302"/>
                    </a:lnTo>
                    <a:lnTo>
                      <a:pt x="536" y="302"/>
                    </a:lnTo>
                    <a:lnTo>
                      <a:pt x="536" y="300"/>
                    </a:lnTo>
                    <a:lnTo>
                      <a:pt x="538" y="300"/>
                    </a:lnTo>
                    <a:lnTo>
                      <a:pt x="538" y="300"/>
                    </a:lnTo>
                    <a:lnTo>
                      <a:pt x="540" y="298"/>
                    </a:lnTo>
                    <a:lnTo>
                      <a:pt x="540" y="298"/>
                    </a:lnTo>
                    <a:lnTo>
                      <a:pt x="542" y="298"/>
                    </a:lnTo>
                    <a:lnTo>
                      <a:pt x="542" y="298"/>
                    </a:lnTo>
                    <a:lnTo>
                      <a:pt x="542" y="298"/>
                    </a:lnTo>
                    <a:lnTo>
                      <a:pt x="543" y="298"/>
                    </a:lnTo>
                    <a:lnTo>
                      <a:pt x="543" y="298"/>
                    </a:lnTo>
                    <a:lnTo>
                      <a:pt x="545" y="298"/>
                    </a:lnTo>
                    <a:lnTo>
                      <a:pt x="545" y="296"/>
                    </a:lnTo>
                    <a:lnTo>
                      <a:pt x="547" y="296"/>
                    </a:lnTo>
                    <a:lnTo>
                      <a:pt x="547" y="296"/>
                    </a:lnTo>
                    <a:lnTo>
                      <a:pt x="545" y="295"/>
                    </a:lnTo>
                    <a:lnTo>
                      <a:pt x="545" y="295"/>
                    </a:lnTo>
                    <a:lnTo>
                      <a:pt x="547" y="295"/>
                    </a:lnTo>
                    <a:lnTo>
                      <a:pt x="547" y="293"/>
                    </a:lnTo>
                    <a:lnTo>
                      <a:pt x="547" y="293"/>
                    </a:lnTo>
                    <a:lnTo>
                      <a:pt x="549" y="293"/>
                    </a:lnTo>
                    <a:lnTo>
                      <a:pt x="549" y="293"/>
                    </a:lnTo>
                    <a:lnTo>
                      <a:pt x="549" y="293"/>
                    </a:lnTo>
                    <a:lnTo>
                      <a:pt x="553" y="293"/>
                    </a:lnTo>
                    <a:lnTo>
                      <a:pt x="554" y="293"/>
                    </a:lnTo>
                    <a:lnTo>
                      <a:pt x="554" y="291"/>
                    </a:lnTo>
                    <a:lnTo>
                      <a:pt x="556" y="293"/>
                    </a:lnTo>
                    <a:lnTo>
                      <a:pt x="558" y="291"/>
                    </a:lnTo>
                    <a:lnTo>
                      <a:pt x="558" y="291"/>
                    </a:lnTo>
                    <a:lnTo>
                      <a:pt x="563" y="287"/>
                    </a:lnTo>
                    <a:lnTo>
                      <a:pt x="565" y="287"/>
                    </a:lnTo>
                    <a:lnTo>
                      <a:pt x="567" y="286"/>
                    </a:lnTo>
                    <a:lnTo>
                      <a:pt x="567" y="287"/>
                    </a:lnTo>
                    <a:lnTo>
                      <a:pt x="569" y="287"/>
                    </a:lnTo>
                    <a:lnTo>
                      <a:pt x="567" y="289"/>
                    </a:lnTo>
                    <a:lnTo>
                      <a:pt x="563" y="289"/>
                    </a:lnTo>
                    <a:lnTo>
                      <a:pt x="563" y="291"/>
                    </a:lnTo>
                    <a:lnTo>
                      <a:pt x="565" y="291"/>
                    </a:lnTo>
                    <a:lnTo>
                      <a:pt x="567" y="291"/>
                    </a:lnTo>
                    <a:lnTo>
                      <a:pt x="571" y="291"/>
                    </a:lnTo>
                    <a:lnTo>
                      <a:pt x="572" y="291"/>
                    </a:lnTo>
                    <a:lnTo>
                      <a:pt x="574" y="291"/>
                    </a:lnTo>
                    <a:lnTo>
                      <a:pt x="574" y="293"/>
                    </a:lnTo>
                    <a:lnTo>
                      <a:pt x="571" y="293"/>
                    </a:lnTo>
                    <a:lnTo>
                      <a:pt x="569" y="293"/>
                    </a:lnTo>
                    <a:lnTo>
                      <a:pt x="567" y="295"/>
                    </a:lnTo>
                    <a:lnTo>
                      <a:pt x="567" y="293"/>
                    </a:lnTo>
                    <a:lnTo>
                      <a:pt x="567" y="293"/>
                    </a:lnTo>
                    <a:lnTo>
                      <a:pt x="567" y="291"/>
                    </a:lnTo>
                    <a:lnTo>
                      <a:pt x="563" y="293"/>
                    </a:lnTo>
                    <a:lnTo>
                      <a:pt x="560" y="295"/>
                    </a:lnTo>
                    <a:lnTo>
                      <a:pt x="556" y="296"/>
                    </a:lnTo>
                    <a:lnTo>
                      <a:pt x="556" y="298"/>
                    </a:lnTo>
                    <a:lnTo>
                      <a:pt x="554" y="298"/>
                    </a:lnTo>
                    <a:lnTo>
                      <a:pt x="554" y="298"/>
                    </a:lnTo>
                    <a:lnTo>
                      <a:pt x="553" y="298"/>
                    </a:lnTo>
                    <a:lnTo>
                      <a:pt x="551" y="300"/>
                    </a:lnTo>
                    <a:lnTo>
                      <a:pt x="553" y="298"/>
                    </a:lnTo>
                    <a:lnTo>
                      <a:pt x="551" y="300"/>
                    </a:lnTo>
                    <a:lnTo>
                      <a:pt x="551" y="302"/>
                    </a:lnTo>
                    <a:lnTo>
                      <a:pt x="551" y="304"/>
                    </a:lnTo>
                    <a:lnTo>
                      <a:pt x="551" y="306"/>
                    </a:lnTo>
                    <a:lnTo>
                      <a:pt x="551" y="306"/>
                    </a:lnTo>
                    <a:lnTo>
                      <a:pt x="553" y="307"/>
                    </a:lnTo>
                    <a:lnTo>
                      <a:pt x="553" y="309"/>
                    </a:lnTo>
                    <a:lnTo>
                      <a:pt x="553" y="309"/>
                    </a:lnTo>
                    <a:lnTo>
                      <a:pt x="554" y="309"/>
                    </a:lnTo>
                    <a:lnTo>
                      <a:pt x="554" y="309"/>
                    </a:lnTo>
                    <a:lnTo>
                      <a:pt x="554" y="307"/>
                    </a:lnTo>
                    <a:lnTo>
                      <a:pt x="556" y="307"/>
                    </a:lnTo>
                    <a:lnTo>
                      <a:pt x="556" y="307"/>
                    </a:lnTo>
                    <a:lnTo>
                      <a:pt x="558" y="306"/>
                    </a:lnTo>
                    <a:lnTo>
                      <a:pt x="560" y="306"/>
                    </a:lnTo>
                    <a:lnTo>
                      <a:pt x="560" y="306"/>
                    </a:lnTo>
                    <a:lnTo>
                      <a:pt x="563" y="302"/>
                    </a:lnTo>
                    <a:lnTo>
                      <a:pt x="563" y="302"/>
                    </a:lnTo>
                    <a:lnTo>
                      <a:pt x="565" y="300"/>
                    </a:lnTo>
                    <a:lnTo>
                      <a:pt x="567" y="298"/>
                    </a:lnTo>
                    <a:lnTo>
                      <a:pt x="567" y="300"/>
                    </a:lnTo>
                    <a:lnTo>
                      <a:pt x="567" y="298"/>
                    </a:lnTo>
                    <a:lnTo>
                      <a:pt x="567" y="298"/>
                    </a:lnTo>
                    <a:lnTo>
                      <a:pt x="569" y="300"/>
                    </a:lnTo>
                    <a:lnTo>
                      <a:pt x="571" y="300"/>
                    </a:lnTo>
                    <a:lnTo>
                      <a:pt x="571" y="300"/>
                    </a:lnTo>
                    <a:lnTo>
                      <a:pt x="571" y="298"/>
                    </a:lnTo>
                    <a:lnTo>
                      <a:pt x="572" y="298"/>
                    </a:lnTo>
                    <a:lnTo>
                      <a:pt x="572" y="298"/>
                    </a:lnTo>
                    <a:lnTo>
                      <a:pt x="574" y="298"/>
                    </a:lnTo>
                    <a:lnTo>
                      <a:pt x="574" y="298"/>
                    </a:lnTo>
                    <a:lnTo>
                      <a:pt x="576" y="298"/>
                    </a:lnTo>
                    <a:lnTo>
                      <a:pt x="578" y="296"/>
                    </a:lnTo>
                    <a:lnTo>
                      <a:pt x="578" y="296"/>
                    </a:lnTo>
                    <a:lnTo>
                      <a:pt x="580" y="296"/>
                    </a:lnTo>
                    <a:lnTo>
                      <a:pt x="580" y="296"/>
                    </a:lnTo>
                    <a:lnTo>
                      <a:pt x="581" y="295"/>
                    </a:lnTo>
                    <a:lnTo>
                      <a:pt x="583" y="295"/>
                    </a:lnTo>
                    <a:lnTo>
                      <a:pt x="587" y="293"/>
                    </a:lnTo>
                    <a:lnTo>
                      <a:pt x="587" y="293"/>
                    </a:lnTo>
                    <a:lnTo>
                      <a:pt x="589" y="293"/>
                    </a:lnTo>
                    <a:lnTo>
                      <a:pt x="589" y="293"/>
                    </a:lnTo>
                    <a:lnTo>
                      <a:pt x="591" y="293"/>
                    </a:lnTo>
                    <a:lnTo>
                      <a:pt x="591" y="293"/>
                    </a:lnTo>
                    <a:lnTo>
                      <a:pt x="589" y="293"/>
                    </a:lnTo>
                    <a:lnTo>
                      <a:pt x="589" y="291"/>
                    </a:lnTo>
                    <a:lnTo>
                      <a:pt x="589" y="291"/>
                    </a:lnTo>
                    <a:lnTo>
                      <a:pt x="589" y="291"/>
                    </a:lnTo>
                    <a:lnTo>
                      <a:pt x="589" y="289"/>
                    </a:lnTo>
                    <a:lnTo>
                      <a:pt x="587" y="289"/>
                    </a:lnTo>
                    <a:lnTo>
                      <a:pt x="587" y="289"/>
                    </a:lnTo>
                    <a:lnTo>
                      <a:pt x="585" y="289"/>
                    </a:lnTo>
                    <a:lnTo>
                      <a:pt x="587" y="287"/>
                    </a:lnTo>
                    <a:lnTo>
                      <a:pt x="585" y="287"/>
                    </a:lnTo>
                    <a:lnTo>
                      <a:pt x="581" y="287"/>
                    </a:lnTo>
                    <a:lnTo>
                      <a:pt x="580" y="289"/>
                    </a:lnTo>
                    <a:lnTo>
                      <a:pt x="580" y="287"/>
                    </a:lnTo>
                    <a:lnTo>
                      <a:pt x="576" y="287"/>
                    </a:lnTo>
                    <a:lnTo>
                      <a:pt x="574" y="286"/>
                    </a:lnTo>
                    <a:lnTo>
                      <a:pt x="572" y="286"/>
                    </a:lnTo>
                    <a:lnTo>
                      <a:pt x="572" y="286"/>
                    </a:lnTo>
                    <a:lnTo>
                      <a:pt x="572" y="286"/>
                    </a:lnTo>
                    <a:lnTo>
                      <a:pt x="572" y="284"/>
                    </a:lnTo>
                    <a:lnTo>
                      <a:pt x="572" y="284"/>
                    </a:lnTo>
                    <a:lnTo>
                      <a:pt x="571" y="282"/>
                    </a:lnTo>
                    <a:lnTo>
                      <a:pt x="569" y="282"/>
                    </a:lnTo>
                    <a:lnTo>
                      <a:pt x="569" y="282"/>
                    </a:lnTo>
                    <a:lnTo>
                      <a:pt x="569" y="280"/>
                    </a:lnTo>
                    <a:lnTo>
                      <a:pt x="567" y="280"/>
                    </a:lnTo>
                    <a:lnTo>
                      <a:pt x="567" y="278"/>
                    </a:lnTo>
                    <a:lnTo>
                      <a:pt x="567" y="278"/>
                    </a:lnTo>
                    <a:lnTo>
                      <a:pt x="567" y="277"/>
                    </a:lnTo>
                    <a:lnTo>
                      <a:pt x="569" y="275"/>
                    </a:lnTo>
                    <a:lnTo>
                      <a:pt x="567" y="275"/>
                    </a:lnTo>
                    <a:lnTo>
                      <a:pt x="567" y="275"/>
                    </a:lnTo>
                    <a:lnTo>
                      <a:pt x="567" y="275"/>
                    </a:lnTo>
                    <a:lnTo>
                      <a:pt x="569" y="273"/>
                    </a:lnTo>
                    <a:lnTo>
                      <a:pt x="571" y="269"/>
                    </a:lnTo>
                    <a:lnTo>
                      <a:pt x="572" y="268"/>
                    </a:lnTo>
                    <a:lnTo>
                      <a:pt x="571" y="268"/>
                    </a:lnTo>
                    <a:lnTo>
                      <a:pt x="571" y="268"/>
                    </a:lnTo>
                    <a:lnTo>
                      <a:pt x="571" y="266"/>
                    </a:lnTo>
                    <a:lnTo>
                      <a:pt x="571" y="266"/>
                    </a:lnTo>
                    <a:lnTo>
                      <a:pt x="565" y="268"/>
                    </a:lnTo>
                    <a:lnTo>
                      <a:pt x="565" y="268"/>
                    </a:lnTo>
                    <a:lnTo>
                      <a:pt x="565" y="266"/>
                    </a:lnTo>
                    <a:lnTo>
                      <a:pt x="563" y="266"/>
                    </a:lnTo>
                    <a:lnTo>
                      <a:pt x="560" y="266"/>
                    </a:lnTo>
                    <a:lnTo>
                      <a:pt x="562" y="264"/>
                    </a:lnTo>
                    <a:lnTo>
                      <a:pt x="563" y="264"/>
                    </a:lnTo>
                    <a:lnTo>
                      <a:pt x="565" y="264"/>
                    </a:lnTo>
                    <a:lnTo>
                      <a:pt x="567" y="264"/>
                    </a:lnTo>
                    <a:lnTo>
                      <a:pt x="571" y="266"/>
                    </a:lnTo>
                    <a:lnTo>
                      <a:pt x="572" y="264"/>
                    </a:lnTo>
                    <a:lnTo>
                      <a:pt x="576" y="262"/>
                    </a:lnTo>
                    <a:lnTo>
                      <a:pt x="578" y="260"/>
                    </a:lnTo>
                    <a:lnTo>
                      <a:pt x="578" y="258"/>
                    </a:lnTo>
                    <a:lnTo>
                      <a:pt x="578" y="257"/>
                    </a:lnTo>
                    <a:lnTo>
                      <a:pt x="578" y="257"/>
                    </a:lnTo>
                    <a:lnTo>
                      <a:pt x="580" y="258"/>
                    </a:lnTo>
                    <a:lnTo>
                      <a:pt x="580" y="257"/>
                    </a:lnTo>
                    <a:lnTo>
                      <a:pt x="578" y="255"/>
                    </a:lnTo>
                    <a:lnTo>
                      <a:pt x="576" y="253"/>
                    </a:lnTo>
                    <a:lnTo>
                      <a:pt x="572" y="253"/>
                    </a:lnTo>
                    <a:lnTo>
                      <a:pt x="571" y="253"/>
                    </a:lnTo>
                    <a:lnTo>
                      <a:pt x="569" y="253"/>
                    </a:lnTo>
                    <a:lnTo>
                      <a:pt x="565" y="253"/>
                    </a:lnTo>
                    <a:lnTo>
                      <a:pt x="556" y="257"/>
                    </a:lnTo>
                    <a:lnTo>
                      <a:pt x="553" y="258"/>
                    </a:lnTo>
                    <a:lnTo>
                      <a:pt x="549" y="258"/>
                    </a:lnTo>
                    <a:lnTo>
                      <a:pt x="549" y="260"/>
                    </a:lnTo>
                    <a:lnTo>
                      <a:pt x="547" y="260"/>
                    </a:lnTo>
                    <a:lnTo>
                      <a:pt x="545" y="260"/>
                    </a:lnTo>
                    <a:lnTo>
                      <a:pt x="545" y="260"/>
                    </a:lnTo>
                    <a:lnTo>
                      <a:pt x="542" y="264"/>
                    </a:lnTo>
                    <a:lnTo>
                      <a:pt x="540" y="264"/>
                    </a:lnTo>
                    <a:lnTo>
                      <a:pt x="536" y="268"/>
                    </a:lnTo>
                    <a:lnTo>
                      <a:pt x="534" y="269"/>
                    </a:lnTo>
                    <a:lnTo>
                      <a:pt x="533" y="269"/>
                    </a:lnTo>
                    <a:lnTo>
                      <a:pt x="531" y="271"/>
                    </a:lnTo>
                    <a:lnTo>
                      <a:pt x="529" y="273"/>
                    </a:lnTo>
                    <a:lnTo>
                      <a:pt x="529" y="273"/>
                    </a:lnTo>
                    <a:lnTo>
                      <a:pt x="527" y="275"/>
                    </a:lnTo>
                    <a:lnTo>
                      <a:pt x="527" y="275"/>
                    </a:lnTo>
                    <a:lnTo>
                      <a:pt x="525" y="275"/>
                    </a:lnTo>
                    <a:lnTo>
                      <a:pt x="529" y="271"/>
                    </a:lnTo>
                    <a:lnTo>
                      <a:pt x="533" y="269"/>
                    </a:lnTo>
                    <a:lnTo>
                      <a:pt x="534" y="269"/>
                    </a:lnTo>
                    <a:lnTo>
                      <a:pt x="538" y="264"/>
                    </a:lnTo>
                    <a:lnTo>
                      <a:pt x="538" y="262"/>
                    </a:lnTo>
                    <a:lnTo>
                      <a:pt x="540" y="262"/>
                    </a:lnTo>
                    <a:lnTo>
                      <a:pt x="542" y="260"/>
                    </a:lnTo>
                    <a:lnTo>
                      <a:pt x="547" y="257"/>
                    </a:lnTo>
                    <a:lnTo>
                      <a:pt x="549" y="257"/>
                    </a:lnTo>
                    <a:lnTo>
                      <a:pt x="553" y="253"/>
                    </a:lnTo>
                    <a:lnTo>
                      <a:pt x="553" y="253"/>
                    </a:lnTo>
                    <a:lnTo>
                      <a:pt x="553" y="253"/>
                    </a:lnTo>
                    <a:lnTo>
                      <a:pt x="554" y="251"/>
                    </a:lnTo>
                    <a:lnTo>
                      <a:pt x="560" y="251"/>
                    </a:lnTo>
                    <a:lnTo>
                      <a:pt x="560" y="251"/>
                    </a:lnTo>
                    <a:lnTo>
                      <a:pt x="562" y="249"/>
                    </a:lnTo>
                    <a:lnTo>
                      <a:pt x="563" y="248"/>
                    </a:lnTo>
                    <a:lnTo>
                      <a:pt x="565" y="246"/>
                    </a:lnTo>
                    <a:lnTo>
                      <a:pt x="567" y="246"/>
                    </a:lnTo>
                    <a:lnTo>
                      <a:pt x="567" y="244"/>
                    </a:lnTo>
                    <a:lnTo>
                      <a:pt x="567" y="244"/>
                    </a:lnTo>
                    <a:lnTo>
                      <a:pt x="569" y="244"/>
                    </a:lnTo>
                    <a:lnTo>
                      <a:pt x="569" y="244"/>
                    </a:lnTo>
                    <a:lnTo>
                      <a:pt x="571" y="244"/>
                    </a:lnTo>
                    <a:lnTo>
                      <a:pt x="572" y="244"/>
                    </a:lnTo>
                    <a:lnTo>
                      <a:pt x="572" y="242"/>
                    </a:lnTo>
                    <a:lnTo>
                      <a:pt x="574" y="244"/>
                    </a:lnTo>
                    <a:lnTo>
                      <a:pt x="576" y="244"/>
                    </a:lnTo>
                    <a:lnTo>
                      <a:pt x="578" y="244"/>
                    </a:lnTo>
                    <a:lnTo>
                      <a:pt x="580" y="244"/>
                    </a:lnTo>
                    <a:lnTo>
                      <a:pt x="583" y="242"/>
                    </a:lnTo>
                    <a:lnTo>
                      <a:pt x="587" y="244"/>
                    </a:lnTo>
                    <a:lnTo>
                      <a:pt x="587" y="244"/>
                    </a:lnTo>
                    <a:lnTo>
                      <a:pt x="591" y="244"/>
                    </a:lnTo>
                    <a:lnTo>
                      <a:pt x="592" y="244"/>
                    </a:lnTo>
                    <a:lnTo>
                      <a:pt x="598" y="244"/>
                    </a:lnTo>
                    <a:lnTo>
                      <a:pt x="600" y="244"/>
                    </a:lnTo>
                    <a:lnTo>
                      <a:pt x="601" y="246"/>
                    </a:lnTo>
                    <a:lnTo>
                      <a:pt x="601" y="246"/>
                    </a:lnTo>
                    <a:lnTo>
                      <a:pt x="601" y="246"/>
                    </a:lnTo>
                    <a:lnTo>
                      <a:pt x="605" y="246"/>
                    </a:lnTo>
                    <a:lnTo>
                      <a:pt x="610" y="246"/>
                    </a:lnTo>
                    <a:lnTo>
                      <a:pt x="612" y="244"/>
                    </a:lnTo>
                    <a:lnTo>
                      <a:pt x="612" y="244"/>
                    </a:lnTo>
                    <a:lnTo>
                      <a:pt x="612" y="244"/>
                    </a:lnTo>
                    <a:lnTo>
                      <a:pt x="612" y="246"/>
                    </a:lnTo>
                    <a:lnTo>
                      <a:pt x="612" y="246"/>
                    </a:lnTo>
                    <a:lnTo>
                      <a:pt x="614" y="246"/>
                    </a:lnTo>
                    <a:lnTo>
                      <a:pt x="616" y="242"/>
                    </a:lnTo>
                    <a:lnTo>
                      <a:pt x="618" y="242"/>
                    </a:lnTo>
                    <a:lnTo>
                      <a:pt x="621" y="240"/>
                    </a:lnTo>
                    <a:lnTo>
                      <a:pt x="623" y="237"/>
                    </a:lnTo>
                    <a:lnTo>
                      <a:pt x="623" y="239"/>
                    </a:lnTo>
                    <a:lnTo>
                      <a:pt x="625" y="237"/>
                    </a:lnTo>
                    <a:lnTo>
                      <a:pt x="629" y="235"/>
                    </a:lnTo>
                    <a:lnTo>
                      <a:pt x="632" y="235"/>
                    </a:lnTo>
                    <a:lnTo>
                      <a:pt x="634" y="233"/>
                    </a:lnTo>
                    <a:lnTo>
                      <a:pt x="636" y="235"/>
                    </a:lnTo>
                    <a:lnTo>
                      <a:pt x="638" y="235"/>
                    </a:lnTo>
                    <a:lnTo>
                      <a:pt x="639" y="233"/>
                    </a:lnTo>
                    <a:lnTo>
                      <a:pt x="639" y="233"/>
                    </a:lnTo>
                    <a:lnTo>
                      <a:pt x="643" y="231"/>
                    </a:lnTo>
                    <a:lnTo>
                      <a:pt x="645" y="231"/>
                    </a:lnTo>
                    <a:lnTo>
                      <a:pt x="647" y="230"/>
                    </a:lnTo>
                    <a:lnTo>
                      <a:pt x="648" y="228"/>
                    </a:lnTo>
                    <a:lnTo>
                      <a:pt x="648" y="228"/>
                    </a:lnTo>
                    <a:lnTo>
                      <a:pt x="647" y="226"/>
                    </a:lnTo>
                    <a:lnTo>
                      <a:pt x="647" y="226"/>
                    </a:lnTo>
                    <a:lnTo>
                      <a:pt x="648" y="226"/>
                    </a:lnTo>
                    <a:lnTo>
                      <a:pt x="650" y="226"/>
                    </a:lnTo>
                    <a:lnTo>
                      <a:pt x="650" y="224"/>
                    </a:lnTo>
                    <a:lnTo>
                      <a:pt x="647" y="224"/>
                    </a:lnTo>
                    <a:lnTo>
                      <a:pt x="648" y="224"/>
                    </a:lnTo>
                    <a:lnTo>
                      <a:pt x="650" y="224"/>
                    </a:lnTo>
                    <a:lnTo>
                      <a:pt x="650" y="224"/>
                    </a:lnTo>
                    <a:lnTo>
                      <a:pt x="648" y="222"/>
                    </a:lnTo>
                    <a:lnTo>
                      <a:pt x="648" y="222"/>
                    </a:lnTo>
                    <a:lnTo>
                      <a:pt x="650" y="220"/>
                    </a:lnTo>
                    <a:lnTo>
                      <a:pt x="650" y="219"/>
                    </a:lnTo>
                    <a:lnTo>
                      <a:pt x="648" y="219"/>
                    </a:lnTo>
                    <a:lnTo>
                      <a:pt x="648" y="219"/>
                    </a:lnTo>
                    <a:lnTo>
                      <a:pt x="647" y="219"/>
                    </a:lnTo>
                    <a:lnTo>
                      <a:pt x="650" y="219"/>
                    </a:lnTo>
                    <a:lnTo>
                      <a:pt x="650" y="219"/>
                    </a:lnTo>
                    <a:lnTo>
                      <a:pt x="652" y="219"/>
                    </a:lnTo>
                    <a:lnTo>
                      <a:pt x="652" y="217"/>
                    </a:lnTo>
                    <a:lnTo>
                      <a:pt x="650" y="217"/>
                    </a:lnTo>
                    <a:lnTo>
                      <a:pt x="652" y="217"/>
                    </a:lnTo>
                    <a:lnTo>
                      <a:pt x="650" y="217"/>
                    </a:lnTo>
                    <a:lnTo>
                      <a:pt x="650" y="215"/>
                    </a:lnTo>
                    <a:lnTo>
                      <a:pt x="650" y="215"/>
                    </a:lnTo>
                    <a:lnTo>
                      <a:pt x="652" y="215"/>
                    </a:lnTo>
                    <a:lnTo>
                      <a:pt x="647" y="213"/>
                    </a:lnTo>
                    <a:lnTo>
                      <a:pt x="648" y="213"/>
                    </a:lnTo>
                    <a:lnTo>
                      <a:pt x="647" y="211"/>
                    </a:lnTo>
                    <a:lnTo>
                      <a:pt x="647" y="211"/>
                    </a:lnTo>
                    <a:lnTo>
                      <a:pt x="645" y="213"/>
                    </a:lnTo>
                    <a:lnTo>
                      <a:pt x="641" y="215"/>
                    </a:lnTo>
                    <a:lnTo>
                      <a:pt x="641" y="215"/>
                    </a:lnTo>
                    <a:lnTo>
                      <a:pt x="641" y="215"/>
                    </a:lnTo>
                    <a:lnTo>
                      <a:pt x="643" y="213"/>
                    </a:lnTo>
                    <a:lnTo>
                      <a:pt x="643" y="211"/>
                    </a:lnTo>
                    <a:lnTo>
                      <a:pt x="645" y="211"/>
                    </a:lnTo>
                    <a:lnTo>
                      <a:pt x="645" y="210"/>
                    </a:lnTo>
                    <a:lnTo>
                      <a:pt x="645" y="210"/>
                    </a:lnTo>
                    <a:lnTo>
                      <a:pt x="645" y="208"/>
                    </a:lnTo>
                    <a:lnTo>
                      <a:pt x="643" y="208"/>
                    </a:lnTo>
                    <a:lnTo>
                      <a:pt x="639" y="208"/>
                    </a:lnTo>
                    <a:lnTo>
                      <a:pt x="639" y="208"/>
                    </a:lnTo>
                    <a:lnTo>
                      <a:pt x="639" y="210"/>
                    </a:lnTo>
                    <a:lnTo>
                      <a:pt x="641" y="210"/>
                    </a:lnTo>
                    <a:lnTo>
                      <a:pt x="641" y="210"/>
                    </a:lnTo>
                    <a:lnTo>
                      <a:pt x="639" y="210"/>
                    </a:lnTo>
                    <a:lnTo>
                      <a:pt x="634" y="210"/>
                    </a:lnTo>
                    <a:lnTo>
                      <a:pt x="634" y="210"/>
                    </a:lnTo>
                    <a:lnTo>
                      <a:pt x="632" y="211"/>
                    </a:lnTo>
                    <a:lnTo>
                      <a:pt x="629" y="211"/>
                    </a:lnTo>
                    <a:lnTo>
                      <a:pt x="629" y="213"/>
                    </a:lnTo>
                    <a:lnTo>
                      <a:pt x="625" y="215"/>
                    </a:lnTo>
                    <a:lnTo>
                      <a:pt x="625" y="215"/>
                    </a:lnTo>
                    <a:lnTo>
                      <a:pt x="623" y="215"/>
                    </a:lnTo>
                    <a:lnTo>
                      <a:pt x="621" y="217"/>
                    </a:lnTo>
                    <a:lnTo>
                      <a:pt x="623" y="213"/>
                    </a:lnTo>
                    <a:lnTo>
                      <a:pt x="621" y="213"/>
                    </a:lnTo>
                    <a:lnTo>
                      <a:pt x="620" y="211"/>
                    </a:lnTo>
                    <a:lnTo>
                      <a:pt x="618" y="211"/>
                    </a:lnTo>
                    <a:lnTo>
                      <a:pt x="618" y="211"/>
                    </a:lnTo>
                    <a:lnTo>
                      <a:pt x="620" y="211"/>
                    </a:lnTo>
                    <a:lnTo>
                      <a:pt x="621" y="211"/>
                    </a:lnTo>
                    <a:lnTo>
                      <a:pt x="623" y="211"/>
                    </a:lnTo>
                    <a:lnTo>
                      <a:pt x="623" y="213"/>
                    </a:lnTo>
                    <a:lnTo>
                      <a:pt x="627" y="210"/>
                    </a:lnTo>
                    <a:lnTo>
                      <a:pt x="629" y="210"/>
                    </a:lnTo>
                    <a:lnTo>
                      <a:pt x="630" y="210"/>
                    </a:lnTo>
                    <a:lnTo>
                      <a:pt x="634" y="208"/>
                    </a:lnTo>
                    <a:lnTo>
                      <a:pt x="634" y="208"/>
                    </a:lnTo>
                    <a:lnTo>
                      <a:pt x="632" y="210"/>
                    </a:lnTo>
                    <a:lnTo>
                      <a:pt x="630" y="210"/>
                    </a:lnTo>
                    <a:lnTo>
                      <a:pt x="629" y="210"/>
                    </a:lnTo>
                    <a:lnTo>
                      <a:pt x="630" y="210"/>
                    </a:lnTo>
                    <a:lnTo>
                      <a:pt x="632" y="208"/>
                    </a:lnTo>
                    <a:lnTo>
                      <a:pt x="636" y="208"/>
                    </a:lnTo>
                    <a:lnTo>
                      <a:pt x="638" y="206"/>
                    </a:lnTo>
                    <a:lnTo>
                      <a:pt x="639" y="206"/>
                    </a:lnTo>
                    <a:lnTo>
                      <a:pt x="641" y="206"/>
                    </a:lnTo>
                    <a:lnTo>
                      <a:pt x="641" y="206"/>
                    </a:lnTo>
                    <a:lnTo>
                      <a:pt x="643" y="206"/>
                    </a:lnTo>
                    <a:lnTo>
                      <a:pt x="643" y="206"/>
                    </a:lnTo>
                    <a:lnTo>
                      <a:pt x="645" y="206"/>
                    </a:lnTo>
                    <a:lnTo>
                      <a:pt x="645" y="206"/>
                    </a:lnTo>
                    <a:lnTo>
                      <a:pt x="645" y="204"/>
                    </a:lnTo>
                    <a:lnTo>
                      <a:pt x="645" y="204"/>
                    </a:lnTo>
                    <a:lnTo>
                      <a:pt x="645" y="204"/>
                    </a:lnTo>
                    <a:lnTo>
                      <a:pt x="643" y="202"/>
                    </a:lnTo>
                    <a:lnTo>
                      <a:pt x="641" y="202"/>
                    </a:lnTo>
                    <a:lnTo>
                      <a:pt x="643" y="201"/>
                    </a:lnTo>
                    <a:lnTo>
                      <a:pt x="641" y="201"/>
                    </a:lnTo>
                    <a:lnTo>
                      <a:pt x="641" y="201"/>
                    </a:lnTo>
                    <a:lnTo>
                      <a:pt x="641" y="202"/>
                    </a:lnTo>
                    <a:lnTo>
                      <a:pt x="639" y="202"/>
                    </a:lnTo>
                    <a:lnTo>
                      <a:pt x="638" y="201"/>
                    </a:lnTo>
                    <a:lnTo>
                      <a:pt x="638" y="201"/>
                    </a:lnTo>
                    <a:lnTo>
                      <a:pt x="638" y="201"/>
                    </a:lnTo>
                    <a:lnTo>
                      <a:pt x="638" y="201"/>
                    </a:lnTo>
                    <a:lnTo>
                      <a:pt x="638" y="199"/>
                    </a:lnTo>
                    <a:lnTo>
                      <a:pt x="636" y="199"/>
                    </a:lnTo>
                    <a:lnTo>
                      <a:pt x="636" y="197"/>
                    </a:lnTo>
                    <a:lnTo>
                      <a:pt x="634" y="199"/>
                    </a:lnTo>
                    <a:lnTo>
                      <a:pt x="632" y="201"/>
                    </a:lnTo>
                    <a:lnTo>
                      <a:pt x="632" y="201"/>
                    </a:lnTo>
                    <a:lnTo>
                      <a:pt x="634" y="197"/>
                    </a:lnTo>
                    <a:lnTo>
                      <a:pt x="632" y="197"/>
                    </a:lnTo>
                    <a:lnTo>
                      <a:pt x="632" y="197"/>
                    </a:lnTo>
                    <a:lnTo>
                      <a:pt x="632" y="197"/>
                    </a:lnTo>
                    <a:lnTo>
                      <a:pt x="630" y="197"/>
                    </a:lnTo>
                    <a:lnTo>
                      <a:pt x="629" y="195"/>
                    </a:lnTo>
                    <a:lnTo>
                      <a:pt x="629" y="197"/>
                    </a:lnTo>
                    <a:lnTo>
                      <a:pt x="630" y="195"/>
                    </a:lnTo>
                    <a:lnTo>
                      <a:pt x="630" y="195"/>
                    </a:lnTo>
                    <a:lnTo>
                      <a:pt x="629" y="193"/>
                    </a:lnTo>
                    <a:lnTo>
                      <a:pt x="630" y="193"/>
                    </a:lnTo>
                    <a:lnTo>
                      <a:pt x="630" y="192"/>
                    </a:lnTo>
                    <a:lnTo>
                      <a:pt x="629" y="192"/>
                    </a:lnTo>
                    <a:lnTo>
                      <a:pt x="629" y="193"/>
                    </a:lnTo>
                    <a:lnTo>
                      <a:pt x="629" y="192"/>
                    </a:lnTo>
                    <a:lnTo>
                      <a:pt x="629" y="192"/>
                    </a:lnTo>
                    <a:lnTo>
                      <a:pt x="625" y="192"/>
                    </a:lnTo>
                    <a:lnTo>
                      <a:pt x="625" y="190"/>
                    </a:lnTo>
                    <a:lnTo>
                      <a:pt x="625" y="190"/>
                    </a:lnTo>
                    <a:lnTo>
                      <a:pt x="625" y="188"/>
                    </a:lnTo>
                    <a:lnTo>
                      <a:pt x="621" y="188"/>
                    </a:lnTo>
                    <a:lnTo>
                      <a:pt x="623" y="186"/>
                    </a:lnTo>
                    <a:lnTo>
                      <a:pt x="623" y="186"/>
                    </a:lnTo>
                    <a:lnTo>
                      <a:pt x="623" y="186"/>
                    </a:lnTo>
                    <a:lnTo>
                      <a:pt x="623" y="186"/>
                    </a:lnTo>
                    <a:lnTo>
                      <a:pt x="623" y="184"/>
                    </a:lnTo>
                    <a:lnTo>
                      <a:pt x="623" y="184"/>
                    </a:lnTo>
                    <a:lnTo>
                      <a:pt x="625" y="184"/>
                    </a:lnTo>
                    <a:lnTo>
                      <a:pt x="625" y="184"/>
                    </a:lnTo>
                    <a:lnTo>
                      <a:pt x="623" y="182"/>
                    </a:lnTo>
                    <a:lnTo>
                      <a:pt x="620" y="182"/>
                    </a:lnTo>
                    <a:lnTo>
                      <a:pt x="618" y="182"/>
                    </a:lnTo>
                    <a:lnTo>
                      <a:pt x="618" y="182"/>
                    </a:lnTo>
                    <a:lnTo>
                      <a:pt x="623" y="182"/>
                    </a:lnTo>
                    <a:lnTo>
                      <a:pt x="623" y="182"/>
                    </a:lnTo>
                    <a:lnTo>
                      <a:pt x="621" y="182"/>
                    </a:lnTo>
                    <a:lnTo>
                      <a:pt x="621" y="181"/>
                    </a:lnTo>
                    <a:lnTo>
                      <a:pt x="623" y="182"/>
                    </a:lnTo>
                    <a:lnTo>
                      <a:pt x="625" y="182"/>
                    </a:lnTo>
                    <a:lnTo>
                      <a:pt x="625" y="182"/>
                    </a:lnTo>
                    <a:lnTo>
                      <a:pt x="627" y="181"/>
                    </a:lnTo>
                    <a:lnTo>
                      <a:pt x="629" y="179"/>
                    </a:lnTo>
                    <a:lnTo>
                      <a:pt x="629" y="179"/>
                    </a:lnTo>
                    <a:lnTo>
                      <a:pt x="627" y="177"/>
                    </a:lnTo>
                    <a:lnTo>
                      <a:pt x="627" y="177"/>
                    </a:lnTo>
                    <a:lnTo>
                      <a:pt x="627" y="175"/>
                    </a:lnTo>
                    <a:lnTo>
                      <a:pt x="623" y="175"/>
                    </a:lnTo>
                    <a:lnTo>
                      <a:pt x="623" y="175"/>
                    </a:lnTo>
                    <a:lnTo>
                      <a:pt x="625" y="175"/>
                    </a:lnTo>
                    <a:lnTo>
                      <a:pt x="629" y="173"/>
                    </a:lnTo>
                    <a:lnTo>
                      <a:pt x="629" y="173"/>
                    </a:lnTo>
                    <a:lnTo>
                      <a:pt x="627" y="173"/>
                    </a:lnTo>
                    <a:lnTo>
                      <a:pt x="627" y="172"/>
                    </a:lnTo>
                    <a:lnTo>
                      <a:pt x="627" y="170"/>
                    </a:lnTo>
                    <a:lnTo>
                      <a:pt x="625" y="172"/>
                    </a:lnTo>
                    <a:lnTo>
                      <a:pt x="625" y="170"/>
                    </a:lnTo>
                    <a:lnTo>
                      <a:pt x="625" y="170"/>
                    </a:lnTo>
                    <a:lnTo>
                      <a:pt x="627" y="170"/>
                    </a:lnTo>
                    <a:lnTo>
                      <a:pt x="627" y="168"/>
                    </a:lnTo>
                    <a:lnTo>
                      <a:pt x="625" y="168"/>
                    </a:lnTo>
                    <a:lnTo>
                      <a:pt x="623" y="168"/>
                    </a:lnTo>
                    <a:lnTo>
                      <a:pt x="623" y="170"/>
                    </a:lnTo>
                    <a:lnTo>
                      <a:pt x="621" y="170"/>
                    </a:lnTo>
                    <a:lnTo>
                      <a:pt x="623" y="168"/>
                    </a:lnTo>
                    <a:lnTo>
                      <a:pt x="625" y="168"/>
                    </a:lnTo>
                    <a:lnTo>
                      <a:pt x="625" y="168"/>
                    </a:lnTo>
                    <a:lnTo>
                      <a:pt x="625" y="168"/>
                    </a:lnTo>
                    <a:lnTo>
                      <a:pt x="625" y="166"/>
                    </a:lnTo>
                    <a:lnTo>
                      <a:pt x="627" y="166"/>
                    </a:lnTo>
                    <a:lnTo>
                      <a:pt x="627" y="164"/>
                    </a:lnTo>
                    <a:lnTo>
                      <a:pt x="625" y="164"/>
                    </a:lnTo>
                    <a:lnTo>
                      <a:pt x="623" y="164"/>
                    </a:lnTo>
                    <a:lnTo>
                      <a:pt x="621" y="164"/>
                    </a:lnTo>
                    <a:lnTo>
                      <a:pt x="621" y="164"/>
                    </a:lnTo>
                    <a:lnTo>
                      <a:pt x="623" y="164"/>
                    </a:lnTo>
                    <a:lnTo>
                      <a:pt x="623" y="164"/>
                    </a:lnTo>
                    <a:lnTo>
                      <a:pt x="625" y="164"/>
                    </a:lnTo>
                    <a:lnTo>
                      <a:pt x="625" y="164"/>
                    </a:lnTo>
                    <a:lnTo>
                      <a:pt x="627" y="164"/>
                    </a:lnTo>
                    <a:lnTo>
                      <a:pt x="625" y="164"/>
                    </a:lnTo>
                    <a:lnTo>
                      <a:pt x="625" y="163"/>
                    </a:lnTo>
                    <a:lnTo>
                      <a:pt x="627" y="163"/>
                    </a:lnTo>
                    <a:lnTo>
                      <a:pt x="625" y="163"/>
                    </a:lnTo>
                    <a:lnTo>
                      <a:pt x="623" y="163"/>
                    </a:lnTo>
                    <a:lnTo>
                      <a:pt x="625" y="161"/>
                    </a:lnTo>
                    <a:lnTo>
                      <a:pt x="625" y="161"/>
                    </a:lnTo>
                    <a:lnTo>
                      <a:pt x="625" y="159"/>
                    </a:lnTo>
                    <a:lnTo>
                      <a:pt x="625" y="159"/>
                    </a:lnTo>
                    <a:lnTo>
                      <a:pt x="623" y="159"/>
                    </a:lnTo>
                    <a:lnTo>
                      <a:pt x="621" y="159"/>
                    </a:lnTo>
                    <a:lnTo>
                      <a:pt x="621" y="159"/>
                    </a:lnTo>
                    <a:lnTo>
                      <a:pt x="620" y="159"/>
                    </a:lnTo>
                    <a:lnTo>
                      <a:pt x="621" y="159"/>
                    </a:lnTo>
                    <a:lnTo>
                      <a:pt x="623" y="159"/>
                    </a:lnTo>
                    <a:lnTo>
                      <a:pt x="625" y="159"/>
                    </a:lnTo>
                    <a:lnTo>
                      <a:pt x="625" y="157"/>
                    </a:lnTo>
                    <a:lnTo>
                      <a:pt x="625" y="157"/>
                    </a:lnTo>
                    <a:lnTo>
                      <a:pt x="623" y="157"/>
                    </a:lnTo>
                    <a:lnTo>
                      <a:pt x="625" y="157"/>
                    </a:lnTo>
                    <a:lnTo>
                      <a:pt x="623" y="157"/>
                    </a:lnTo>
                    <a:lnTo>
                      <a:pt x="623" y="157"/>
                    </a:lnTo>
                    <a:lnTo>
                      <a:pt x="623" y="157"/>
                    </a:lnTo>
                    <a:lnTo>
                      <a:pt x="623" y="155"/>
                    </a:lnTo>
                    <a:lnTo>
                      <a:pt x="623" y="155"/>
                    </a:lnTo>
                    <a:lnTo>
                      <a:pt x="623" y="155"/>
                    </a:lnTo>
                    <a:lnTo>
                      <a:pt x="623" y="154"/>
                    </a:lnTo>
                    <a:lnTo>
                      <a:pt x="623" y="154"/>
                    </a:lnTo>
                    <a:lnTo>
                      <a:pt x="623" y="154"/>
                    </a:lnTo>
                    <a:lnTo>
                      <a:pt x="623" y="154"/>
                    </a:lnTo>
                    <a:lnTo>
                      <a:pt x="621" y="154"/>
                    </a:lnTo>
                    <a:lnTo>
                      <a:pt x="623" y="152"/>
                    </a:lnTo>
                    <a:lnTo>
                      <a:pt x="623" y="152"/>
                    </a:lnTo>
                    <a:lnTo>
                      <a:pt x="623" y="150"/>
                    </a:lnTo>
                    <a:lnTo>
                      <a:pt x="623" y="150"/>
                    </a:lnTo>
                    <a:lnTo>
                      <a:pt x="623" y="148"/>
                    </a:lnTo>
                    <a:lnTo>
                      <a:pt x="623" y="148"/>
                    </a:lnTo>
                    <a:lnTo>
                      <a:pt x="623" y="148"/>
                    </a:lnTo>
                    <a:lnTo>
                      <a:pt x="621" y="146"/>
                    </a:lnTo>
                    <a:lnTo>
                      <a:pt x="621" y="146"/>
                    </a:lnTo>
                    <a:lnTo>
                      <a:pt x="620" y="148"/>
                    </a:lnTo>
                    <a:lnTo>
                      <a:pt x="620" y="148"/>
                    </a:lnTo>
                    <a:lnTo>
                      <a:pt x="618" y="150"/>
                    </a:lnTo>
                    <a:lnTo>
                      <a:pt x="618" y="150"/>
                    </a:lnTo>
                    <a:lnTo>
                      <a:pt x="614" y="152"/>
                    </a:lnTo>
                    <a:lnTo>
                      <a:pt x="614" y="152"/>
                    </a:lnTo>
                    <a:lnTo>
                      <a:pt x="614" y="154"/>
                    </a:lnTo>
                    <a:lnTo>
                      <a:pt x="614" y="154"/>
                    </a:lnTo>
                    <a:lnTo>
                      <a:pt x="614" y="155"/>
                    </a:lnTo>
                    <a:lnTo>
                      <a:pt x="614" y="155"/>
                    </a:lnTo>
                    <a:lnTo>
                      <a:pt x="614" y="155"/>
                    </a:lnTo>
                    <a:lnTo>
                      <a:pt x="612" y="157"/>
                    </a:lnTo>
                    <a:lnTo>
                      <a:pt x="610" y="157"/>
                    </a:lnTo>
                    <a:lnTo>
                      <a:pt x="610" y="157"/>
                    </a:lnTo>
                    <a:lnTo>
                      <a:pt x="610" y="157"/>
                    </a:lnTo>
                    <a:lnTo>
                      <a:pt x="610" y="159"/>
                    </a:lnTo>
                    <a:lnTo>
                      <a:pt x="609" y="159"/>
                    </a:lnTo>
                    <a:lnTo>
                      <a:pt x="609" y="159"/>
                    </a:lnTo>
                    <a:lnTo>
                      <a:pt x="609" y="159"/>
                    </a:lnTo>
                    <a:lnTo>
                      <a:pt x="609" y="161"/>
                    </a:lnTo>
                    <a:lnTo>
                      <a:pt x="607" y="161"/>
                    </a:lnTo>
                    <a:lnTo>
                      <a:pt x="607" y="159"/>
                    </a:lnTo>
                    <a:lnTo>
                      <a:pt x="607" y="161"/>
                    </a:lnTo>
                    <a:lnTo>
                      <a:pt x="607" y="161"/>
                    </a:lnTo>
                    <a:lnTo>
                      <a:pt x="607" y="163"/>
                    </a:lnTo>
                    <a:lnTo>
                      <a:pt x="605" y="164"/>
                    </a:lnTo>
                    <a:lnTo>
                      <a:pt x="605" y="164"/>
                    </a:lnTo>
                    <a:lnTo>
                      <a:pt x="605" y="163"/>
                    </a:lnTo>
                    <a:lnTo>
                      <a:pt x="607" y="163"/>
                    </a:lnTo>
                    <a:lnTo>
                      <a:pt x="605" y="161"/>
                    </a:lnTo>
                    <a:lnTo>
                      <a:pt x="605" y="161"/>
                    </a:lnTo>
                    <a:lnTo>
                      <a:pt x="603" y="161"/>
                    </a:lnTo>
                    <a:lnTo>
                      <a:pt x="601" y="163"/>
                    </a:lnTo>
                    <a:lnTo>
                      <a:pt x="601" y="164"/>
                    </a:lnTo>
                    <a:lnTo>
                      <a:pt x="600" y="164"/>
                    </a:lnTo>
                    <a:lnTo>
                      <a:pt x="594" y="166"/>
                    </a:lnTo>
                    <a:lnTo>
                      <a:pt x="592" y="168"/>
                    </a:lnTo>
                    <a:lnTo>
                      <a:pt x="592" y="166"/>
                    </a:lnTo>
                    <a:lnTo>
                      <a:pt x="594" y="166"/>
                    </a:lnTo>
                    <a:lnTo>
                      <a:pt x="594" y="164"/>
                    </a:lnTo>
                    <a:lnTo>
                      <a:pt x="594" y="164"/>
                    </a:lnTo>
                    <a:lnTo>
                      <a:pt x="592" y="164"/>
                    </a:lnTo>
                    <a:lnTo>
                      <a:pt x="592" y="164"/>
                    </a:lnTo>
                    <a:lnTo>
                      <a:pt x="594" y="163"/>
                    </a:lnTo>
                    <a:lnTo>
                      <a:pt x="592" y="163"/>
                    </a:lnTo>
                    <a:lnTo>
                      <a:pt x="591" y="166"/>
                    </a:lnTo>
                    <a:lnTo>
                      <a:pt x="589" y="168"/>
                    </a:lnTo>
                    <a:lnTo>
                      <a:pt x="587" y="168"/>
                    </a:lnTo>
                    <a:lnTo>
                      <a:pt x="581" y="170"/>
                    </a:lnTo>
                    <a:lnTo>
                      <a:pt x="587" y="168"/>
                    </a:lnTo>
                    <a:lnTo>
                      <a:pt x="589" y="166"/>
                    </a:lnTo>
                    <a:lnTo>
                      <a:pt x="591" y="164"/>
                    </a:lnTo>
                    <a:lnTo>
                      <a:pt x="592" y="163"/>
                    </a:lnTo>
                    <a:lnTo>
                      <a:pt x="591" y="163"/>
                    </a:lnTo>
                    <a:lnTo>
                      <a:pt x="592" y="159"/>
                    </a:lnTo>
                    <a:lnTo>
                      <a:pt x="591" y="159"/>
                    </a:lnTo>
                    <a:lnTo>
                      <a:pt x="589" y="159"/>
                    </a:lnTo>
                    <a:lnTo>
                      <a:pt x="589" y="159"/>
                    </a:lnTo>
                    <a:lnTo>
                      <a:pt x="587" y="159"/>
                    </a:lnTo>
                    <a:lnTo>
                      <a:pt x="585" y="159"/>
                    </a:lnTo>
                    <a:lnTo>
                      <a:pt x="581" y="161"/>
                    </a:lnTo>
                    <a:lnTo>
                      <a:pt x="581" y="161"/>
                    </a:lnTo>
                    <a:lnTo>
                      <a:pt x="581" y="161"/>
                    </a:lnTo>
                    <a:lnTo>
                      <a:pt x="581" y="161"/>
                    </a:lnTo>
                    <a:lnTo>
                      <a:pt x="580" y="159"/>
                    </a:lnTo>
                    <a:lnTo>
                      <a:pt x="581" y="159"/>
                    </a:lnTo>
                    <a:lnTo>
                      <a:pt x="583" y="159"/>
                    </a:lnTo>
                    <a:lnTo>
                      <a:pt x="583" y="157"/>
                    </a:lnTo>
                    <a:lnTo>
                      <a:pt x="583" y="157"/>
                    </a:lnTo>
                    <a:lnTo>
                      <a:pt x="585" y="159"/>
                    </a:lnTo>
                    <a:lnTo>
                      <a:pt x="585" y="159"/>
                    </a:lnTo>
                    <a:lnTo>
                      <a:pt x="587" y="159"/>
                    </a:lnTo>
                    <a:lnTo>
                      <a:pt x="587" y="157"/>
                    </a:lnTo>
                    <a:lnTo>
                      <a:pt x="587" y="159"/>
                    </a:lnTo>
                    <a:lnTo>
                      <a:pt x="587" y="159"/>
                    </a:lnTo>
                    <a:lnTo>
                      <a:pt x="589" y="159"/>
                    </a:lnTo>
                    <a:lnTo>
                      <a:pt x="589" y="157"/>
                    </a:lnTo>
                    <a:lnTo>
                      <a:pt x="589" y="157"/>
                    </a:lnTo>
                    <a:lnTo>
                      <a:pt x="587" y="157"/>
                    </a:lnTo>
                    <a:lnTo>
                      <a:pt x="587" y="157"/>
                    </a:lnTo>
                    <a:lnTo>
                      <a:pt x="589" y="155"/>
                    </a:lnTo>
                    <a:lnTo>
                      <a:pt x="589" y="155"/>
                    </a:lnTo>
                    <a:lnTo>
                      <a:pt x="589" y="155"/>
                    </a:lnTo>
                    <a:lnTo>
                      <a:pt x="587" y="155"/>
                    </a:lnTo>
                    <a:lnTo>
                      <a:pt x="589" y="152"/>
                    </a:lnTo>
                    <a:lnTo>
                      <a:pt x="589" y="152"/>
                    </a:lnTo>
                    <a:lnTo>
                      <a:pt x="591" y="152"/>
                    </a:lnTo>
                    <a:lnTo>
                      <a:pt x="591" y="150"/>
                    </a:lnTo>
                    <a:lnTo>
                      <a:pt x="589" y="150"/>
                    </a:lnTo>
                    <a:lnTo>
                      <a:pt x="589" y="150"/>
                    </a:lnTo>
                    <a:lnTo>
                      <a:pt x="583" y="150"/>
                    </a:lnTo>
                    <a:lnTo>
                      <a:pt x="581" y="148"/>
                    </a:lnTo>
                    <a:lnTo>
                      <a:pt x="581" y="148"/>
                    </a:lnTo>
                    <a:lnTo>
                      <a:pt x="581" y="146"/>
                    </a:lnTo>
                    <a:lnTo>
                      <a:pt x="581" y="146"/>
                    </a:lnTo>
                    <a:lnTo>
                      <a:pt x="583" y="148"/>
                    </a:lnTo>
                    <a:lnTo>
                      <a:pt x="585" y="148"/>
                    </a:lnTo>
                    <a:lnTo>
                      <a:pt x="587" y="148"/>
                    </a:lnTo>
                    <a:lnTo>
                      <a:pt x="589" y="148"/>
                    </a:lnTo>
                    <a:lnTo>
                      <a:pt x="589" y="148"/>
                    </a:lnTo>
                    <a:lnTo>
                      <a:pt x="591" y="148"/>
                    </a:lnTo>
                    <a:lnTo>
                      <a:pt x="591" y="148"/>
                    </a:lnTo>
                    <a:lnTo>
                      <a:pt x="592" y="148"/>
                    </a:lnTo>
                    <a:lnTo>
                      <a:pt x="591" y="146"/>
                    </a:lnTo>
                    <a:lnTo>
                      <a:pt x="592" y="144"/>
                    </a:lnTo>
                    <a:lnTo>
                      <a:pt x="591" y="144"/>
                    </a:lnTo>
                    <a:lnTo>
                      <a:pt x="592" y="144"/>
                    </a:lnTo>
                    <a:lnTo>
                      <a:pt x="592" y="143"/>
                    </a:lnTo>
                    <a:lnTo>
                      <a:pt x="592" y="143"/>
                    </a:lnTo>
                    <a:lnTo>
                      <a:pt x="592" y="141"/>
                    </a:lnTo>
                    <a:lnTo>
                      <a:pt x="594" y="141"/>
                    </a:lnTo>
                    <a:lnTo>
                      <a:pt x="596" y="141"/>
                    </a:lnTo>
                    <a:lnTo>
                      <a:pt x="596" y="141"/>
                    </a:lnTo>
                    <a:lnTo>
                      <a:pt x="596" y="141"/>
                    </a:lnTo>
                    <a:lnTo>
                      <a:pt x="596" y="139"/>
                    </a:lnTo>
                    <a:lnTo>
                      <a:pt x="594" y="139"/>
                    </a:lnTo>
                    <a:lnTo>
                      <a:pt x="594" y="139"/>
                    </a:lnTo>
                    <a:lnTo>
                      <a:pt x="591" y="141"/>
                    </a:lnTo>
                    <a:lnTo>
                      <a:pt x="591" y="139"/>
                    </a:lnTo>
                    <a:lnTo>
                      <a:pt x="591" y="139"/>
                    </a:lnTo>
                    <a:lnTo>
                      <a:pt x="591" y="139"/>
                    </a:lnTo>
                    <a:lnTo>
                      <a:pt x="591" y="137"/>
                    </a:lnTo>
                    <a:lnTo>
                      <a:pt x="589" y="139"/>
                    </a:lnTo>
                    <a:lnTo>
                      <a:pt x="589" y="137"/>
                    </a:lnTo>
                    <a:lnTo>
                      <a:pt x="587" y="139"/>
                    </a:lnTo>
                    <a:lnTo>
                      <a:pt x="587" y="137"/>
                    </a:lnTo>
                    <a:lnTo>
                      <a:pt x="587" y="137"/>
                    </a:lnTo>
                    <a:lnTo>
                      <a:pt x="587" y="137"/>
                    </a:lnTo>
                    <a:lnTo>
                      <a:pt x="583" y="137"/>
                    </a:lnTo>
                    <a:lnTo>
                      <a:pt x="583" y="135"/>
                    </a:lnTo>
                    <a:lnTo>
                      <a:pt x="585" y="135"/>
                    </a:lnTo>
                    <a:lnTo>
                      <a:pt x="583" y="135"/>
                    </a:lnTo>
                    <a:lnTo>
                      <a:pt x="583" y="135"/>
                    </a:lnTo>
                    <a:lnTo>
                      <a:pt x="583" y="135"/>
                    </a:lnTo>
                    <a:lnTo>
                      <a:pt x="583" y="134"/>
                    </a:lnTo>
                    <a:lnTo>
                      <a:pt x="585" y="134"/>
                    </a:lnTo>
                    <a:lnTo>
                      <a:pt x="585" y="134"/>
                    </a:lnTo>
                    <a:lnTo>
                      <a:pt x="587" y="132"/>
                    </a:lnTo>
                    <a:lnTo>
                      <a:pt x="585" y="132"/>
                    </a:lnTo>
                    <a:lnTo>
                      <a:pt x="585" y="132"/>
                    </a:lnTo>
                    <a:lnTo>
                      <a:pt x="583" y="132"/>
                    </a:lnTo>
                    <a:lnTo>
                      <a:pt x="583" y="132"/>
                    </a:lnTo>
                    <a:lnTo>
                      <a:pt x="581" y="134"/>
                    </a:lnTo>
                    <a:lnTo>
                      <a:pt x="581" y="132"/>
                    </a:lnTo>
                    <a:lnTo>
                      <a:pt x="583" y="132"/>
                    </a:lnTo>
                    <a:lnTo>
                      <a:pt x="583" y="132"/>
                    </a:lnTo>
                    <a:lnTo>
                      <a:pt x="583" y="130"/>
                    </a:lnTo>
                    <a:lnTo>
                      <a:pt x="583" y="128"/>
                    </a:lnTo>
                    <a:lnTo>
                      <a:pt x="583" y="128"/>
                    </a:lnTo>
                    <a:lnTo>
                      <a:pt x="581" y="128"/>
                    </a:lnTo>
                    <a:lnTo>
                      <a:pt x="581" y="130"/>
                    </a:lnTo>
                    <a:lnTo>
                      <a:pt x="581" y="130"/>
                    </a:lnTo>
                    <a:lnTo>
                      <a:pt x="581" y="130"/>
                    </a:lnTo>
                    <a:lnTo>
                      <a:pt x="580" y="130"/>
                    </a:lnTo>
                    <a:lnTo>
                      <a:pt x="581" y="128"/>
                    </a:lnTo>
                    <a:lnTo>
                      <a:pt x="583" y="126"/>
                    </a:lnTo>
                    <a:lnTo>
                      <a:pt x="581" y="126"/>
                    </a:lnTo>
                    <a:lnTo>
                      <a:pt x="581" y="126"/>
                    </a:lnTo>
                    <a:lnTo>
                      <a:pt x="581" y="126"/>
                    </a:lnTo>
                    <a:lnTo>
                      <a:pt x="580" y="125"/>
                    </a:lnTo>
                    <a:lnTo>
                      <a:pt x="578" y="123"/>
                    </a:lnTo>
                    <a:lnTo>
                      <a:pt x="576" y="125"/>
                    </a:lnTo>
                    <a:lnTo>
                      <a:pt x="571" y="125"/>
                    </a:lnTo>
                    <a:lnTo>
                      <a:pt x="571" y="126"/>
                    </a:lnTo>
                    <a:lnTo>
                      <a:pt x="567" y="126"/>
                    </a:lnTo>
                    <a:lnTo>
                      <a:pt x="569" y="125"/>
                    </a:lnTo>
                    <a:lnTo>
                      <a:pt x="569" y="125"/>
                    </a:lnTo>
                    <a:lnTo>
                      <a:pt x="567" y="125"/>
                    </a:lnTo>
                    <a:lnTo>
                      <a:pt x="565" y="125"/>
                    </a:lnTo>
                    <a:lnTo>
                      <a:pt x="565" y="125"/>
                    </a:lnTo>
                    <a:lnTo>
                      <a:pt x="565" y="125"/>
                    </a:lnTo>
                    <a:lnTo>
                      <a:pt x="563" y="123"/>
                    </a:lnTo>
                    <a:lnTo>
                      <a:pt x="563" y="123"/>
                    </a:lnTo>
                    <a:lnTo>
                      <a:pt x="563" y="123"/>
                    </a:lnTo>
                    <a:lnTo>
                      <a:pt x="563" y="123"/>
                    </a:lnTo>
                    <a:lnTo>
                      <a:pt x="560" y="123"/>
                    </a:lnTo>
                    <a:lnTo>
                      <a:pt x="558" y="121"/>
                    </a:lnTo>
                    <a:lnTo>
                      <a:pt x="556" y="121"/>
                    </a:lnTo>
                    <a:lnTo>
                      <a:pt x="556" y="121"/>
                    </a:lnTo>
                    <a:lnTo>
                      <a:pt x="554" y="121"/>
                    </a:lnTo>
                    <a:lnTo>
                      <a:pt x="554" y="123"/>
                    </a:lnTo>
                    <a:lnTo>
                      <a:pt x="553" y="123"/>
                    </a:lnTo>
                    <a:lnTo>
                      <a:pt x="551" y="125"/>
                    </a:lnTo>
                    <a:lnTo>
                      <a:pt x="549" y="125"/>
                    </a:lnTo>
                    <a:lnTo>
                      <a:pt x="549" y="125"/>
                    </a:lnTo>
                    <a:lnTo>
                      <a:pt x="549" y="126"/>
                    </a:lnTo>
                    <a:lnTo>
                      <a:pt x="549" y="126"/>
                    </a:lnTo>
                    <a:lnTo>
                      <a:pt x="549" y="128"/>
                    </a:lnTo>
                    <a:lnTo>
                      <a:pt x="549" y="128"/>
                    </a:lnTo>
                    <a:lnTo>
                      <a:pt x="549" y="130"/>
                    </a:lnTo>
                    <a:lnTo>
                      <a:pt x="549" y="130"/>
                    </a:lnTo>
                    <a:lnTo>
                      <a:pt x="551" y="130"/>
                    </a:lnTo>
                    <a:lnTo>
                      <a:pt x="553" y="128"/>
                    </a:lnTo>
                    <a:lnTo>
                      <a:pt x="551" y="130"/>
                    </a:lnTo>
                    <a:lnTo>
                      <a:pt x="549" y="132"/>
                    </a:lnTo>
                    <a:lnTo>
                      <a:pt x="549" y="132"/>
                    </a:lnTo>
                    <a:lnTo>
                      <a:pt x="549" y="132"/>
                    </a:lnTo>
                    <a:lnTo>
                      <a:pt x="547" y="132"/>
                    </a:lnTo>
                    <a:lnTo>
                      <a:pt x="547" y="134"/>
                    </a:lnTo>
                    <a:lnTo>
                      <a:pt x="547" y="134"/>
                    </a:lnTo>
                    <a:lnTo>
                      <a:pt x="545" y="135"/>
                    </a:lnTo>
                    <a:lnTo>
                      <a:pt x="543" y="135"/>
                    </a:lnTo>
                    <a:lnTo>
                      <a:pt x="542" y="137"/>
                    </a:lnTo>
                    <a:lnTo>
                      <a:pt x="543" y="139"/>
                    </a:lnTo>
                    <a:lnTo>
                      <a:pt x="543" y="139"/>
                    </a:lnTo>
                    <a:lnTo>
                      <a:pt x="545" y="139"/>
                    </a:lnTo>
                    <a:lnTo>
                      <a:pt x="545" y="139"/>
                    </a:lnTo>
                    <a:lnTo>
                      <a:pt x="545" y="139"/>
                    </a:lnTo>
                    <a:lnTo>
                      <a:pt x="545" y="139"/>
                    </a:lnTo>
                    <a:lnTo>
                      <a:pt x="543" y="139"/>
                    </a:lnTo>
                    <a:lnTo>
                      <a:pt x="543" y="139"/>
                    </a:lnTo>
                    <a:lnTo>
                      <a:pt x="543" y="141"/>
                    </a:lnTo>
                    <a:lnTo>
                      <a:pt x="542" y="141"/>
                    </a:lnTo>
                    <a:lnTo>
                      <a:pt x="542" y="143"/>
                    </a:lnTo>
                    <a:lnTo>
                      <a:pt x="543" y="143"/>
                    </a:lnTo>
                    <a:lnTo>
                      <a:pt x="543" y="144"/>
                    </a:lnTo>
                    <a:lnTo>
                      <a:pt x="542" y="144"/>
                    </a:lnTo>
                    <a:lnTo>
                      <a:pt x="542" y="144"/>
                    </a:lnTo>
                    <a:lnTo>
                      <a:pt x="542" y="144"/>
                    </a:lnTo>
                    <a:lnTo>
                      <a:pt x="540" y="146"/>
                    </a:lnTo>
                    <a:lnTo>
                      <a:pt x="543" y="146"/>
                    </a:lnTo>
                    <a:lnTo>
                      <a:pt x="543" y="146"/>
                    </a:lnTo>
                    <a:lnTo>
                      <a:pt x="542" y="146"/>
                    </a:lnTo>
                    <a:lnTo>
                      <a:pt x="542" y="146"/>
                    </a:lnTo>
                    <a:lnTo>
                      <a:pt x="542" y="148"/>
                    </a:lnTo>
                    <a:lnTo>
                      <a:pt x="540" y="148"/>
                    </a:lnTo>
                    <a:lnTo>
                      <a:pt x="542" y="150"/>
                    </a:lnTo>
                    <a:lnTo>
                      <a:pt x="542" y="150"/>
                    </a:lnTo>
                    <a:lnTo>
                      <a:pt x="540" y="150"/>
                    </a:lnTo>
                    <a:lnTo>
                      <a:pt x="540" y="150"/>
                    </a:lnTo>
                    <a:lnTo>
                      <a:pt x="538" y="150"/>
                    </a:lnTo>
                    <a:lnTo>
                      <a:pt x="538" y="150"/>
                    </a:lnTo>
                    <a:lnTo>
                      <a:pt x="536" y="152"/>
                    </a:lnTo>
                    <a:lnTo>
                      <a:pt x="536" y="152"/>
                    </a:lnTo>
                    <a:lnTo>
                      <a:pt x="534" y="152"/>
                    </a:lnTo>
                    <a:lnTo>
                      <a:pt x="534" y="154"/>
                    </a:lnTo>
                    <a:lnTo>
                      <a:pt x="533" y="154"/>
                    </a:lnTo>
                    <a:lnTo>
                      <a:pt x="531" y="154"/>
                    </a:lnTo>
                    <a:lnTo>
                      <a:pt x="529" y="154"/>
                    </a:lnTo>
                    <a:lnTo>
                      <a:pt x="529" y="154"/>
                    </a:lnTo>
                    <a:lnTo>
                      <a:pt x="529" y="155"/>
                    </a:lnTo>
                    <a:lnTo>
                      <a:pt x="529" y="155"/>
                    </a:lnTo>
                    <a:lnTo>
                      <a:pt x="527" y="157"/>
                    </a:lnTo>
                    <a:lnTo>
                      <a:pt x="527" y="157"/>
                    </a:lnTo>
                    <a:lnTo>
                      <a:pt x="529" y="159"/>
                    </a:lnTo>
                    <a:lnTo>
                      <a:pt x="529" y="161"/>
                    </a:lnTo>
                    <a:lnTo>
                      <a:pt x="531" y="161"/>
                    </a:lnTo>
                    <a:lnTo>
                      <a:pt x="531" y="163"/>
                    </a:lnTo>
                    <a:lnTo>
                      <a:pt x="533" y="163"/>
                    </a:lnTo>
                    <a:lnTo>
                      <a:pt x="533" y="163"/>
                    </a:lnTo>
                    <a:lnTo>
                      <a:pt x="533" y="163"/>
                    </a:lnTo>
                    <a:lnTo>
                      <a:pt x="533" y="164"/>
                    </a:lnTo>
                    <a:lnTo>
                      <a:pt x="533" y="164"/>
                    </a:lnTo>
                    <a:lnTo>
                      <a:pt x="531" y="168"/>
                    </a:lnTo>
                    <a:lnTo>
                      <a:pt x="531" y="172"/>
                    </a:lnTo>
                    <a:lnTo>
                      <a:pt x="531" y="173"/>
                    </a:lnTo>
                    <a:lnTo>
                      <a:pt x="531" y="173"/>
                    </a:lnTo>
                    <a:lnTo>
                      <a:pt x="531" y="175"/>
                    </a:lnTo>
                    <a:lnTo>
                      <a:pt x="529" y="177"/>
                    </a:lnTo>
                    <a:lnTo>
                      <a:pt x="529" y="179"/>
                    </a:lnTo>
                    <a:lnTo>
                      <a:pt x="527" y="181"/>
                    </a:lnTo>
                    <a:lnTo>
                      <a:pt x="527" y="182"/>
                    </a:lnTo>
                    <a:lnTo>
                      <a:pt x="529" y="181"/>
                    </a:lnTo>
                    <a:lnTo>
                      <a:pt x="531" y="179"/>
                    </a:lnTo>
                    <a:lnTo>
                      <a:pt x="531" y="179"/>
                    </a:lnTo>
                    <a:lnTo>
                      <a:pt x="531" y="182"/>
                    </a:lnTo>
                    <a:lnTo>
                      <a:pt x="531" y="182"/>
                    </a:lnTo>
                    <a:lnTo>
                      <a:pt x="531" y="182"/>
                    </a:lnTo>
                    <a:lnTo>
                      <a:pt x="529" y="182"/>
                    </a:lnTo>
                    <a:lnTo>
                      <a:pt x="527" y="182"/>
                    </a:lnTo>
                    <a:lnTo>
                      <a:pt x="527" y="182"/>
                    </a:lnTo>
                    <a:lnTo>
                      <a:pt x="527" y="182"/>
                    </a:lnTo>
                    <a:lnTo>
                      <a:pt x="525" y="184"/>
                    </a:lnTo>
                    <a:lnTo>
                      <a:pt x="520" y="188"/>
                    </a:lnTo>
                    <a:lnTo>
                      <a:pt x="518" y="190"/>
                    </a:lnTo>
                    <a:lnTo>
                      <a:pt x="520" y="188"/>
                    </a:lnTo>
                    <a:lnTo>
                      <a:pt x="516" y="190"/>
                    </a:lnTo>
                    <a:lnTo>
                      <a:pt x="514" y="192"/>
                    </a:lnTo>
                    <a:lnTo>
                      <a:pt x="513" y="192"/>
                    </a:lnTo>
                    <a:lnTo>
                      <a:pt x="509" y="193"/>
                    </a:lnTo>
                    <a:lnTo>
                      <a:pt x="507" y="195"/>
                    </a:lnTo>
                    <a:lnTo>
                      <a:pt x="502" y="195"/>
                    </a:lnTo>
                    <a:lnTo>
                      <a:pt x="500" y="197"/>
                    </a:lnTo>
                    <a:lnTo>
                      <a:pt x="500" y="197"/>
                    </a:lnTo>
                    <a:lnTo>
                      <a:pt x="502" y="197"/>
                    </a:lnTo>
                    <a:lnTo>
                      <a:pt x="502" y="199"/>
                    </a:lnTo>
                    <a:lnTo>
                      <a:pt x="502" y="201"/>
                    </a:lnTo>
                    <a:lnTo>
                      <a:pt x="502" y="202"/>
                    </a:lnTo>
                    <a:lnTo>
                      <a:pt x="502" y="202"/>
                    </a:lnTo>
                    <a:lnTo>
                      <a:pt x="502" y="204"/>
                    </a:lnTo>
                    <a:lnTo>
                      <a:pt x="500" y="206"/>
                    </a:lnTo>
                    <a:lnTo>
                      <a:pt x="500" y="208"/>
                    </a:lnTo>
                    <a:lnTo>
                      <a:pt x="498" y="210"/>
                    </a:lnTo>
                    <a:lnTo>
                      <a:pt x="498" y="213"/>
                    </a:lnTo>
                    <a:lnTo>
                      <a:pt x="498" y="215"/>
                    </a:lnTo>
                    <a:lnTo>
                      <a:pt x="498" y="215"/>
                    </a:lnTo>
                    <a:lnTo>
                      <a:pt x="496" y="215"/>
                    </a:lnTo>
                    <a:lnTo>
                      <a:pt x="496" y="217"/>
                    </a:lnTo>
                    <a:lnTo>
                      <a:pt x="498" y="217"/>
                    </a:lnTo>
                    <a:lnTo>
                      <a:pt x="498" y="219"/>
                    </a:lnTo>
                    <a:lnTo>
                      <a:pt x="496" y="219"/>
                    </a:lnTo>
                    <a:lnTo>
                      <a:pt x="498" y="219"/>
                    </a:lnTo>
                    <a:lnTo>
                      <a:pt x="498" y="220"/>
                    </a:lnTo>
                    <a:lnTo>
                      <a:pt x="500" y="219"/>
                    </a:lnTo>
                    <a:lnTo>
                      <a:pt x="500" y="220"/>
                    </a:lnTo>
                    <a:lnTo>
                      <a:pt x="500" y="220"/>
                    </a:lnTo>
                    <a:lnTo>
                      <a:pt x="498" y="220"/>
                    </a:lnTo>
                    <a:lnTo>
                      <a:pt x="496" y="220"/>
                    </a:lnTo>
                    <a:lnTo>
                      <a:pt x="495" y="222"/>
                    </a:lnTo>
                    <a:lnTo>
                      <a:pt x="495" y="222"/>
                    </a:lnTo>
                    <a:lnTo>
                      <a:pt x="493" y="222"/>
                    </a:lnTo>
                    <a:lnTo>
                      <a:pt x="493" y="224"/>
                    </a:lnTo>
                    <a:lnTo>
                      <a:pt x="491" y="224"/>
                    </a:lnTo>
                    <a:lnTo>
                      <a:pt x="491" y="224"/>
                    </a:lnTo>
                    <a:lnTo>
                      <a:pt x="491" y="226"/>
                    </a:lnTo>
                    <a:lnTo>
                      <a:pt x="493" y="228"/>
                    </a:lnTo>
                    <a:lnTo>
                      <a:pt x="491" y="228"/>
                    </a:lnTo>
                    <a:lnTo>
                      <a:pt x="491" y="228"/>
                    </a:lnTo>
                    <a:lnTo>
                      <a:pt x="491" y="228"/>
                    </a:lnTo>
                    <a:lnTo>
                      <a:pt x="489" y="230"/>
                    </a:lnTo>
                    <a:lnTo>
                      <a:pt x="489" y="230"/>
                    </a:lnTo>
                    <a:lnTo>
                      <a:pt x="489" y="228"/>
                    </a:lnTo>
                    <a:lnTo>
                      <a:pt x="489" y="226"/>
                    </a:lnTo>
                    <a:lnTo>
                      <a:pt x="489" y="226"/>
                    </a:lnTo>
                    <a:lnTo>
                      <a:pt x="487" y="226"/>
                    </a:lnTo>
                    <a:lnTo>
                      <a:pt x="487" y="226"/>
                    </a:lnTo>
                    <a:lnTo>
                      <a:pt x="486" y="226"/>
                    </a:lnTo>
                    <a:lnTo>
                      <a:pt x="486" y="228"/>
                    </a:lnTo>
                    <a:lnTo>
                      <a:pt x="486" y="228"/>
                    </a:lnTo>
                    <a:lnTo>
                      <a:pt x="484" y="228"/>
                    </a:lnTo>
                    <a:lnTo>
                      <a:pt x="484" y="231"/>
                    </a:lnTo>
                    <a:lnTo>
                      <a:pt x="482" y="231"/>
                    </a:lnTo>
                    <a:lnTo>
                      <a:pt x="482" y="230"/>
                    </a:lnTo>
                    <a:lnTo>
                      <a:pt x="480" y="230"/>
                    </a:lnTo>
                    <a:lnTo>
                      <a:pt x="480" y="228"/>
                    </a:lnTo>
                    <a:lnTo>
                      <a:pt x="480" y="228"/>
                    </a:lnTo>
                    <a:lnTo>
                      <a:pt x="478" y="228"/>
                    </a:lnTo>
                    <a:lnTo>
                      <a:pt x="475" y="230"/>
                    </a:lnTo>
                    <a:lnTo>
                      <a:pt x="478" y="228"/>
                    </a:lnTo>
                    <a:lnTo>
                      <a:pt x="480" y="228"/>
                    </a:lnTo>
                    <a:lnTo>
                      <a:pt x="480" y="224"/>
                    </a:lnTo>
                    <a:lnTo>
                      <a:pt x="480" y="224"/>
                    </a:lnTo>
                    <a:lnTo>
                      <a:pt x="478" y="220"/>
                    </a:lnTo>
                    <a:lnTo>
                      <a:pt x="476" y="219"/>
                    </a:lnTo>
                    <a:lnTo>
                      <a:pt x="476" y="219"/>
                    </a:lnTo>
                    <a:lnTo>
                      <a:pt x="471" y="220"/>
                    </a:lnTo>
                    <a:lnTo>
                      <a:pt x="473" y="219"/>
                    </a:lnTo>
                    <a:lnTo>
                      <a:pt x="475" y="219"/>
                    </a:lnTo>
                    <a:lnTo>
                      <a:pt x="476" y="219"/>
                    </a:lnTo>
                    <a:lnTo>
                      <a:pt x="476" y="219"/>
                    </a:lnTo>
                    <a:lnTo>
                      <a:pt x="476" y="217"/>
                    </a:lnTo>
                    <a:lnTo>
                      <a:pt x="476" y="215"/>
                    </a:lnTo>
                    <a:lnTo>
                      <a:pt x="476" y="215"/>
                    </a:lnTo>
                    <a:lnTo>
                      <a:pt x="476" y="215"/>
                    </a:lnTo>
                    <a:lnTo>
                      <a:pt x="475" y="213"/>
                    </a:lnTo>
                    <a:lnTo>
                      <a:pt x="475" y="211"/>
                    </a:lnTo>
                    <a:lnTo>
                      <a:pt x="475" y="211"/>
                    </a:lnTo>
                    <a:lnTo>
                      <a:pt x="476" y="210"/>
                    </a:lnTo>
                    <a:lnTo>
                      <a:pt x="476" y="208"/>
                    </a:lnTo>
                    <a:lnTo>
                      <a:pt x="478" y="204"/>
                    </a:lnTo>
                    <a:lnTo>
                      <a:pt x="480" y="202"/>
                    </a:lnTo>
                    <a:lnTo>
                      <a:pt x="480" y="201"/>
                    </a:lnTo>
                    <a:lnTo>
                      <a:pt x="480" y="201"/>
                    </a:lnTo>
                    <a:lnTo>
                      <a:pt x="482" y="199"/>
                    </a:lnTo>
                    <a:lnTo>
                      <a:pt x="482" y="195"/>
                    </a:lnTo>
                    <a:lnTo>
                      <a:pt x="486" y="193"/>
                    </a:lnTo>
                    <a:lnTo>
                      <a:pt x="486" y="190"/>
                    </a:lnTo>
                    <a:lnTo>
                      <a:pt x="486" y="192"/>
                    </a:lnTo>
                    <a:lnTo>
                      <a:pt x="484" y="190"/>
                    </a:lnTo>
                    <a:lnTo>
                      <a:pt x="484" y="190"/>
                    </a:lnTo>
                    <a:lnTo>
                      <a:pt x="482" y="190"/>
                    </a:lnTo>
                    <a:lnTo>
                      <a:pt x="482" y="190"/>
                    </a:lnTo>
                    <a:lnTo>
                      <a:pt x="482" y="188"/>
                    </a:lnTo>
                    <a:lnTo>
                      <a:pt x="480" y="190"/>
                    </a:lnTo>
                    <a:lnTo>
                      <a:pt x="480" y="188"/>
                    </a:lnTo>
                    <a:lnTo>
                      <a:pt x="476" y="190"/>
                    </a:lnTo>
                    <a:lnTo>
                      <a:pt x="475" y="188"/>
                    </a:lnTo>
                    <a:lnTo>
                      <a:pt x="467" y="188"/>
                    </a:lnTo>
                    <a:lnTo>
                      <a:pt x="466" y="188"/>
                    </a:lnTo>
                    <a:lnTo>
                      <a:pt x="466" y="190"/>
                    </a:lnTo>
                    <a:lnTo>
                      <a:pt x="462" y="192"/>
                    </a:lnTo>
                    <a:lnTo>
                      <a:pt x="466" y="190"/>
                    </a:lnTo>
                    <a:lnTo>
                      <a:pt x="466" y="188"/>
                    </a:lnTo>
                    <a:lnTo>
                      <a:pt x="467" y="188"/>
                    </a:lnTo>
                    <a:lnTo>
                      <a:pt x="467" y="186"/>
                    </a:lnTo>
                    <a:lnTo>
                      <a:pt x="466" y="186"/>
                    </a:lnTo>
                    <a:lnTo>
                      <a:pt x="466" y="184"/>
                    </a:lnTo>
                    <a:lnTo>
                      <a:pt x="466" y="184"/>
                    </a:lnTo>
                    <a:lnTo>
                      <a:pt x="462" y="182"/>
                    </a:lnTo>
                    <a:lnTo>
                      <a:pt x="462" y="181"/>
                    </a:lnTo>
                    <a:lnTo>
                      <a:pt x="460" y="181"/>
                    </a:lnTo>
                    <a:lnTo>
                      <a:pt x="458" y="181"/>
                    </a:lnTo>
                    <a:lnTo>
                      <a:pt x="458" y="181"/>
                    </a:lnTo>
                    <a:lnTo>
                      <a:pt x="458" y="181"/>
                    </a:lnTo>
                    <a:lnTo>
                      <a:pt x="458" y="181"/>
                    </a:lnTo>
                    <a:lnTo>
                      <a:pt x="457" y="181"/>
                    </a:lnTo>
                    <a:lnTo>
                      <a:pt x="457" y="179"/>
                    </a:lnTo>
                    <a:lnTo>
                      <a:pt x="457" y="179"/>
                    </a:lnTo>
                    <a:lnTo>
                      <a:pt x="457" y="179"/>
                    </a:lnTo>
                    <a:lnTo>
                      <a:pt x="457" y="175"/>
                    </a:lnTo>
                    <a:lnTo>
                      <a:pt x="455" y="175"/>
                    </a:lnTo>
                    <a:lnTo>
                      <a:pt x="453" y="172"/>
                    </a:lnTo>
                    <a:lnTo>
                      <a:pt x="453" y="172"/>
                    </a:lnTo>
                    <a:lnTo>
                      <a:pt x="449" y="172"/>
                    </a:lnTo>
                    <a:lnTo>
                      <a:pt x="448" y="170"/>
                    </a:lnTo>
                    <a:lnTo>
                      <a:pt x="446" y="168"/>
                    </a:lnTo>
                    <a:lnTo>
                      <a:pt x="446" y="168"/>
                    </a:lnTo>
                    <a:lnTo>
                      <a:pt x="446" y="168"/>
                    </a:lnTo>
                    <a:lnTo>
                      <a:pt x="444" y="166"/>
                    </a:lnTo>
                    <a:lnTo>
                      <a:pt x="442" y="166"/>
                    </a:lnTo>
                    <a:lnTo>
                      <a:pt x="435" y="168"/>
                    </a:lnTo>
                    <a:lnTo>
                      <a:pt x="433" y="168"/>
                    </a:lnTo>
                    <a:lnTo>
                      <a:pt x="433" y="168"/>
                    </a:lnTo>
                    <a:lnTo>
                      <a:pt x="433" y="168"/>
                    </a:lnTo>
                    <a:lnTo>
                      <a:pt x="429" y="168"/>
                    </a:lnTo>
                    <a:lnTo>
                      <a:pt x="431" y="168"/>
                    </a:lnTo>
                    <a:lnTo>
                      <a:pt x="433" y="168"/>
                    </a:lnTo>
                    <a:lnTo>
                      <a:pt x="433" y="166"/>
                    </a:lnTo>
                    <a:lnTo>
                      <a:pt x="435" y="166"/>
                    </a:lnTo>
                    <a:lnTo>
                      <a:pt x="435" y="163"/>
                    </a:lnTo>
                    <a:lnTo>
                      <a:pt x="435" y="161"/>
                    </a:lnTo>
                    <a:lnTo>
                      <a:pt x="437" y="159"/>
                    </a:lnTo>
                    <a:lnTo>
                      <a:pt x="437" y="159"/>
                    </a:lnTo>
                    <a:lnTo>
                      <a:pt x="438" y="154"/>
                    </a:lnTo>
                    <a:lnTo>
                      <a:pt x="438" y="152"/>
                    </a:lnTo>
                    <a:lnTo>
                      <a:pt x="438" y="152"/>
                    </a:lnTo>
                    <a:lnTo>
                      <a:pt x="438" y="150"/>
                    </a:lnTo>
                    <a:lnTo>
                      <a:pt x="438" y="150"/>
                    </a:lnTo>
                    <a:lnTo>
                      <a:pt x="437" y="150"/>
                    </a:lnTo>
                    <a:lnTo>
                      <a:pt x="437" y="150"/>
                    </a:lnTo>
                    <a:lnTo>
                      <a:pt x="433" y="150"/>
                    </a:lnTo>
                    <a:lnTo>
                      <a:pt x="433" y="150"/>
                    </a:lnTo>
                    <a:lnTo>
                      <a:pt x="431" y="152"/>
                    </a:lnTo>
                    <a:lnTo>
                      <a:pt x="431" y="152"/>
                    </a:lnTo>
                    <a:lnTo>
                      <a:pt x="433" y="150"/>
                    </a:lnTo>
                    <a:lnTo>
                      <a:pt x="433" y="150"/>
                    </a:lnTo>
                    <a:lnTo>
                      <a:pt x="431" y="150"/>
                    </a:lnTo>
                    <a:lnTo>
                      <a:pt x="431" y="150"/>
                    </a:lnTo>
                    <a:lnTo>
                      <a:pt x="431" y="148"/>
                    </a:lnTo>
                    <a:lnTo>
                      <a:pt x="431" y="148"/>
                    </a:lnTo>
                    <a:lnTo>
                      <a:pt x="429" y="146"/>
                    </a:lnTo>
                    <a:lnTo>
                      <a:pt x="433" y="146"/>
                    </a:lnTo>
                    <a:lnTo>
                      <a:pt x="433" y="144"/>
                    </a:lnTo>
                    <a:lnTo>
                      <a:pt x="435" y="143"/>
                    </a:lnTo>
                    <a:lnTo>
                      <a:pt x="435" y="141"/>
                    </a:lnTo>
                    <a:lnTo>
                      <a:pt x="438" y="137"/>
                    </a:lnTo>
                    <a:lnTo>
                      <a:pt x="438" y="137"/>
                    </a:lnTo>
                    <a:lnTo>
                      <a:pt x="440" y="135"/>
                    </a:lnTo>
                    <a:lnTo>
                      <a:pt x="442" y="134"/>
                    </a:lnTo>
                    <a:lnTo>
                      <a:pt x="442" y="134"/>
                    </a:lnTo>
                    <a:lnTo>
                      <a:pt x="444" y="134"/>
                    </a:lnTo>
                    <a:lnTo>
                      <a:pt x="444" y="132"/>
                    </a:lnTo>
                    <a:lnTo>
                      <a:pt x="446" y="130"/>
                    </a:lnTo>
                    <a:lnTo>
                      <a:pt x="448" y="130"/>
                    </a:lnTo>
                    <a:lnTo>
                      <a:pt x="448" y="130"/>
                    </a:lnTo>
                    <a:lnTo>
                      <a:pt x="448" y="128"/>
                    </a:lnTo>
                    <a:lnTo>
                      <a:pt x="449" y="126"/>
                    </a:lnTo>
                    <a:lnTo>
                      <a:pt x="449" y="126"/>
                    </a:lnTo>
                    <a:lnTo>
                      <a:pt x="448" y="125"/>
                    </a:lnTo>
                    <a:lnTo>
                      <a:pt x="449" y="125"/>
                    </a:lnTo>
                    <a:lnTo>
                      <a:pt x="453" y="125"/>
                    </a:lnTo>
                    <a:lnTo>
                      <a:pt x="453" y="125"/>
                    </a:lnTo>
                    <a:lnTo>
                      <a:pt x="457" y="123"/>
                    </a:lnTo>
                    <a:lnTo>
                      <a:pt x="458" y="123"/>
                    </a:lnTo>
                    <a:lnTo>
                      <a:pt x="458" y="121"/>
                    </a:lnTo>
                    <a:lnTo>
                      <a:pt x="458" y="121"/>
                    </a:lnTo>
                    <a:lnTo>
                      <a:pt x="460" y="121"/>
                    </a:lnTo>
                    <a:lnTo>
                      <a:pt x="460" y="121"/>
                    </a:lnTo>
                    <a:lnTo>
                      <a:pt x="462" y="119"/>
                    </a:lnTo>
                    <a:lnTo>
                      <a:pt x="462" y="119"/>
                    </a:lnTo>
                    <a:lnTo>
                      <a:pt x="464" y="119"/>
                    </a:lnTo>
                    <a:lnTo>
                      <a:pt x="464" y="117"/>
                    </a:lnTo>
                    <a:lnTo>
                      <a:pt x="464" y="117"/>
                    </a:lnTo>
                    <a:lnTo>
                      <a:pt x="466" y="119"/>
                    </a:lnTo>
                    <a:lnTo>
                      <a:pt x="466" y="117"/>
                    </a:lnTo>
                    <a:lnTo>
                      <a:pt x="466" y="116"/>
                    </a:lnTo>
                    <a:lnTo>
                      <a:pt x="467" y="116"/>
                    </a:lnTo>
                    <a:lnTo>
                      <a:pt x="469" y="116"/>
                    </a:lnTo>
                    <a:lnTo>
                      <a:pt x="471" y="116"/>
                    </a:lnTo>
                    <a:lnTo>
                      <a:pt x="471" y="116"/>
                    </a:lnTo>
                    <a:lnTo>
                      <a:pt x="471" y="114"/>
                    </a:lnTo>
                    <a:lnTo>
                      <a:pt x="471" y="114"/>
                    </a:lnTo>
                    <a:lnTo>
                      <a:pt x="471" y="114"/>
                    </a:lnTo>
                    <a:lnTo>
                      <a:pt x="471" y="112"/>
                    </a:lnTo>
                    <a:lnTo>
                      <a:pt x="471" y="114"/>
                    </a:lnTo>
                    <a:lnTo>
                      <a:pt x="473" y="114"/>
                    </a:lnTo>
                    <a:lnTo>
                      <a:pt x="475" y="114"/>
                    </a:lnTo>
                    <a:lnTo>
                      <a:pt x="476" y="114"/>
                    </a:lnTo>
                    <a:lnTo>
                      <a:pt x="478" y="114"/>
                    </a:lnTo>
                    <a:lnTo>
                      <a:pt x="478" y="112"/>
                    </a:lnTo>
                    <a:lnTo>
                      <a:pt x="482" y="114"/>
                    </a:lnTo>
                    <a:lnTo>
                      <a:pt x="482" y="112"/>
                    </a:lnTo>
                    <a:lnTo>
                      <a:pt x="482" y="112"/>
                    </a:lnTo>
                    <a:lnTo>
                      <a:pt x="484" y="110"/>
                    </a:lnTo>
                    <a:lnTo>
                      <a:pt x="484" y="108"/>
                    </a:lnTo>
                    <a:lnTo>
                      <a:pt x="484" y="108"/>
                    </a:lnTo>
                    <a:lnTo>
                      <a:pt x="484" y="108"/>
                    </a:lnTo>
                    <a:lnTo>
                      <a:pt x="484" y="106"/>
                    </a:lnTo>
                    <a:lnTo>
                      <a:pt x="484" y="106"/>
                    </a:lnTo>
                    <a:lnTo>
                      <a:pt x="482" y="106"/>
                    </a:lnTo>
                    <a:lnTo>
                      <a:pt x="482" y="105"/>
                    </a:lnTo>
                    <a:lnTo>
                      <a:pt x="482" y="105"/>
                    </a:lnTo>
                    <a:lnTo>
                      <a:pt x="480" y="105"/>
                    </a:lnTo>
                    <a:lnTo>
                      <a:pt x="480" y="105"/>
                    </a:lnTo>
                    <a:lnTo>
                      <a:pt x="478" y="105"/>
                    </a:lnTo>
                    <a:lnTo>
                      <a:pt x="478" y="105"/>
                    </a:lnTo>
                    <a:lnTo>
                      <a:pt x="476" y="105"/>
                    </a:lnTo>
                    <a:lnTo>
                      <a:pt x="478" y="105"/>
                    </a:lnTo>
                    <a:lnTo>
                      <a:pt x="478" y="105"/>
                    </a:lnTo>
                    <a:lnTo>
                      <a:pt x="480" y="105"/>
                    </a:lnTo>
                    <a:lnTo>
                      <a:pt x="476" y="103"/>
                    </a:lnTo>
                    <a:lnTo>
                      <a:pt x="476" y="105"/>
                    </a:lnTo>
                    <a:lnTo>
                      <a:pt x="476" y="103"/>
                    </a:lnTo>
                    <a:lnTo>
                      <a:pt x="476" y="103"/>
                    </a:lnTo>
                    <a:lnTo>
                      <a:pt x="476" y="103"/>
                    </a:lnTo>
                    <a:lnTo>
                      <a:pt x="475" y="103"/>
                    </a:lnTo>
                    <a:lnTo>
                      <a:pt x="475" y="101"/>
                    </a:lnTo>
                    <a:lnTo>
                      <a:pt x="473" y="103"/>
                    </a:lnTo>
                    <a:lnTo>
                      <a:pt x="473" y="103"/>
                    </a:lnTo>
                    <a:lnTo>
                      <a:pt x="471" y="103"/>
                    </a:lnTo>
                    <a:lnTo>
                      <a:pt x="471" y="101"/>
                    </a:lnTo>
                    <a:lnTo>
                      <a:pt x="473" y="101"/>
                    </a:lnTo>
                    <a:lnTo>
                      <a:pt x="475" y="99"/>
                    </a:lnTo>
                    <a:lnTo>
                      <a:pt x="476" y="103"/>
                    </a:lnTo>
                    <a:lnTo>
                      <a:pt x="476" y="103"/>
                    </a:lnTo>
                    <a:lnTo>
                      <a:pt x="480" y="103"/>
                    </a:lnTo>
                    <a:lnTo>
                      <a:pt x="480" y="103"/>
                    </a:lnTo>
                    <a:lnTo>
                      <a:pt x="480" y="103"/>
                    </a:lnTo>
                    <a:lnTo>
                      <a:pt x="480" y="105"/>
                    </a:lnTo>
                    <a:lnTo>
                      <a:pt x="482" y="105"/>
                    </a:lnTo>
                    <a:lnTo>
                      <a:pt x="484" y="103"/>
                    </a:lnTo>
                    <a:lnTo>
                      <a:pt x="482" y="105"/>
                    </a:lnTo>
                    <a:lnTo>
                      <a:pt x="484" y="105"/>
                    </a:lnTo>
                    <a:lnTo>
                      <a:pt x="484" y="105"/>
                    </a:lnTo>
                    <a:lnTo>
                      <a:pt x="486" y="105"/>
                    </a:lnTo>
                    <a:lnTo>
                      <a:pt x="486" y="106"/>
                    </a:lnTo>
                    <a:lnTo>
                      <a:pt x="486" y="106"/>
                    </a:lnTo>
                    <a:lnTo>
                      <a:pt x="486" y="106"/>
                    </a:lnTo>
                    <a:lnTo>
                      <a:pt x="487" y="106"/>
                    </a:lnTo>
                    <a:lnTo>
                      <a:pt x="487" y="106"/>
                    </a:lnTo>
                    <a:lnTo>
                      <a:pt x="487" y="106"/>
                    </a:lnTo>
                    <a:lnTo>
                      <a:pt x="489" y="106"/>
                    </a:lnTo>
                    <a:lnTo>
                      <a:pt x="489" y="106"/>
                    </a:lnTo>
                    <a:lnTo>
                      <a:pt x="489" y="105"/>
                    </a:lnTo>
                    <a:lnTo>
                      <a:pt x="491" y="105"/>
                    </a:lnTo>
                    <a:lnTo>
                      <a:pt x="493" y="105"/>
                    </a:lnTo>
                    <a:lnTo>
                      <a:pt x="493" y="103"/>
                    </a:lnTo>
                    <a:lnTo>
                      <a:pt x="493" y="103"/>
                    </a:lnTo>
                    <a:lnTo>
                      <a:pt x="493" y="103"/>
                    </a:lnTo>
                    <a:lnTo>
                      <a:pt x="495" y="103"/>
                    </a:lnTo>
                    <a:lnTo>
                      <a:pt x="495" y="103"/>
                    </a:lnTo>
                    <a:lnTo>
                      <a:pt x="495" y="103"/>
                    </a:lnTo>
                    <a:lnTo>
                      <a:pt x="495" y="101"/>
                    </a:lnTo>
                    <a:lnTo>
                      <a:pt x="495" y="101"/>
                    </a:lnTo>
                    <a:lnTo>
                      <a:pt x="495" y="101"/>
                    </a:lnTo>
                    <a:lnTo>
                      <a:pt x="495" y="101"/>
                    </a:lnTo>
                    <a:lnTo>
                      <a:pt x="496" y="101"/>
                    </a:lnTo>
                    <a:lnTo>
                      <a:pt x="496" y="103"/>
                    </a:lnTo>
                    <a:lnTo>
                      <a:pt x="496" y="103"/>
                    </a:lnTo>
                    <a:lnTo>
                      <a:pt x="496" y="101"/>
                    </a:lnTo>
                    <a:lnTo>
                      <a:pt x="498" y="103"/>
                    </a:lnTo>
                    <a:lnTo>
                      <a:pt x="498" y="103"/>
                    </a:lnTo>
                    <a:lnTo>
                      <a:pt x="500" y="103"/>
                    </a:lnTo>
                    <a:lnTo>
                      <a:pt x="504" y="103"/>
                    </a:lnTo>
                    <a:lnTo>
                      <a:pt x="505" y="101"/>
                    </a:lnTo>
                    <a:lnTo>
                      <a:pt x="507" y="99"/>
                    </a:lnTo>
                    <a:lnTo>
                      <a:pt x="507" y="99"/>
                    </a:lnTo>
                    <a:lnTo>
                      <a:pt x="509" y="99"/>
                    </a:lnTo>
                    <a:lnTo>
                      <a:pt x="511" y="99"/>
                    </a:lnTo>
                    <a:lnTo>
                      <a:pt x="513" y="97"/>
                    </a:lnTo>
                    <a:lnTo>
                      <a:pt x="513" y="97"/>
                    </a:lnTo>
                    <a:lnTo>
                      <a:pt x="514" y="96"/>
                    </a:lnTo>
                    <a:lnTo>
                      <a:pt x="516" y="94"/>
                    </a:lnTo>
                    <a:lnTo>
                      <a:pt x="516" y="94"/>
                    </a:lnTo>
                    <a:lnTo>
                      <a:pt x="518" y="94"/>
                    </a:lnTo>
                    <a:lnTo>
                      <a:pt x="518" y="92"/>
                    </a:lnTo>
                    <a:lnTo>
                      <a:pt x="518" y="92"/>
                    </a:lnTo>
                    <a:lnTo>
                      <a:pt x="518" y="92"/>
                    </a:lnTo>
                    <a:lnTo>
                      <a:pt x="516" y="92"/>
                    </a:lnTo>
                    <a:lnTo>
                      <a:pt x="513" y="92"/>
                    </a:lnTo>
                    <a:lnTo>
                      <a:pt x="513" y="92"/>
                    </a:lnTo>
                    <a:lnTo>
                      <a:pt x="511" y="90"/>
                    </a:lnTo>
                    <a:lnTo>
                      <a:pt x="507" y="90"/>
                    </a:lnTo>
                    <a:lnTo>
                      <a:pt x="507" y="88"/>
                    </a:lnTo>
                    <a:lnTo>
                      <a:pt x="507" y="87"/>
                    </a:lnTo>
                    <a:lnTo>
                      <a:pt x="505" y="87"/>
                    </a:lnTo>
                    <a:lnTo>
                      <a:pt x="505" y="85"/>
                    </a:lnTo>
                    <a:lnTo>
                      <a:pt x="505" y="85"/>
                    </a:lnTo>
                    <a:lnTo>
                      <a:pt x="507" y="85"/>
                    </a:lnTo>
                    <a:lnTo>
                      <a:pt x="507" y="85"/>
                    </a:lnTo>
                    <a:lnTo>
                      <a:pt x="509" y="85"/>
                    </a:lnTo>
                    <a:lnTo>
                      <a:pt x="511" y="87"/>
                    </a:lnTo>
                    <a:lnTo>
                      <a:pt x="513" y="87"/>
                    </a:lnTo>
                    <a:lnTo>
                      <a:pt x="513" y="87"/>
                    </a:lnTo>
                    <a:lnTo>
                      <a:pt x="513" y="90"/>
                    </a:lnTo>
                    <a:lnTo>
                      <a:pt x="513" y="90"/>
                    </a:lnTo>
                    <a:lnTo>
                      <a:pt x="513" y="90"/>
                    </a:lnTo>
                    <a:lnTo>
                      <a:pt x="518" y="90"/>
                    </a:lnTo>
                    <a:lnTo>
                      <a:pt x="518" y="90"/>
                    </a:lnTo>
                    <a:lnTo>
                      <a:pt x="520" y="90"/>
                    </a:lnTo>
                    <a:lnTo>
                      <a:pt x="522" y="90"/>
                    </a:lnTo>
                    <a:lnTo>
                      <a:pt x="522" y="88"/>
                    </a:lnTo>
                    <a:lnTo>
                      <a:pt x="524" y="88"/>
                    </a:lnTo>
                    <a:lnTo>
                      <a:pt x="524" y="88"/>
                    </a:lnTo>
                    <a:lnTo>
                      <a:pt x="525" y="87"/>
                    </a:lnTo>
                    <a:lnTo>
                      <a:pt x="527" y="87"/>
                    </a:lnTo>
                    <a:lnTo>
                      <a:pt x="527" y="85"/>
                    </a:lnTo>
                    <a:lnTo>
                      <a:pt x="529" y="85"/>
                    </a:lnTo>
                    <a:lnTo>
                      <a:pt x="529" y="85"/>
                    </a:lnTo>
                    <a:lnTo>
                      <a:pt x="529" y="85"/>
                    </a:lnTo>
                    <a:lnTo>
                      <a:pt x="531" y="85"/>
                    </a:lnTo>
                    <a:lnTo>
                      <a:pt x="531" y="83"/>
                    </a:lnTo>
                    <a:lnTo>
                      <a:pt x="531" y="83"/>
                    </a:lnTo>
                    <a:lnTo>
                      <a:pt x="529" y="83"/>
                    </a:lnTo>
                    <a:lnTo>
                      <a:pt x="527" y="81"/>
                    </a:lnTo>
                    <a:lnTo>
                      <a:pt x="529" y="81"/>
                    </a:lnTo>
                    <a:lnTo>
                      <a:pt x="529" y="81"/>
                    </a:lnTo>
                    <a:lnTo>
                      <a:pt x="531" y="81"/>
                    </a:lnTo>
                    <a:lnTo>
                      <a:pt x="533" y="81"/>
                    </a:lnTo>
                    <a:lnTo>
                      <a:pt x="534" y="81"/>
                    </a:lnTo>
                    <a:lnTo>
                      <a:pt x="536" y="81"/>
                    </a:lnTo>
                    <a:lnTo>
                      <a:pt x="536" y="81"/>
                    </a:lnTo>
                    <a:lnTo>
                      <a:pt x="536" y="83"/>
                    </a:lnTo>
                    <a:lnTo>
                      <a:pt x="536" y="83"/>
                    </a:lnTo>
                    <a:lnTo>
                      <a:pt x="536" y="83"/>
                    </a:lnTo>
                    <a:lnTo>
                      <a:pt x="538" y="83"/>
                    </a:lnTo>
                    <a:lnTo>
                      <a:pt x="540" y="85"/>
                    </a:lnTo>
                    <a:lnTo>
                      <a:pt x="540" y="83"/>
                    </a:lnTo>
                    <a:lnTo>
                      <a:pt x="540" y="83"/>
                    </a:lnTo>
                    <a:lnTo>
                      <a:pt x="542" y="83"/>
                    </a:lnTo>
                    <a:lnTo>
                      <a:pt x="542" y="85"/>
                    </a:lnTo>
                    <a:lnTo>
                      <a:pt x="543" y="85"/>
                    </a:lnTo>
                    <a:lnTo>
                      <a:pt x="543" y="83"/>
                    </a:lnTo>
                    <a:lnTo>
                      <a:pt x="543" y="81"/>
                    </a:lnTo>
                    <a:lnTo>
                      <a:pt x="543" y="81"/>
                    </a:lnTo>
                    <a:lnTo>
                      <a:pt x="543" y="81"/>
                    </a:lnTo>
                    <a:lnTo>
                      <a:pt x="545" y="79"/>
                    </a:lnTo>
                    <a:lnTo>
                      <a:pt x="545" y="81"/>
                    </a:lnTo>
                    <a:lnTo>
                      <a:pt x="547" y="81"/>
                    </a:lnTo>
                    <a:lnTo>
                      <a:pt x="547" y="83"/>
                    </a:lnTo>
                    <a:lnTo>
                      <a:pt x="547" y="83"/>
                    </a:lnTo>
                    <a:lnTo>
                      <a:pt x="547" y="83"/>
                    </a:lnTo>
                    <a:lnTo>
                      <a:pt x="549" y="81"/>
                    </a:lnTo>
                    <a:lnTo>
                      <a:pt x="549" y="81"/>
                    </a:lnTo>
                    <a:lnTo>
                      <a:pt x="553" y="81"/>
                    </a:lnTo>
                    <a:lnTo>
                      <a:pt x="556" y="79"/>
                    </a:lnTo>
                    <a:lnTo>
                      <a:pt x="558" y="79"/>
                    </a:lnTo>
                    <a:lnTo>
                      <a:pt x="558" y="78"/>
                    </a:lnTo>
                    <a:lnTo>
                      <a:pt x="560" y="78"/>
                    </a:lnTo>
                    <a:lnTo>
                      <a:pt x="562" y="78"/>
                    </a:lnTo>
                    <a:lnTo>
                      <a:pt x="563" y="76"/>
                    </a:lnTo>
                    <a:lnTo>
                      <a:pt x="563" y="76"/>
                    </a:lnTo>
                    <a:lnTo>
                      <a:pt x="563" y="76"/>
                    </a:lnTo>
                    <a:lnTo>
                      <a:pt x="563" y="74"/>
                    </a:lnTo>
                    <a:lnTo>
                      <a:pt x="565" y="74"/>
                    </a:lnTo>
                    <a:lnTo>
                      <a:pt x="565" y="74"/>
                    </a:lnTo>
                    <a:lnTo>
                      <a:pt x="565" y="72"/>
                    </a:lnTo>
                    <a:lnTo>
                      <a:pt x="563" y="72"/>
                    </a:lnTo>
                    <a:lnTo>
                      <a:pt x="563" y="70"/>
                    </a:lnTo>
                    <a:lnTo>
                      <a:pt x="563" y="69"/>
                    </a:lnTo>
                    <a:lnTo>
                      <a:pt x="565" y="67"/>
                    </a:lnTo>
                    <a:lnTo>
                      <a:pt x="567" y="67"/>
                    </a:lnTo>
                    <a:lnTo>
                      <a:pt x="563" y="67"/>
                    </a:lnTo>
                    <a:lnTo>
                      <a:pt x="565" y="67"/>
                    </a:lnTo>
                    <a:lnTo>
                      <a:pt x="565" y="67"/>
                    </a:lnTo>
                    <a:lnTo>
                      <a:pt x="563" y="67"/>
                    </a:lnTo>
                    <a:lnTo>
                      <a:pt x="565" y="65"/>
                    </a:lnTo>
                    <a:lnTo>
                      <a:pt x="565" y="65"/>
                    </a:lnTo>
                    <a:lnTo>
                      <a:pt x="565" y="63"/>
                    </a:lnTo>
                    <a:lnTo>
                      <a:pt x="565" y="63"/>
                    </a:lnTo>
                    <a:lnTo>
                      <a:pt x="567" y="63"/>
                    </a:lnTo>
                    <a:lnTo>
                      <a:pt x="567" y="63"/>
                    </a:lnTo>
                    <a:lnTo>
                      <a:pt x="567" y="63"/>
                    </a:lnTo>
                    <a:lnTo>
                      <a:pt x="567" y="65"/>
                    </a:lnTo>
                    <a:lnTo>
                      <a:pt x="567" y="65"/>
                    </a:lnTo>
                    <a:lnTo>
                      <a:pt x="569" y="65"/>
                    </a:lnTo>
                    <a:lnTo>
                      <a:pt x="569" y="63"/>
                    </a:lnTo>
                    <a:lnTo>
                      <a:pt x="571" y="63"/>
                    </a:lnTo>
                    <a:lnTo>
                      <a:pt x="572" y="63"/>
                    </a:lnTo>
                    <a:lnTo>
                      <a:pt x="572" y="63"/>
                    </a:lnTo>
                    <a:lnTo>
                      <a:pt x="572" y="63"/>
                    </a:lnTo>
                    <a:lnTo>
                      <a:pt x="574" y="61"/>
                    </a:lnTo>
                    <a:lnTo>
                      <a:pt x="571" y="61"/>
                    </a:lnTo>
                    <a:lnTo>
                      <a:pt x="572" y="59"/>
                    </a:lnTo>
                    <a:lnTo>
                      <a:pt x="574" y="59"/>
                    </a:lnTo>
                    <a:lnTo>
                      <a:pt x="576" y="58"/>
                    </a:lnTo>
                    <a:lnTo>
                      <a:pt x="576" y="58"/>
                    </a:lnTo>
                    <a:lnTo>
                      <a:pt x="574" y="58"/>
                    </a:lnTo>
                    <a:lnTo>
                      <a:pt x="574" y="58"/>
                    </a:lnTo>
                    <a:lnTo>
                      <a:pt x="572" y="58"/>
                    </a:lnTo>
                    <a:lnTo>
                      <a:pt x="572" y="56"/>
                    </a:lnTo>
                    <a:lnTo>
                      <a:pt x="572" y="54"/>
                    </a:lnTo>
                    <a:lnTo>
                      <a:pt x="572" y="54"/>
                    </a:lnTo>
                    <a:lnTo>
                      <a:pt x="572" y="52"/>
                    </a:lnTo>
                    <a:lnTo>
                      <a:pt x="572" y="52"/>
                    </a:lnTo>
                    <a:lnTo>
                      <a:pt x="571" y="52"/>
                    </a:lnTo>
                    <a:lnTo>
                      <a:pt x="571" y="52"/>
                    </a:lnTo>
                    <a:lnTo>
                      <a:pt x="567" y="52"/>
                    </a:lnTo>
                    <a:lnTo>
                      <a:pt x="565" y="52"/>
                    </a:lnTo>
                    <a:lnTo>
                      <a:pt x="565" y="50"/>
                    </a:lnTo>
                    <a:lnTo>
                      <a:pt x="563" y="50"/>
                    </a:lnTo>
                    <a:lnTo>
                      <a:pt x="562" y="50"/>
                    </a:lnTo>
                    <a:lnTo>
                      <a:pt x="560" y="50"/>
                    </a:lnTo>
                    <a:lnTo>
                      <a:pt x="558" y="50"/>
                    </a:lnTo>
                    <a:lnTo>
                      <a:pt x="558" y="50"/>
                    </a:lnTo>
                    <a:lnTo>
                      <a:pt x="558" y="52"/>
                    </a:lnTo>
                    <a:lnTo>
                      <a:pt x="558" y="52"/>
                    </a:lnTo>
                    <a:lnTo>
                      <a:pt x="558" y="52"/>
                    </a:lnTo>
                    <a:lnTo>
                      <a:pt x="556" y="52"/>
                    </a:lnTo>
                    <a:lnTo>
                      <a:pt x="556" y="54"/>
                    </a:lnTo>
                    <a:lnTo>
                      <a:pt x="556" y="54"/>
                    </a:lnTo>
                    <a:lnTo>
                      <a:pt x="554" y="56"/>
                    </a:lnTo>
                    <a:lnTo>
                      <a:pt x="554" y="56"/>
                    </a:lnTo>
                    <a:lnTo>
                      <a:pt x="554" y="58"/>
                    </a:lnTo>
                    <a:lnTo>
                      <a:pt x="556" y="58"/>
                    </a:lnTo>
                    <a:lnTo>
                      <a:pt x="556" y="58"/>
                    </a:lnTo>
                    <a:lnTo>
                      <a:pt x="558" y="58"/>
                    </a:lnTo>
                    <a:lnTo>
                      <a:pt x="556" y="58"/>
                    </a:lnTo>
                    <a:lnTo>
                      <a:pt x="556" y="58"/>
                    </a:lnTo>
                    <a:lnTo>
                      <a:pt x="554" y="58"/>
                    </a:lnTo>
                    <a:lnTo>
                      <a:pt x="554" y="58"/>
                    </a:lnTo>
                    <a:lnTo>
                      <a:pt x="554" y="59"/>
                    </a:lnTo>
                    <a:lnTo>
                      <a:pt x="554" y="59"/>
                    </a:lnTo>
                    <a:lnTo>
                      <a:pt x="554" y="59"/>
                    </a:lnTo>
                    <a:lnTo>
                      <a:pt x="554" y="61"/>
                    </a:lnTo>
                    <a:lnTo>
                      <a:pt x="553" y="59"/>
                    </a:lnTo>
                    <a:lnTo>
                      <a:pt x="553" y="59"/>
                    </a:lnTo>
                    <a:lnTo>
                      <a:pt x="551" y="59"/>
                    </a:lnTo>
                    <a:lnTo>
                      <a:pt x="551" y="61"/>
                    </a:lnTo>
                    <a:lnTo>
                      <a:pt x="549" y="61"/>
                    </a:lnTo>
                    <a:lnTo>
                      <a:pt x="549" y="61"/>
                    </a:lnTo>
                    <a:lnTo>
                      <a:pt x="549" y="61"/>
                    </a:lnTo>
                    <a:lnTo>
                      <a:pt x="547" y="63"/>
                    </a:lnTo>
                    <a:lnTo>
                      <a:pt x="545" y="63"/>
                    </a:lnTo>
                    <a:lnTo>
                      <a:pt x="545" y="65"/>
                    </a:lnTo>
                    <a:lnTo>
                      <a:pt x="542" y="67"/>
                    </a:lnTo>
                    <a:lnTo>
                      <a:pt x="540" y="69"/>
                    </a:lnTo>
                    <a:lnTo>
                      <a:pt x="538" y="69"/>
                    </a:lnTo>
                    <a:lnTo>
                      <a:pt x="538" y="70"/>
                    </a:lnTo>
                    <a:lnTo>
                      <a:pt x="536" y="70"/>
                    </a:lnTo>
                    <a:lnTo>
                      <a:pt x="536" y="72"/>
                    </a:lnTo>
                    <a:lnTo>
                      <a:pt x="534" y="72"/>
                    </a:lnTo>
                    <a:lnTo>
                      <a:pt x="534" y="72"/>
                    </a:lnTo>
                    <a:lnTo>
                      <a:pt x="534" y="72"/>
                    </a:lnTo>
                    <a:lnTo>
                      <a:pt x="534" y="72"/>
                    </a:lnTo>
                    <a:lnTo>
                      <a:pt x="533" y="72"/>
                    </a:lnTo>
                    <a:lnTo>
                      <a:pt x="533" y="72"/>
                    </a:lnTo>
                    <a:lnTo>
                      <a:pt x="531" y="74"/>
                    </a:lnTo>
                    <a:lnTo>
                      <a:pt x="531" y="74"/>
                    </a:lnTo>
                    <a:lnTo>
                      <a:pt x="531" y="72"/>
                    </a:lnTo>
                    <a:lnTo>
                      <a:pt x="529" y="72"/>
                    </a:lnTo>
                    <a:lnTo>
                      <a:pt x="529" y="70"/>
                    </a:lnTo>
                    <a:lnTo>
                      <a:pt x="529" y="69"/>
                    </a:lnTo>
                    <a:lnTo>
                      <a:pt x="529" y="67"/>
                    </a:lnTo>
                    <a:lnTo>
                      <a:pt x="529" y="67"/>
                    </a:lnTo>
                    <a:lnTo>
                      <a:pt x="531" y="65"/>
                    </a:lnTo>
                    <a:lnTo>
                      <a:pt x="531" y="65"/>
                    </a:lnTo>
                    <a:lnTo>
                      <a:pt x="531" y="63"/>
                    </a:lnTo>
                    <a:lnTo>
                      <a:pt x="534" y="63"/>
                    </a:lnTo>
                    <a:lnTo>
                      <a:pt x="533" y="63"/>
                    </a:lnTo>
                    <a:lnTo>
                      <a:pt x="534" y="63"/>
                    </a:lnTo>
                    <a:lnTo>
                      <a:pt x="534" y="63"/>
                    </a:lnTo>
                    <a:lnTo>
                      <a:pt x="536" y="63"/>
                    </a:lnTo>
                    <a:lnTo>
                      <a:pt x="536" y="61"/>
                    </a:lnTo>
                    <a:lnTo>
                      <a:pt x="538" y="58"/>
                    </a:lnTo>
                    <a:lnTo>
                      <a:pt x="538" y="58"/>
                    </a:lnTo>
                    <a:lnTo>
                      <a:pt x="536" y="56"/>
                    </a:lnTo>
                    <a:lnTo>
                      <a:pt x="536" y="56"/>
                    </a:lnTo>
                    <a:lnTo>
                      <a:pt x="536" y="54"/>
                    </a:lnTo>
                    <a:lnTo>
                      <a:pt x="534" y="54"/>
                    </a:lnTo>
                    <a:lnTo>
                      <a:pt x="534" y="54"/>
                    </a:lnTo>
                    <a:lnTo>
                      <a:pt x="531" y="54"/>
                    </a:lnTo>
                    <a:lnTo>
                      <a:pt x="531" y="56"/>
                    </a:lnTo>
                    <a:lnTo>
                      <a:pt x="529" y="58"/>
                    </a:lnTo>
                    <a:lnTo>
                      <a:pt x="529" y="58"/>
                    </a:lnTo>
                    <a:lnTo>
                      <a:pt x="527" y="59"/>
                    </a:lnTo>
                    <a:lnTo>
                      <a:pt x="527" y="58"/>
                    </a:lnTo>
                    <a:lnTo>
                      <a:pt x="527" y="59"/>
                    </a:lnTo>
                    <a:lnTo>
                      <a:pt x="527" y="59"/>
                    </a:lnTo>
                    <a:lnTo>
                      <a:pt x="525" y="61"/>
                    </a:lnTo>
                    <a:lnTo>
                      <a:pt x="524" y="61"/>
                    </a:lnTo>
                    <a:lnTo>
                      <a:pt x="522" y="63"/>
                    </a:lnTo>
                    <a:lnTo>
                      <a:pt x="522" y="61"/>
                    </a:lnTo>
                    <a:lnTo>
                      <a:pt x="522" y="61"/>
                    </a:lnTo>
                    <a:lnTo>
                      <a:pt x="522" y="59"/>
                    </a:lnTo>
                    <a:lnTo>
                      <a:pt x="524" y="59"/>
                    </a:lnTo>
                    <a:lnTo>
                      <a:pt x="524" y="58"/>
                    </a:lnTo>
                    <a:lnTo>
                      <a:pt x="525" y="58"/>
                    </a:lnTo>
                    <a:lnTo>
                      <a:pt x="525" y="58"/>
                    </a:lnTo>
                    <a:lnTo>
                      <a:pt x="525" y="56"/>
                    </a:lnTo>
                    <a:lnTo>
                      <a:pt x="525" y="56"/>
                    </a:lnTo>
                    <a:lnTo>
                      <a:pt x="525" y="54"/>
                    </a:lnTo>
                    <a:lnTo>
                      <a:pt x="525" y="54"/>
                    </a:lnTo>
                    <a:lnTo>
                      <a:pt x="524" y="52"/>
                    </a:lnTo>
                    <a:lnTo>
                      <a:pt x="525" y="52"/>
                    </a:lnTo>
                    <a:lnTo>
                      <a:pt x="525" y="52"/>
                    </a:lnTo>
                    <a:lnTo>
                      <a:pt x="527" y="52"/>
                    </a:lnTo>
                    <a:lnTo>
                      <a:pt x="527" y="52"/>
                    </a:lnTo>
                    <a:lnTo>
                      <a:pt x="527" y="52"/>
                    </a:lnTo>
                    <a:lnTo>
                      <a:pt x="527" y="50"/>
                    </a:lnTo>
                    <a:lnTo>
                      <a:pt x="527" y="52"/>
                    </a:lnTo>
                    <a:lnTo>
                      <a:pt x="527" y="50"/>
                    </a:lnTo>
                    <a:lnTo>
                      <a:pt x="527" y="52"/>
                    </a:lnTo>
                    <a:lnTo>
                      <a:pt x="527" y="50"/>
                    </a:lnTo>
                    <a:lnTo>
                      <a:pt x="525" y="50"/>
                    </a:lnTo>
                    <a:lnTo>
                      <a:pt x="527" y="50"/>
                    </a:lnTo>
                    <a:lnTo>
                      <a:pt x="525" y="50"/>
                    </a:lnTo>
                    <a:lnTo>
                      <a:pt x="524" y="50"/>
                    </a:lnTo>
                    <a:lnTo>
                      <a:pt x="522" y="50"/>
                    </a:lnTo>
                    <a:lnTo>
                      <a:pt x="522" y="50"/>
                    </a:lnTo>
                    <a:lnTo>
                      <a:pt x="522" y="49"/>
                    </a:lnTo>
                    <a:lnTo>
                      <a:pt x="522" y="49"/>
                    </a:lnTo>
                    <a:lnTo>
                      <a:pt x="520" y="49"/>
                    </a:lnTo>
                    <a:lnTo>
                      <a:pt x="520" y="49"/>
                    </a:lnTo>
                    <a:lnTo>
                      <a:pt x="522" y="49"/>
                    </a:lnTo>
                    <a:lnTo>
                      <a:pt x="522" y="47"/>
                    </a:lnTo>
                    <a:lnTo>
                      <a:pt x="522" y="47"/>
                    </a:lnTo>
                    <a:lnTo>
                      <a:pt x="524" y="47"/>
                    </a:lnTo>
                    <a:lnTo>
                      <a:pt x="524" y="47"/>
                    </a:lnTo>
                    <a:lnTo>
                      <a:pt x="525" y="47"/>
                    </a:lnTo>
                    <a:lnTo>
                      <a:pt x="525" y="47"/>
                    </a:lnTo>
                    <a:lnTo>
                      <a:pt x="525" y="45"/>
                    </a:lnTo>
                    <a:lnTo>
                      <a:pt x="524" y="45"/>
                    </a:lnTo>
                    <a:lnTo>
                      <a:pt x="525" y="45"/>
                    </a:lnTo>
                    <a:lnTo>
                      <a:pt x="525" y="45"/>
                    </a:lnTo>
                    <a:lnTo>
                      <a:pt x="525" y="43"/>
                    </a:lnTo>
                    <a:lnTo>
                      <a:pt x="527" y="45"/>
                    </a:lnTo>
                    <a:lnTo>
                      <a:pt x="529" y="45"/>
                    </a:lnTo>
                    <a:lnTo>
                      <a:pt x="529" y="45"/>
                    </a:lnTo>
                    <a:lnTo>
                      <a:pt x="529" y="45"/>
                    </a:lnTo>
                    <a:lnTo>
                      <a:pt x="529" y="43"/>
                    </a:lnTo>
                    <a:lnTo>
                      <a:pt x="529" y="43"/>
                    </a:lnTo>
                    <a:lnTo>
                      <a:pt x="529" y="43"/>
                    </a:lnTo>
                    <a:lnTo>
                      <a:pt x="529" y="43"/>
                    </a:lnTo>
                    <a:lnTo>
                      <a:pt x="527" y="43"/>
                    </a:lnTo>
                    <a:lnTo>
                      <a:pt x="529" y="43"/>
                    </a:lnTo>
                    <a:lnTo>
                      <a:pt x="529" y="43"/>
                    </a:lnTo>
                    <a:lnTo>
                      <a:pt x="529" y="41"/>
                    </a:lnTo>
                    <a:lnTo>
                      <a:pt x="529" y="40"/>
                    </a:lnTo>
                    <a:lnTo>
                      <a:pt x="529" y="40"/>
                    </a:lnTo>
                    <a:lnTo>
                      <a:pt x="527" y="40"/>
                    </a:lnTo>
                    <a:lnTo>
                      <a:pt x="529" y="40"/>
                    </a:lnTo>
                    <a:lnTo>
                      <a:pt x="527" y="38"/>
                    </a:lnTo>
                    <a:lnTo>
                      <a:pt x="527" y="38"/>
                    </a:lnTo>
                    <a:lnTo>
                      <a:pt x="527" y="38"/>
                    </a:lnTo>
                    <a:lnTo>
                      <a:pt x="529" y="36"/>
                    </a:lnTo>
                    <a:lnTo>
                      <a:pt x="531" y="36"/>
                    </a:lnTo>
                    <a:lnTo>
                      <a:pt x="531" y="34"/>
                    </a:lnTo>
                    <a:lnTo>
                      <a:pt x="531" y="32"/>
                    </a:lnTo>
                    <a:lnTo>
                      <a:pt x="529" y="31"/>
                    </a:lnTo>
                    <a:lnTo>
                      <a:pt x="529" y="31"/>
                    </a:lnTo>
                    <a:lnTo>
                      <a:pt x="531" y="31"/>
                    </a:lnTo>
                    <a:lnTo>
                      <a:pt x="531" y="29"/>
                    </a:lnTo>
                    <a:lnTo>
                      <a:pt x="529" y="31"/>
                    </a:lnTo>
                    <a:lnTo>
                      <a:pt x="529" y="29"/>
                    </a:lnTo>
                    <a:lnTo>
                      <a:pt x="529" y="29"/>
                    </a:lnTo>
                    <a:lnTo>
                      <a:pt x="527" y="31"/>
                    </a:lnTo>
                    <a:lnTo>
                      <a:pt x="527" y="29"/>
                    </a:lnTo>
                    <a:lnTo>
                      <a:pt x="527" y="29"/>
                    </a:lnTo>
                    <a:lnTo>
                      <a:pt x="527" y="29"/>
                    </a:lnTo>
                    <a:lnTo>
                      <a:pt x="527" y="29"/>
                    </a:lnTo>
                    <a:lnTo>
                      <a:pt x="529" y="29"/>
                    </a:lnTo>
                    <a:lnTo>
                      <a:pt x="529" y="29"/>
                    </a:lnTo>
                    <a:lnTo>
                      <a:pt x="529" y="27"/>
                    </a:lnTo>
                    <a:lnTo>
                      <a:pt x="527" y="27"/>
                    </a:lnTo>
                    <a:lnTo>
                      <a:pt x="527" y="27"/>
                    </a:lnTo>
                    <a:lnTo>
                      <a:pt x="525" y="27"/>
                    </a:lnTo>
                    <a:lnTo>
                      <a:pt x="524" y="29"/>
                    </a:lnTo>
                    <a:lnTo>
                      <a:pt x="524" y="29"/>
                    </a:lnTo>
                    <a:lnTo>
                      <a:pt x="524" y="29"/>
                    </a:lnTo>
                    <a:lnTo>
                      <a:pt x="522" y="29"/>
                    </a:lnTo>
                    <a:lnTo>
                      <a:pt x="520" y="31"/>
                    </a:lnTo>
                    <a:lnTo>
                      <a:pt x="518" y="31"/>
                    </a:lnTo>
                    <a:lnTo>
                      <a:pt x="520" y="31"/>
                    </a:lnTo>
                    <a:lnTo>
                      <a:pt x="518" y="32"/>
                    </a:lnTo>
                    <a:lnTo>
                      <a:pt x="518" y="34"/>
                    </a:lnTo>
                    <a:lnTo>
                      <a:pt x="516" y="32"/>
                    </a:lnTo>
                    <a:lnTo>
                      <a:pt x="516" y="32"/>
                    </a:lnTo>
                    <a:lnTo>
                      <a:pt x="516" y="32"/>
                    </a:lnTo>
                    <a:lnTo>
                      <a:pt x="514" y="32"/>
                    </a:lnTo>
                    <a:lnTo>
                      <a:pt x="514" y="32"/>
                    </a:lnTo>
                    <a:lnTo>
                      <a:pt x="513" y="34"/>
                    </a:lnTo>
                    <a:lnTo>
                      <a:pt x="513" y="34"/>
                    </a:lnTo>
                    <a:lnTo>
                      <a:pt x="513" y="34"/>
                    </a:lnTo>
                    <a:lnTo>
                      <a:pt x="511" y="36"/>
                    </a:lnTo>
                    <a:lnTo>
                      <a:pt x="511" y="36"/>
                    </a:lnTo>
                    <a:lnTo>
                      <a:pt x="509" y="36"/>
                    </a:lnTo>
                    <a:lnTo>
                      <a:pt x="511" y="38"/>
                    </a:lnTo>
                    <a:lnTo>
                      <a:pt x="509" y="40"/>
                    </a:lnTo>
                    <a:lnTo>
                      <a:pt x="511" y="40"/>
                    </a:lnTo>
                    <a:lnTo>
                      <a:pt x="509" y="40"/>
                    </a:lnTo>
                    <a:lnTo>
                      <a:pt x="509" y="40"/>
                    </a:lnTo>
                    <a:lnTo>
                      <a:pt x="509" y="40"/>
                    </a:lnTo>
                    <a:lnTo>
                      <a:pt x="507" y="40"/>
                    </a:lnTo>
                    <a:lnTo>
                      <a:pt x="505" y="40"/>
                    </a:lnTo>
                    <a:lnTo>
                      <a:pt x="505" y="41"/>
                    </a:lnTo>
                    <a:lnTo>
                      <a:pt x="505" y="41"/>
                    </a:lnTo>
                    <a:lnTo>
                      <a:pt x="504" y="41"/>
                    </a:lnTo>
                    <a:lnTo>
                      <a:pt x="504" y="43"/>
                    </a:lnTo>
                    <a:lnTo>
                      <a:pt x="504" y="43"/>
                    </a:lnTo>
                    <a:lnTo>
                      <a:pt x="504" y="45"/>
                    </a:lnTo>
                    <a:lnTo>
                      <a:pt x="504" y="45"/>
                    </a:lnTo>
                    <a:lnTo>
                      <a:pt x="504" y="45"/>
                    </a:lnTo>
                    <a:lnTo>
                      <a:pt x="504" y="47"/>
                    </a:lnTo>
                    <a:lnTo>
                      <a:pt x="504" y="47"/>
                    </a:lnTo>
                    <a:lnTo>
                      <a:pt x="507" y="47"/>
                    </a:lnTo>
                    <a:lnTo>
                      <a:pt x="507" y="47"/>
                    </a:lnTo>
                    <a:lnTo>
                      <a:pt x="507" y="49"/>
                    </a:lnTo>
                    <a:lnTo>
                      <a:pt x="507" y="49"/>
                    </a:lnTo>
                    <a:lnTo>
                      <a:pt x="507" y="49"/>
                    </a:lnTo>
                    <a:lnTo>
                      <a:pt x="509" y="49"/>
                    </a:lnTo>
                    <a:lnTo>
                      <a:pt x="509" y="49"/>
                    </a:lnTo>
                    <a:lnTo>
                      <a:pt x="509" y="49"/>
                    </a:lnTo>
                    <a:lnTo>
                      <a:pt x="509" y="50"/>
                    </a:lnTo>
                    <a:lnTo>
                      <a:pt x="511" y="50"/>
                    </a:lnTo>
                    <a:lnTo>
                      <a:pt x="513" y="50"/>
                    </a:lnTo>
                    <a:lnTo>
                      <a:pt x="513" y="50"/>
                    </a:lnTo>
                    <a:lnTo>
                      <a:pt x="513" y="50"/>
                    </a:lnTo>
                    <a:lnTo>
                      <a:pt x="511" y="52"/>
                    </a:lnTo>
                    <a:lnTo>
                      <a:pt x="509" y="52"/>
                    </a:lnTo>
                    <a:lnTo>
                      <a:pt x="511" y="52"/>
                    </a:lnTo>
                    <a:lnTo>
                      <a:pt x="513" y="50"/>
                    </a:lnTo>
                    <a:lnTo>
                      <a:pt x="511" y="50"/>
                    </a:lnTo>
                    <a:lnTo>
                      <a:pt x="509" y="52"/>
                    </a:lnTo>
                    <a:lnTo>
                      <a:pt x="507" y="52"/>
                    </a:lnTo>
                    <a:lnTo>
                      <a:pt x="507" y="52"/>
                    </a:lnTo>
                    <a:lnTo>
                      <a:pt x="507" y="52"/>
                    </a:lnTo>
                    <a:lnTo>
                      <a:pt x="505" y="54"/>
                    </a:lnTo>
                    <a:lnTo>
                      <a:pt x="504" y="54"/>
                    </a:lnTo>
                    <a:lnTo>
                      <a:pt x="504" y="54"/>
                    </a:lnTo>
                    <a:lnTo>
                      <a:pt x="504" y="56"/>
                    </a:lnTo>
                    <a:lnTo>
                      <a:pt x="502" y="58"/>
                    </a:lnTo>
                    <a:lnTo>
                      <a:pt x="504" y="58"/>
                    </a:lnTo>
                    <a:lnTo>
                      <a:pt x="505" y="58"/>
                    </a:lnTo>
                    <a:lnTo>
                      <a:pt x="507" y="56"/>
                    </a:lnTo>
                    <a:lnTo>
                      <a:pt x="507" y="56"/>
                    </a:lnTo>
                    <a:lnTo>
                      <a:pt x="505" y="56"/>
                    </a:lnTo>
                    <a:lnTo>
                      <a:pt x="507" y="56"/>
                    </a:lnTo>
                    <a:lnTo>
                      <a:pt x="507" y="54"/>
                    </a:lnTo>
                    <a:lnTo>
                      <a:pt x="507" y="54"/>
                    </a:lnTo>
                    <a:lnTo>
                      <a:pt x="509" y="54"/>
                    </a:lnTo>
                    <a:lnTo>
                      <a:pt x="507" y="56"/>
                    </a:lnTo>
                    <a:lnTo>
                      <a:pt x="507" y="58"/>
                    </a:lnTo>
                    <a:lnTo>
                      <a:pt x="505" y="58"/>
                    </a:lnTo>
                    <a:lnTo>
                      <a:pt x="507" y="58"/>
                    </a:lnTo>
                    <a:lnTo>
                      <a:pt x="505" y="58"/>
                    </a:lnTo>
                    <a:lnTo>
                      <a:pt x="502" y="59"/>
                    </a:lnTo>
                    <a:lnTo>
                      <a:pt x="500" y="61"/>
                    </a:lnTo>
                    <a:lnTo>
                      <a:pt x="500" y="61"/>
                    </a:lnTo>
                    <a:lnTo>
                      <a:pt x="498" y="61"/>
                    </a:lnTo>
                    <a:lnTo>
                      <a:pt x="498" y="63"/>
                    </a:lnTo>
                    <a:lnTo>
                      <a:pt x="496" y="63"/>
                    </a:lnTo>
                    <a:lnTo>
                      <a:pt x="496" y="63"/>
                    </a:lnTo>
                    <a:lnTo>
                      <a:pt x="495" y="63"/>
                    </a:lnTo>
                    <a:lnTo>
                      <a:pt x="495" y="63"/>
                    </a:lnTo>
                    <a:lnTo>
                      <a:pt x="495" y="63"/>
                    </a:lnTo>
                    <a:lnTo>
                      <a:pt x="493" y="63"/>
                    </a:lnTo>
                    <a:lnTo>
                      <a:pt x="493" y="63"/>
                    </a:lnTo>
                    <a:lnTo>
                      <a:pt x="493" y="63"/>
                    </a:lnTo>
                    <a:lnTo>
                      <a:pt x="493" y="63"/>
                    </a:lnTo>
                    <a:lnTo>
                      <a:pt x="489" y="65"/>
                    </a:lnTo>
                    <a:lnTo>
                      <a:pt x="489" y="65"/>
                    </a:lnTo>
                    <a:lnTo>
                      <a:pt x="489" y="67"/>
                    </a:lnTo>
                    <a:lnTo>
                      <a:pt x="489" y="67"/>
                    </a:lnTo>
                    <a:lnTo>
                      <a:pt x="489" y="69"/>
                    </a:lnTo>
                    <a:lnTo>
                      <a:pt x="489" y="69"/>
                    </a:lnTo>
                    <a:lnTo>
                      <a:pt x="487" y="70"/>
                    </a:lnTo>
                    <a:lnTo>
                      <a:pt x="486" y="70"/>
                    </a:lnTo>
                    <a:lnTo>
                      <a:pt x="486" y="69"/>
                    </a:lnTo>
                    <a:lnTo>
                      <a:pt x="487" y="69"/>
                    </a:lnTo>
                    <a:lnTo>
                      <a:pt x="487" y="69"/>
                    </a:lnTo>
                    <a:lnTo>
                      <a:pt x="486" y="69"/>
                    </a:lnTo>
                    <a:lnTo>
                      <a:pt x="486" y="69"/>
                    </a:lnTo>
                    <a:lnTo>
                      <a:pt x="484" y="69"/>
                    </a:lnTo>
                    <a:lnTo>
                      <a:pt x="486" y="67"/>
                    </a:lnTo>
                    <a:lnTo>
                      <a:pt x="484" y="67"/>
                    </a:lnTo>
                    <a:lnTo>
                      <a:pt x="484" y="67"/>
                    </a:lnTo>
                    <a:lnTo>
                      <a:pt x="487" y="67"/>
                    </a:lnTo>
                    <a:lnTo>
                      <a:pt x="487" y="65"/>
                    </a:lnTo>
                    <a:lnTo>
                      <a:pt x="487" y="63"/>
                    </a:lnTo>
                    <a:lnTo>
                      <a:pt x="489" y="63"/>
                    </a:lnTo>
                    <a:lnTo>
                      <a:pt x="489" y="61"/>
                    </a:lnTo>
                    <a:lnTo>
                      <a:pt x="491" y="61"/>
                    </a:lnTo>
                    <a:lnTo>
                      <a:pt x="491" y="61"/>
                    </a:lnTo>
                    <a:lnTo>
                      <a:pt x="491" y="59"/>
                    </a:lnTo>
                    <a:lnTo>
                      <a:pt x="487" y="61"/>
                    </a:lnTo>
                    <a:lnTo>
                      <a:pt x="487" y="63"/>
                    </a:lnTo>
                    <a:lnTo>
                      <a:pt x="487" y="61"/>
                    </a:lnTo>
                    <a:lnTo>
                      <a:pt x="486" y="63"/>
                    </a:lnTo>
                    <a:lnTo>
                      <a:pt x="486" y="61"/>
                    </a:lnTo>
                    <a:lnTo>
                      <a:pt x="487" y="61"/>
                    </a:lnTo>
                    <a:lnTo>
                      <a:pt x="487" y="61"/>
                    </a:lnTo>
                    <a:lnTo>
                      <a:pt x="489" y="59"/>
                    </a:lnTo>
                    <a:lnTo>
                      <a:pt x="489" y="59"/>
                    </a:lnTo>
                    <a:lnTo>
                      <a:pt x="487" y="59"/>
                    </a:lnTo>
                    <a:lnTo>
                      <a:pt x="487" y="59"/>
                    </a:lnTo>
                    <a:lnTo>
                      <a:pt x="487" y="59"/>
                    </a:lnTo>
                    <a:lnTo>
                      <a:pt x="487" y="58"/>
                    </a:lnTo>
                    <a:lnTo>
                      <a:pt x="487" y="58"/>
                    </a:lnTo>
                    <a:lnTo>
                      <a:pt x="486" y="58"/>
                    </a:lnTo>
                    <a:lnTo>
                      <a:pt x="486" y="58"/>
                    </a:lnTo>
                    <a:lnTo>
                      <a:pt x="486" y="58"/>
                    </a:lnTo>
                    <a:lnTo>
                      <a:pt x="486" y="58"/>
                    </a:lnTo>
                    <a:lnTo>
                      <a:pt x="484" y="58"/>
                    </a:lnTo>
                    <a:lnTo>
                      <a:pt x="484" y="58"/>
                    </a:lnTo>
                    <a:lnTo>
                      <a:pt x="484" y="58"/>
                    </a:lnTo>
                    <a:lnTo>
                      <a:pt x="484" y="58"/>
                    </a:lnTo>
                    <a:lnTo>
                      <a:pt x="482" y="58"/>
                    </a:lnTo>
                    <a:lnTo>
                      <a:pt x="482" y="58"/>
                    </a:lnTo>
                    <a:lnTo>
                      <a:pt x="480" y="58"/>
                    </a:lnTo>
                    <a:lnTo>
                      <a:pt x="480" y="58"/>
                    </a:lnTo>
                    <a:lnTo>
                      <a:pt x="480" y="58"/>
                    </a:lnTo>
                    <a:lnTo>
                      <a:pt x="478" y="58"/>
                    </a:lnTo>
                    <a:lnTo>
                      <a:pt x="478" y="58"/>
                    </a:lnTo>
                    <a:lnTo>
                      <a:pt x="478" y="59"/>
                    </a:lnTo>
                    <a:lnTo>
                      <a:pt x="478" y="59"/>
                    </a:lnTo>
                    <a:lnTo>
                      <a:pt x="478" y="61"/>
                    </a:lnTo>
                    <a:lnTo>
                      <a:pt x="478" y="61"/>
                    </a:lnTo>
                    <a:lnTo>
                      <a:pt x="476" y="61"/>
                    </a:lnTo>
                    <a:lnTo>
                      <a:pt x="478" y="61"/>
                    </a:lnTo>
                    <a:lnTo>
                      <a:pt x="476" y="63"/>
                    </a:lnTo>
                    <a:lnTo>
                      <a:pt x="478" y="63"/>
                    </a:lnTo>
                    <a:lnTo>
                      <a:pt x="478" y="63"/>
                    </a:lnTo>
                    <a:lnTo>
                      <a:pt x="480" y="63"/>
                    </a:lnTo>
                    <a:lnTo>
                      <a:pt x="482" y="63"/>
                    </a:lnTo>
                    <a:lnTo>
                      <a:pt x="482" y="63"/>
                    </a:lnTo>
                    <a:lnTo>
                      <a:pt x="480" y="63"/>
                    </a:lnTo>
                    <a:lnTo>
                      <a:pt x="482" y="63"/>
                    </a:lnTo>
                    <a:lnTo>
                      <a:pt x="482" y="63"/>
                    </a:lnTo>
                    <a:lnTo>
                      <a:pt x="482" y="63"/>
                    </a:lnTo>
                    <a:lnTo>
                      <a:pt x="480" y="65"/>
                    </a:lnTo>
                    <a:lnTo>
                      <a:pt x="480" y="65"/>
                    </a:lnTo>
                    <a:lnTo>
                      <a:pt x="478" y="65"/>
                    </a:lnTo>
                    <a:lnTo>
                      <a:pt x="478" y="65"/>
                    </a:lnTo>
                    <a:lnTo>
                      <a:pt x="476" y="65"/>
                    </a:lnTo>
                    <a:lnTo>
                      <a:pt x="476" y="63"/>
                    </a:lnTo>
                    <a:lnTo>
                      <a:pt x="476" y="63"/>
                    </a:lnTo>
                    <a:lnTo>
                      <a:pt x="476" y="63"/>
                    </a:lnTo>
                    <a:lnTo>
                      <a:pt x="476" y="63"/>
                    </a:lnTo>
                    <a:lnTo>
                      <a:pt x="476" y="61"/>
                    </a:lnTo>
                    <a:lnTo>
                      <a:pt x="476" y="61"/>
                    </a:lnTo>
                    <a:lnTo>
                      <a:pt x="476" y="61"/>
                    </a:lnTo>
                    <a:lnTo>
                      <a:pt x="476" y="61"/>
                    </a:lnTo>
                    <a:lnTo>
                      <a:pt x="475" y="61"/>
                    </a:lnTo>
                    <a:lnTo>
                      <a:pt x="475" y="63"/>
                    </a:lnTo>
                    <a:lnTo>
                      <a:pt x="475" y="63"/>
                    </a:lnTo>
                    <a:lnTo>
                      <a:pt x="475" y="63"/>
                    </a:lnTo>
                    <a:lnTo>
                      <a:pt x="475" y="63"/>
                    </a:lnTo>
                    <a:lnTo>
                      <a:pt x="473" y="63"/>
                    </a:lnTo>
                    <a:lnTo>
                      <a:pt x="471" y="63"/>
                    </a:lnTo>
                    <a:lnTo>
                      <a:pt x="471" y="63"/>
                    </a:lnTo>
                    <a:lnTo>
                      <a:pt x="471" y="63"/>
                    </a:lnTo>
                    <a:lnTo>
                      <a:pt x="469" y="63"/>
                    </a:lnTo>
                    <a:lnTo>
                      <a:pt x="469" y="63"/>
                    </a:lnTo>
                    <a:lnTo>
                      <a:pt x="469" y="63"/>
                    </a:lnTo>
                    <a:lnTo>
                      <a:pt x="466" y="63"/>
                    </a:lnTo>
                    <a:lnTo>
                      <a:pt x="464" y="63"/>
                    </a:lnTo>
                    <a:lnTo>
                      <a:pt x="462" y="63"/>
                    </a:lnTo>
                    <a:lnTo>
                      <a:pt x="460" y="63"/>
                    </a:lnTo>
                    <a:lnTo>
                      <a:pt x="458" y="63"/>
                    </a:lnTo>
                    <a:lnTo>
                      <a:pt x="457" y="63"/>
                    </a:lnTo>
                    <a:lnTo>
                      <a:pt x="457" y="63"/>
                    </a:lnTo>
                    <a:lnTo>
                      <a:pt x="457" y="63"/>
                    </a:lnTo>
                    <a:lnTo>
                      <a:pt x="455" y="63"/>
                    </a:lnTo>
                    <a:lnTo>
                      <a:pt x="455" y="63"/>
                    </a:lnTo>
                    <a:lnTo>
                      <a:pt x="455" y="63"/>
                    </a:lnTo>
                    <a:lnTo>
                      <a:pt x="453" y="63"/>
                    </a:lnTo>
                    <a:lnTo>
                      <a:pt x="453" y="61"/>
                    </a:lnTo>
                    <a:lnTo>
                      <a:pt x="453" y="61"/>
                    </a:lnTo>
                    <a:lnTo>
                      <a:pt x="453" y="61"/>
                    </a:lnTo>
                    <a:lnTo>
                      <a:pt x="453" y="59"/>
                    </a:lnTo>
                    <a:lnTo>
                      <a:pt x="451" y="59"/>
                    </a:lnTo>
                    <a:lnTo>
                      <a:pt x="453" y="58"/>
                    </a:lnTo>
                    <a:lnTo>
                      <a:pt x="451" y="58"/>
                    </a:lnTo>
                    <a:lnTo>
                      <a:pt x="451" y="58"/>
                    </a:lnTo>
                    <a:lnTo>
                      <a:pt x="449" y="58"/>
                    </a:lnTo>
                    <a:lnTo>
                      <a:pt x="449" y="58"/>
                    </a:lnTo>
                    <a:lnTo>
                      <a:pt x="448" y="58"/>
                    </a:lnTo>
                    <a:lnTo>
                      <a:pt x="448" y="58"/>
                    </a:lnTo>
                    <a:lnTo>
                      <a:pt x="448" y="58"/>
                    </a:lnTo>
                    <a:lnTo>
                      <a:pt x="446" y="58"/>
                    </a:lnTo>
                    <a:lnTo>
                      <a:pt x="444" y="58"/>
                    </a:lnTo>
                    <a:lnTo>
                      <a:pt x="444" y="58"/>
                    </a:lnTo>
                    <a:lnTo>
                      <a:pt x="446" y="58"/>
                    </a:lnTo>
                    <a:lnTo>
                      <a:pt x="446" y="56"/>
                    </a:lnTo>
                    <a:lnTo>
                      <a:pt x="444" y="56"/>
                    </a:lnTo>
                    <a:lnTo>
                      <a:pt x="444" y="56"/>
                    </a:lnTo>
                    <a:lnTo>
                      <a:pt x="444" y="54"/>
                    </a:lnTo>
                    <a:lnTo>
                      <a:pt x="444" y="54"/>
                    </a:lnTo>
                    <a:lnTo>
                      <a:pt x="442" y="54"/>
                    </a:lnTo>
                    <a:lnTo>
                      <a:pt x="444" y="54"/>
                    </a:lnTo>
                    <a:lnTo>
                      <a:pt x="444" y="54"/>
                    </a:lnTo>
                    <a:lnTo>
                      <a:pt x="444" y="54"/>
                    </a:lnTo>
                    <a:lnTo>
                      <a:pt x="446" y="52"/>
                    </a:lnTo>
                    <a:lnTo>
                      <a:pt x="444" y="52"/>
                    </a:lnTo>
                    <a:lnTo>
                      <a:pt x="444" y="52"/>
                    </a:lnTo>
                    <a:lnTo>
                      <a:pt x="444" y="52"/>
                    </a:lnTo>
                    <a:lnTo>
                      <a:pt x="446" y="52"/>
                    </a:lnTo>
                    <a:lnTo>
                      <a:pt x="444" y="50"/>
                    </a:lnTo>
                    <a:lnTo>
                      <a:pt x="446" y="50"/>
                    </a:lnTo>
                    <a:lnTo>
                      <a:pt x="444" y="50"/>
                    </a:lnTo>
                    <a:lnTo>
                      <a:pt x="444" y="49"/>
                    </a:lnTo>
                    <a:lnTo>
                      <a:pt x="444" y="49"/>
                    </a:lnTo>
                    <a:lnTo>
                      <a:pt x="442" y="49"/>
                    </a:lnTo>
                    <a:lnTo>
                      <a:pt x="442" y="49"/>
                    </a:lnTo>
                    <a:lnTo>
                      <a:pt x="440" y="50"/>
                    </a:lnTo>
                    <a:lnTo>
                      <a:pt x="438" y="50"/>
                    </a:lnTo>
                    <a:lnTo>
                      <a:pt x="438" y="50"/>
                    </a:lnTo>
                    <a:lnTo>
                      <a:pt x="437" y="50"/>
                    </a:lnTo>
                    <a:lnTo>
                      <a:pt x="433" y="50"/>
                    </a:lnTo>
                    <a:lnTo>
                      <a:pt x="429" y="50"/>
                    </a:lnTo>
                    <a:lnTo>
                      <a:pt x="429" y="52"/>
                    </a:lnTo>
                    <a:lnTo>
                      <a:pt x="428" y="52"/>
                    </a:lnTo>
                    <a:lnTo>
                      <a:pt x="428" y="52"/>
                    </a:lnTo>
                    <a:lnTo>
                      <a:pt x="426" y="52"/>
                    </a:lnTo>
                    <a:lnTo>
                      <a:pt x="424" y="54"/>
                    </a:lnTo>
                    <a:lnTo>
                      <a:pt x="426" y="54"/>
                    </a:lnTo>
                    <a:lnTo>
                      <a:pt x="426" y="54"/>
                    </a:lnTo>
                    <a:lnTo>
                      <a:pt x="426" y="54"/>
                    </a:lnTo>
                    <a:lnTo>
                      <a:pt x="426" y="56"/>
                    </a:lnTo>
                    <a:lnTo>
                      <a:pt x="428" y="56"/>
                    </a:lnTo>
                    <a:lnTo>
                      <a:pt x="428" y="56"/>
                    </a:lnTo>
                    <a:lnTo>
                      <a:pt x="429" y="56"/>
                    </a:lnTo>
                    <a:lnTo>
                      <a:pt x="429" y="56"/>
                    </a:lnTo>
                    <a:lnTo>
                      <a:pt x="429" y="54"/>
                    </a:lnTo>
                    <a:lnTo>
                      <a:pt x="429" y="54"/>
                    </a:lnTo>
                    <a:lnTo>
                      <a:pt x="429" y="54"/>
                    </a:lnTo>
                    <a:lnTo>
                      <a:pt x="429" y="54"/>
                    </a:lnTo>
                    <a:lnTo>
                      <a:pt x="431" y="54"/>
                    </a:lnTo>
                    <a:lnTo>
                      <a:pt x="431" y="54"/>
                    </a:lnTo>
                    <a:lnTo>
                      <a:pt x="433" y="54"/>
                    </a:lnTo>
                    <a:lnTo>
                      <a:pt x="433" y="54"/>
                    </a:lnTo>
                    <a:lnTo>
                      <a:pt x="435" y="54"/>
                    </a:lnTo>
                    <a:lnTo>
                      <a:pt x="435" y="54"/>
                    </a:lnTo>
                    <a:lnTo>
                      <a:pt x="435" y="54"/>
                    </a:lnTo>
                    <a:lnTo>
                      <a:pt x="437" y="54"/>
                    </a:lnTo>
                    <a:lnTo>
                      <a:pt x="435" y="54"/>
                    </a:lnTo>
                    <a:lnTo>
                      <a:pt x="437" y="54"/>
                    </a:lnTo>
                    <a:lnTo>
                      <a:pt x="437" y="54"/>
                    </a:lnTo>
                    <a:lnTo>
                      <a:pt x="437" y="52"/>
                    </a:lnTo>
                    <a:lnTo>
                      <a:pt x="438" y="52"/>
                    </a:lnTo>
                    <a:lnTo>
                      <a:pt x="438" y="52"/>
                    </a:lnTo>
                    <a:lnTo>
                      <a:pt x="442" y="52"/>
                    </a:lnTo>
                    <a:lnTo>
                      <a:pt x="444" y="52"/>
                    </a:lnTo>
                    <a:lnTo>
                      <a:pt x="442" y="52"/>
                    </a:lnTo>
                    <a:lnTo>
                      <a:pt x="442" y="52"/>
                    </a:lnTo>
                    <a:lnTo>
                      <a:pt x="442" y="52"/>
                    </a:lnTo>
                    <a:lnTo>
                      <a:pt x="440" y="52"/>
                    </a:lnTo>
                    <a:lnTo>
                      <a:pt x="440" y="54"/>
                    </a:lnTo>
                    <a:lnTo>
                      <a:pt x="438" y="54"/>
                    </a:lnTo>
                    <a:lnTo>
                      <a:pt x="438" y="56"/>
                    </a:lnTo>
                    <a:lnTo>
                      <a:pt x="438" y="54"/>
                    </a:lnTo>
                    <a:lnTo>
                      <a:pt x="437" y="54"/>
                    </a:lnTo>
                    <a:lnTo>
                      <a:pt x="437" y="56"/>
                    </a:lnTo>
                    <a:lnTo>
                      <a:pt x="435" y="56"/>
                    </a:lnTo>
                    <a:lnTo>
                      <a:pt x="435" y="56"/>
                    </a:lnTo>
                    <a:lnTo>
                      <a:pt x="433" y="56"/>
                    </a:lnTo>
                    <a:lnTo>
                      <a:pt x="431" y="56"/>
                    </a:lnTo>
                    <a:lnTo>
                      <a:pt x="431" y="56"/>
                    </a:lnTo>
                    <a:lnTo>
                      <a:pt x="431" y="56"/>
                    </a:lnTo>
                    <a:lnTo>
                      <a:pt x="429" y="58"/>
                    </a:lnTo>
                    <a:lnTo>
                      <a:pt x="429" y="58"/>
                    </a:lnTo>
                    <a:lnTo>
                      <a:pt x="428" y="58"/>
                    </a:lnTo>
                    <a:lnTo>
                      <a:pt x="428" y="58"/>
                    </a:lnTo>
                    <a:lnTo>
                      <a:pt x="428" y="58"/>
                    </a:lnTo>
                    <a:lnTo>
                      <a:pt x="426" y="58"/>
                    </a:lnTo>
                    <a:lnTo>
                      <a:pt x="424" y="59"/>
                    </a:lnTo>
                    <a:lnTo>
                      <a:pt x="424" y="59"/>
                    </a:lnTo>
                    <a:lnTo>
                      <a:pt x="424" y="59"/>
                    </a:lnTo>
                    <a:lnTo>
                      <a:pt x="424" y="61"/>
                    </a:lnTo>
                    <a:lnTo>
                      <a:pt x="424" y="61"/>
                    </a:lnTo>
                    <a:lnTo>
                      <a:pt x="424" y="63"/>
                    </a:lnTo>
                    <a:lnTo>
                      <a:pt x="422" y="63"/>
                    </a:lnTo>
                    <a:lnTo>
                      <a:pt x="422" y="63"/>
                    </a:lnTo>
                    <a:lnTo>
                      <a:pt x="422" y="65"/>
                    </a:lnTo>
                    <a:lnTo>
                      <a:pt x="422" y="65"/>
                    </a:lnTo>
                    <a:lnTo>
                      <a:pt x="422" y="65"/>
                    </a:lnTo>
                    <a:lnTo>
                      <a:pt x="420" y="67"/>
                    </a:lnTo>
                    <a:lnTo>
                      <a:pt x="420" y="67"/>
                    </a:lnTo>
                    <a:lnTo>
                      <a:pt x="420" y="67"/>
                    </a:lnTo>
                    <a:lnTo>
                      <a:pt x="419" y="67"/>
                    </a:lnTo>
                    <a:lnTo>
                      <a:pt x="419" y="67"/>
                    </a:lnTo>
                    <a:lnTo>
                      <a:pt x="419" y="67"/>
                    </a:lnTo>
                    <a:lnTo>
                      <a:pt x="417" y="69"/>
                    </a:lnTo>
                    <a:lnTo>
                      <a:pt x="415" y="67"/>
                    </a:lnTo>
                    <a:lnTo>
                      <a:pt x="415" y="67"/>
                    </a:lnTo>
                    <a:lnTo>
                      <a:pt x="417" y="65"/>
                    </a:lnTo>
                    <a:lnTo>
                      <a:pt x="417" y="65"/>
                    </a:lnTo>
                    <a:lnTo>
                      <a:pt x="419" y="65"/>
                    </a:lnTo>
                    <a:lnTo>
                      <a:pt x="420" y="65"/>
                    </a:lnTo>
                    <a:lnTo>
                      <a:pt x="420" y="63"/>
                    </a:lnTo>
                    <a:lnTo>
                      <a:pt x="420" y="63"/>
                    </a:lnTo>
                    <a:lnTo>
                      <a:pt x="420" y="63"/>
                    </a:lnTo>
                    <a:lnTo>
                      <a:pt x="420" y="61"/>
                    </a:lnTo>
                    <a:lnTo>
                      <a:pt x="419" y="63"/>
                    </a:lnTo>
                    <a:lnTo>
                      <a:pt x="419" y="63"/>
                    </a:lnTo>
                    <a:lnTo>
                      <a:pt x="419" y="61"/>
                    </a:lnTo>
                    <a:lnTo>
                      <a:pt x="420" y="61"/>
                    </a:lnTo>
                    <a:lnTo>
                      <a:pt x="419" y="61"/>
                    </a:lnTo>
                    <a:lnTo>
                      <a:pt x="419" y="61"/>
                    </a:lnTo>
                    <a:lnTo>
                      <a:pt x="417" y="61"/>
                    </a:lnTo>
                    <a:lnTo>
                      <a:pt x="417" y="61"/>
                    </a:lnTo>
                    <a:lnTo>
                      <a:pt x="419" y="61"/>
                    </a:lnTo>
                    <a:lnTo>
                      <a:pt x="419" y="59"/>
                    </a:lnTo>
                    <a:lnTo>
                      <a:pt x="419" y="59"/>
                    </a:lnTo>
                    <a:lnTo>
                      <a:pt x="419" y="58"/>
                    </a:lnTo>
                    <a:lnTo>
                      <a:pt x="417" y="58"/>
                    </a:lnTo>
                    <a:lnTo>
                      <a:pt x="417" y="58"/>
                    </a:lnTo>
                    <a:lnTo>
                      <a:pt x="415" y="58"/>
                    </a:lnTo>
                    <a:lnTo>
                      <a:pt x="415" y="58"/>
                    </a:lnTo>
                    <a:lnTo>
                      <a:pt x="415" y="58"/>
                    </a:lnTo>
                    <a:lnTo>
                      <a:pt x="415" y="58"/>
                    </a:lnTo>
                    <a:lnTo>
                      <a:pt x="415" y="58"/>
                    </a:lnTo>
                    <a:lnTo>
                      <a:pt x="415" y="56"/>
                    </a:lnTo>
                    <a:lnTo>
                      <a:pt x="415" y="56"/>
                    </a:lnTo>
                    <a:lnTo>
                      <a:pt x="415" y="56"/>
                    </a:lnTo>
                    <a:lnTo>
                      <a:pt x="413" y="56"/>
                    </a:lnTo>
                    <a:lnTo>
                      <a:pt x="411" y="56"/>
                    </a:lnTo>
                    <a:lnTo>
                      <a:pt x="409" y="58"/>
                    </a:lnTo>
                    <a:lnTo>
                      <a:pt x="409" y="58"/>
                    </a:lnTo>
                    <a:lnTo>
                      <a:pt x="408" y="58"/>
                    </a:lnTo>
                    <a:lnTo>
                      <a:pt x="409" y="56"/>
                    </a:lnTo>
                    <a:lnTo>
                      <a:pt x="408" y="56"/>
                    </a:lnTo>
                    <a:lnTo>
                      <a:pt x="406" y="58"/>
                    </a:lnTo>
                    <a:lnTo>
                      <a:pt x="406" y="58"/>
                    </a:lnTo>
                    <a:lnTo>
                      <a:pt x="406" y="58"/>
                    </a:lnTo>
                    <a:lnTo>
                      <a:pt x="404" y="58"/>
                    </a:lnTo>
                    <a:lnTo>
                      <a:pt x="406" y="58"/>
                    </a:lnTo>
                    <a:lnTo>
                      <a:pt x="404" y="58"/>
                    </a:lnTo>
                    <a:lnTo>
                      <a:pt x="402" y="58"/>
                    </a:lnTo>
                    <a:lnTo>
                      <a:pt x="400" y="58"/>
                    </a:lnTo>
                    <a:lnTo>
                      <a:pt x="399" y="58"/>
                    </a:lnTo>
                    <a:lnTo>
                      <a:pt x="397" y="58"/>
                    </a:lnTo>
                    <a:lnTo>
                      <a:pt x="397" y="58"/>
                    </a:lnTo>
                    <a:lnTo>
                      <a:pt x="395" y="56"/>
                    </a:lnTo>
                    <a:lnTo>
                      <a:pt x="393" y="56"/>
                    </a:lnTo>
                    <a:lnTo>
                      <a:pt x="393" y="56"/>
                    </a:lnTo>
                    <a:lnTo>
                      <a:pt x="391" y="56"/>
                    </a:lnTo>
                    <a:lnTo>
                      <a:pt x="391" y="56"/>
                    </a:lnTo>
                    <a:lnTo>
                      <a:pt x="390" y="56"/>
                    </a:lnTo>
                    <a:lnTo>
                      <a:pt x="390" y="56"/>
                    </a:lnTo>
                    <a:lnTo>
                      <a:pt x="388" y="54"/>
                    </a:lnTo>
                    <a:lnTo>
                      <a:pt x="388" y="54"/>
                    </a:lnTo>
                    <a:lnTo>
                      <a:pt x="388" y="54"/>
                    </a:lnTo>
                    <a:lnTo>
                      <a:pt x="388" y="52"/>
                    </a:lnTo>
                    <a:lnTo>
                      <a:pt x="388" y="52"/>
                    </a:lnTo>
                    <a:lnTo>
                      <a:pt x="390" y="52"/>
                    </a:lnTo>
                    <a:lnTo>
                      <a:pt x="391" y="52"/>
                    </a:lnTo>
                    <a:lnTo>
                      <a:pt x="391" y="52"/>
                    </a:lnTo>
                    <a:lnTo>
                      <a:pt x="393" y="52"/>
                    </a:lnTo>
                    <a:lnTo>
                      <a:pt x="393" y="52"/>
                    </a:lnTo>
                    <a:lnTo>
                      <a:pt x="393" y="50"/>
                    </a:lnTo>
                    <a:lnTo>
                      <a:pt x="395" y="52"/>
                    </a:lnTo>
                    <a:lnTo>
                      <a:pt x="397" y="50"/>
                    </a:lnTo>
                    <a:lnTo>
                      <a:pt x="395" y="52"/>
                    </a:lnTo>
                    <a:lnTo>
                      <a:pt x="397" y="52"/>
                    </a:lnTo>
                    <a:lnTo>
                      <a:pt x="397" y="52"/>
                    </a:lnTo>
                    <a:lnTo>
                      <a:pt x="397" y="52"/>
                    </a:lnTo>
                    <a:lnTo>
                      <a:pt x="397" y="50"/>
                    </a:lnTo>
                    <a:lnTo>
                      <a:pt x="399" y="50"/>
                    </a:lnTo>
                    <a:lnTo>
                      <a:pt x="400" y="50"/>
                    </a:lnTo>
                    <a:lnTo>
                      <a:pt x="399" y="50"/>
                    </a:lnTo>
                    <a:lnTo>
                      <a:pt x="400" y="49"/>
                    </a:lnTo>
                    <a:lnTo>
                      <a:pt x="399" y="49"/>
                    </a:lnTo>
                    <a:lnTo>
                      <a:pt x="399" y="47"/>
                    </a:lnTo>
                    <a:lnTo>
                      <a:pt x="399" y="47"/>
                    </a:lnTo>
                    <a:lnTo>
                      <a:pt x="399" y="47"/>
                    </a:lnTo>
                    <a:lnTo>
                      <a:pt x="397" y="47"/>
                    </a:lnTo>
                    <a:lnTo>
                      <a:pt x="399" y="45"/>
                    </a:lnTo>
                    <a:lnTo>
                      <a:pt x="397" y="45"/>
                    </a:lnTo>
                    <a:lnTo>
                      <a:pt x="399" y="45"/>
                    </a:lnTo>
                    <a:lnTo>
                      <a:pt x="397" y="43"/>
                    </a:lnTo>
                    <a:lnTo>
                      <a:pt x="395" y="45"/>
                    </a:lnTo>
                    <a:lnTo>
                      <a:pt x="395" y="45"/>
                    </a:lnTo>
                    <a:lnTo>
                      <a:pt x="395" y="43"/>
                    </a:lnTo>
                    <a:lnTo>
                      <a:pt x="393" y="43"/>
                    </a:lnTo>
                    <a:lnTo>
                      <a:pt x="393" y="45"/>
                    </a:lnTo>
                    <a:lnTo>
                      <a:pt x="393" y="45"/>
                    </a:lnTo>
                    <a:lnTo>
                      <a:pt x="393" y="45"/>
                    </a:lnTo>
                    <a:lnTo>
                      <a:pt x="391" y="45"/>
                    </a:lnTo>
                    <a:lnTo>
                      <a:pt x="388" y="43"/>
                    </a:lnTo>
                    <a:lnTo>
                      <a:pt x="388" y="45"/>
                    </a:lnTo>
                    <a:lnTo>
                      <a:pt x="388" y="43"/>
                    </a:lnTo>
                    <a:lnTo>
                      <a:pt x="388" y="43"/>
                    </a:lnTo>
                    <a:lnTo>
                      <a:pt x="386" y="43"/>
                    </a:lnTo>
                    <a:lnTo>
                      <a:pt x="384" y="43"/>
                    </a:lnTo>
                    <a:lnTo>
                      <a:pt x="384" y="41"/>
                    </a:lnTo>
                    <a:lnTo>
                      <a:pt x="382" y="41"/>
                    </a:lnTo>
                    <a:lnTo>
                      <a:pt x="382" y="41"/>
                    </a:lnTo>
                    <a:lnTo>
                      <a:pt x="382" y="40"/>
                    </a:lnTo>
                    <a:lnTo>
                      <a:pt x="382" y="40"/>
                    </a:lnTo>
                    <a:lnTo>
                      <a:pt x="381" y="40"/>
                    </a:lnTo>
                    <a:lnTo>
                      <a:pt x="379" y="40"/>
                    </a:lnTo>
                    <a:lnTo>
                      <a:pt x="377" y="40"/>
                    </a:lnTo>
                    <a:lnTo>
                      <a:pt x="377" y="38"/>
                    </a:lnTo>
                    <a:lnTo>
                      <a:pt x="377" y="36"/>
                    </a:lnTo>
                    <a:lnTo>
                      <a:pt x="375" y="34"/>
                    </a:lnTo>
                    <a:lnTo>
                      <a:pt x="373" y="34"/>
                    </a:lnTo>
                    <a:lnTo>
                      <a:pt x="371" y="34"/>
                    </a:lnTo>
                    <a:lnTo>
                      <a:pt x="371" y="34"/>
                    </a:lnTo>
                    <a:lnTo>
                      <a:pt x="370" y="34"/>
                    </a:lnTo>
                    <a:lnTo>
                      <a:pt x="370" y="34"/>
                    </a:lnTo>
                    <a:lnTo>
                      <a:pt x="368" y="34"/>
                    </a:lnTo>
                    <a:lnTo>
                      <a:pt x="368" y="34"/>
                    </a:lnTo>
                    <a:lnTo>
                      <a:pt x="366" y="34"/>
                    </a:lnTo>
                    <a:lnTo>
                      <a:pt x="364" y="34"/>
                    </a:lnTo>
                    <a:lnTo>
                      <a:pt x="364" y="36"/>
                    </a:lnTo>
                    <a:lnTo>
                      <a:pt x="362" y="36"/>
                    </a:lnTo>
                    <a:lnTo>
                      <a:pt x="361" y="36"/>
                    </a:lnTo>
                    <a:lnTo>
                      <a:pt x="361" y="36"/>
                    </a:lnTo>
                    <a:lnTo>
                      <a:pt x="359" y="36"/>
                    </a:lnTo>
                    <a:lnTo>
                      <a:pt x="357" y="36"/>
                    </a:lnTo>
                    <a:lnTo>
                      <a:pt x="355" y="36"/>
                    </a:lnTo>
                    <a:lnTo>
                      <a:pt x="355" y="36"/>
                    </a:lnTo>
                    <a:lnTo>
                      <a:pt x="357" y="36"/>
                    </a:lnTo>
                    <a:lnTo>
                      <a:pt x="357" y="36"/>
                    </a:lnTo>
                    <a:lnTo>
                      <a:pt x="359" y="34"/>
                    </a:lnTo>
                    <a:lnTo>
                      <a:pt x="362" y="34"/>
                    </a:lnTo>
                    <a:lnTo>
                      <a:pt x="361" y="34"/>
                    </a:lnTo>
                    <a:lnTo>
                      <a:pt x="361" y="34"/>
                    </a:lnTo>
                    <a:lnTo>
                      <a:pt x="361" y="32"/>
                    </a:lnTo>
                    <a:lnTo>
                      <a:pt x="361" y="32"/>
                    </a:lnTo>
                    <a:lnTo>
                      <a:pt x="362" y="31"/>
                    </a:lnTo>
                    <a:lnTo>
                      <a:pt x="364" y="31"/>
                    </a:lnTo>
                    <a:lnTo>
                      <a:pt x="364" y="31"/>
                    </a:lnTo>
                    <a:lnTo>
                      <a:pt x="362" y="31"/>
                    </a:lnTo>
                    <a:lnTo>
                      <a:pt x="364" y="31"/>
                    </a:lnTo>
                    <a:lnTo>
                      <a:pt x="362" y="31"/>
                    </a:lnTo>
                    <a:lnTo>
                      <a:pt x="362" y="31"/>
                    </a:lnTo>
                    <a:lnTo>
                      <a:pt x="361" y="31"/>
                    </a:lnTo>
                    <a:lnTo>
                      <a:pt x="362" y="31"/>
                    </a:lnTo>
                    <a:lnTo>
                      <a:pt x="361" y="31"/>
                    </a:lnTo>
                    <a:lnTo>
                      <a:pt x="361" y="31"/>
                    </a:lnTo>
                    <a:lnTo>
                      <a:pt x="361" y="31"/>
                    </a:lnTo>
                    <a:lnTo>
                      <a:pt x="359" y="31"/>
                    </a:lnTo>
                    <a:lnTo>
                      <a:pt x="359" y="31"/>
                    </a:lnTo>
                    <a:lnTo>
                      <a:pt x="359" y="31"/>
                    </a:lnTo>
                    <a:lnTo>
                      <a:pt x="361" y="31"/>
                    </a:lnTo>
                    <a:lnTo>
                      <a:pt x="361" y="31"/>
                    </a:lnTo>
                    <a:lnTo>
                      <a:pt x="361" y="31"/>
                    </a:lnTo>
                    <a:lnTo>
                      <a:pt x="357" y="32"/>
                    </a:lnTo>
                    <a:lnTo>
                      <a:pt x="357" y="32"/>
                    </a:lnTo>
                    <a:lnTo>
                      <a:pt x="355" y="34"/>
                    </a:lnTo>
                    <a:lnTo>
                      <a:pt x="353" y="34"/>
                    </a:lnTo>
                    <a:lnTo>
                      <a:pt x="353" y="34"/>
                    </a:lnTo>
                    <a:lnTo>
                      <a:pt x="353" y="34"/>
                    </a:lnTo>
                    <a:lnTo>
                      <a:pt x="352" y="34"/>
                    </a:lnTo>
                    <a:lnTo>
                      <a:pt x="352" y="34"/>
                    </a:lnTo>
                    <a:lnTo>
                      <a:pt x="353" y="34"/>
                    </a:lnTo>
                    <a:lnTo>
                      <a:pt x="353" y="34"/>
                    </a:lnTo>
                    <a:lnTo>
                      <a:pt x="353" y="36"/>
                    </a:lnTo>
                    <a:lnTo>
                      <a:pt x="352" y="36"/>
                    </a:lnTo>
                    <a:lnTo>
                      <a:pt x="352" y="36"/>
                    </a:lnTo>
                    <a:lnTo>
                      <a:pt x="352" y="36"/>
                    </a:lnTo>
                    <a:lnTo>
                      <a:pt x="350" y="36"/>
                    </a:lnTo>
                    <a:lnTo>
                      <a:pt x="348" y="34"/>
                    </a:lnTo>
                    <a:lnTo>
                      <a:pt x="348" y="34"/>
                    </a:lnTo>
                    <a:lnTo>
                      <a:pt x="348" y="34"/>
                    </a:lnTo>
                    <a:lnTo>
                      <a:pt x="348" y="34"/>
                    </a:lnTo>
                    <a:lnTo>
                      <a:pt x="348" y="32"/>
                    </a:lnTo>
                    <a:lnTo>
                      <a:pt x="348" y="32"/>
                    </a:lnTo>
                    <a:lnTo>
                      <a:pt x="350" y="31"/>
                    </a:lnTo>
                    <a:lnTo>
                      <a:pt x="350" y="29"/>
                    </a:lnTo>
                    <a:lnTo>
                      <a:pt x="352" y="27"/>
                    </a:lnTo>
                    <a:lnTo>
                      <a:pt x="352" y="27"/>
                    </a:lnTo>
                    <a:lnTo>
                      <a:pt x="352" y="25"/>
                    </a:lnTo>
                    <a:lnTo>
                      <a:pt x="352" y="25"/>
                    </a:lnTo>
                    <a:lnTo>
                      <a:pt x="352" y="25"/>
                    </a:lnTo>
                    <a:lnTo>
                      <a:pt x="350" y="25"/>
                    </a:lnTo>
                    <a:lnTo>
                      <a:pt x="348" y="25"/>
                    </a:lnTo>
                    <a:lnTo>
                      <a:pt x="350" y="25"/>
                    </a:lnTo>
                    <a:lnTo>
                      <a:pt x="350" y="25"/>
                    </a:lnTo>
                    <a:lnTo>
                      <a:pt x="348" y="25"/>
                    </a:lnTo>
                    <a:lnTo>
                      <a:pt x="348" y="27"/>
                    </a:lnTo>
                    <a:lnTo>
                      <a:pt x="350" y="27"/>
                    </a:lnTo>
                    <a:lnTo>
                      <a:pt x="348" y="27"/>
                    </a:lnTo>
                    <a:lnTo>
                      <a:pt x="346" y="27"/>
                    </a:lnTo>
                    <a:lnTo>
                      <a:pt x="344" y="29"/>
                    </a:lnTo>
                    <a:lnTo>
                      <a:pt x="344" y="29"/>
                    </a:lnTo>
                    <a:lnTo>
                      <a:pt x="342" y="29"/>
                    </a:lnTo>
                    <a:lnTo>
                      <a:pt x="342" y="31"/>
                    </a:lnTo>
                    <a:lnTo>
                      <a:pt x="341" y="31"/>
                    </a:lnTo>
                    <a:lnTo>
                      <a:pt x="337" y="31"/>
                    </a:lnTo>
                    <a:lnTo>
                      <a:pt x="337" y="31"/>
                    </a:lnTo>
                    <a:lnTo>
                      <a:pt x="339" y="31"/>
                    </a:lnTo>
                    <a:lnTo>
                      <a:pt x="341" y="29"/>
                    </a:lnTo>
                    <a:lnTo>
                      <a:pt x="339" y="29"/>
                    </a:lnTo>
                    <a:lnTo>
                      <a:pt x="335" y="31"/>
                    </a:lnTo>
                    <a:lnTo>
                      <a:pt x="333" y="31"/>
                    </a:lnTo>
                    <a:lnTo>
                      <a:pt x="332" y="31"/>
                    </a:lnTo>
                    <a:lnTo>
                      <a:pt x="332" y="31"/>
                    </a:lnTo>
                    <a:lnTo>
                      <a:pt x="330" y="31"/>
                    </a:lnTo>
                    <a:lnTo>
                      <a:pt x="326" y="32"/>
                    </a:lnTo>
                    <a:lnTo>
                      <a:pt x="323" y="34"/>
                    </a:lnTo>
                    <a:lnTo>
                      <a:pt x="324" y="32"/>
                    </a:lnTo>
                    <a:lnTo>
                      <a:pt x="324" y="32"/>
                    </a:lnTo>
                    <a:lnTo>
                      <a:pt x="324" y="32"/>
                    </a:lnTo>
                    <a:lnTo>
                      <a:pt x="323" y="32"/>
                    </a:lnTo>
                    <a:lnTo>
                      <a:pt x="323" y="32"/>
                    </a:lnTo>
                    <a:lnTo>
                      <a:pt x="321" y="32"/>
                    </a:lnTo>
                    <a:lnTo>
                      <a:pt x="323" y="32"/>
                    </a:lnTo>
                    <a:lnTo>
                      <a:pt x="323" y="32"/>
                    </a:lnTo>
                    <a:lnTo>
                      <a:pt x="321" y="32"/>
                    </a:lnTo>
                    <a:lnTo>
                      <a:pt x="321" y="32"/>
                    </a:lnTo>
                    <a:lnTo>
                      <a:pt x="321" y="32"/>
                    </a:lnTo>
                    <a:lnTo>
                      <a:pt x="317" y="34"/>
                    </a:lnTo>
                    <a:lnTo>
                      <a:pt x="314" y="34"/>
                    </a:lnTo>
                    <a:lnTo>
                      <a:pt x="312" y="34"/>
                    </a:lnTo>
                    <a:lnTo>
                      <a:pt x="314" y="32"/>
                    </a:lnTo>
                    <a:lnTo>
                      <a:pt x="315" y="32"/>
                    </a:lnTo>
                    <a:lnTo>
                      <a:pt x="314" y="34"/>
                    </a:lnTo>
                    <a:lnTo>
                      <a:pt x="315" y="32"/>
                    </a:lnTo>
                    <a:lnTo>
                      <a:pt x="317" y="32"/>
                    </a:lnTo>
                    <a:lnTo>
                      <a:pt x="317" y="32"/>
                    </a:lnTo>
                    <a:lnTo>
                      <a:pt x="319" y="32"/>
                    </a:lnTo>
                    <a:lnTo>
                      <a:pt x="319" y="32"/>
                    </a:lnTo>
                    <a:lnTo>
                      <a:pt x="321" y="31"/>
                    </a:lnTo>
                    <a:lnTo>
                      <a:pt x="323" y="31"/>
                    </a:lnTo>
                    <a:lnTo>
                      <a:pt x="326" y="31"/>
                    </a:lnTo>
                    <a:lnTo>
                      <a:pt x="326" y="31"/>
                    </a:lnTo>
                    <a:lnTo>
                      <a:pt x="330" y="31"/>
                    </a:lnTo>
                    <a:lnTo>
                      <a:pt x="330" y="31"/>
                    </a:lnTo>
                    <a:lnTo>
                      <a:pt x="332" y="29"/>
                    </a:lnTo>
                    <a:lnTo>
                      <a:pt x="337" y="29"/>
                    </a:lnTo>
                    <a:lnTo>
                      <a:pt x="339" y="27"/>
                    </a:lnTo>
                    <a:lnTo>
                      <a:pt x="339" y="27"/>
                    </a:lnTo>
                    <a:lnTo>
                      <a:pt x="341" y="27"/>
                    </a:lnTo>
                    <a:lnTo>
                      <a:pt x="341" y="25"/>
                    </a:lnTo>
                    <a:lnTo>
                      <a:pt x="339" y="25"/>
                    </a:lnTo>
                    <a:lnTo>
                      <a:pt x="339" y="27"/>
                    </a:lnTo>
                    <a:lnTo>
                      <a:pt x="337" y="27"/>
                    </a:lnTo>
                    <a:lnTo>
                      <a:pt x="337" y="27"/>
                    </a:lnTo>
                    <a:lnTo>
                      <a:pt x="337" y="27"/>
                    </a:lnTo>
                    <a:lnTo>
                      <a:pt x="335" y="27"/>
                    </a:lnTo>
                    <a:lnTo>
                      <a:pt x="335" y="25"/>
                    </a:lnTo>
                    <a:lnTo>
                      <a:pt x="335" y="27"/>
                    </a:lnTo>
                    <a:lnTo>
                      <a:pt x="332" y="27"/>
                    </a:lnTo>
                    <a:lnTo>
                      <a:pt x="332" y="27"/>
                    </a:lnTo>
                    <a:lnTo>
                      <a:pt x="332" y="27"/>
                    </a:lnTo>
                    <a:lnTo>
                      <a:pt x="330" y="29"/>
                    </a:lnTo>
                    <a:lnTo>
                      <a:pt x="328" y="27"/>
                    </a:lnTo>
                    <a:lnTo>
                      <a:pt x="328" y="29"/>
                    </a:lnTo>
                    <a:lnTo>
                      <a:pt x="324" y="29"/>
                    </a:lnTo>
                    <a:lnTo>
                      <a:pt x="324" y="29"/>
                    </a:lnTo>
                    <a:lnTo>
                      <a:pt x="323" y="29"/>
                    </a:lnTo>
                    <a:lnTo>
                      <a:pt x="323" y="29"/>
                    </a:lnTo>
                    <a:lnTo>
                      <a:pt x="321" y="29"/>
                    </a:lnTo>
                    <a:lnTo>
                      <a:pt x="321" y="29"/>
                    </a:lnTo>
                    <a:lnTo>
                      <a:pt x="319" y="29"/>
                    </a:lnTo>
                    <a:lnTo>
                      <a:pt x="319" y="29"/>
                    </a:lnTo>
                    <a:lnTo>
                      <a:pt x="319" y="29"/>
                    </a:lnTo>
                    <a:lnTo>
                      <a:pt x="317" y="29"/>
                    </a:lnTo>
                    <a:lnTo>
                      <a:pt x="315" y="31"/>
                    </a:lnTo>
                    <a:lnTo>
                      <a:pt x="314" y="31"/>
                    </a:lnTo>
                    <a:lnTo>
                      <a:pt x="314" y="31"/>
                    </a:lnTo>
                    <a:lnTo>
                      <a:pt x="312" y="31"/>
                    </a:lnTo>
                    <a:lnTo>
                      <a:pt x="310" y="31"/>
                    </a:lnTo>
                    <a:lnTo>
                      <a:pt x="310" y="31"/>
                    </a:lnTo>
                    <a:lnTo>
                      <a:pt x="310" y="32"/>
                    </a:lnTo>
                    <a:lnTo>
                      <a:pt x="306" y="32"/>
                    </a:lnTo>
                    <a:lnTo>
                      <a:pt x="304" y="32"/>
                    </a:lnTo>
                    <a:lnTo>
                      <a:pt x="304" y="34"/>
                    </a:lnTo>
                    <a:lnTo>
                      <a:pt x="303" y="34"/>
                    </a:lnTo>
                    <a:lnTo>
                      <a:pt x="303" y="34"/>
                    </a:lnTo>
                    <a:lnTo>
                      <a:pt x="303" y="36"/>
                    </a:lnTo>
                    <a:lnTo>
                      <a:pt x="303" y="36"/>
                    </a:lnTo>
                    <a:lnTo>
                      <a:pt x="301" y="38"/>
                    </a:lnTo>
                    <a:lnTo>
                      <a:pt x="301" y="38"/>
                    </a:lnTo>
                    <a:lnTo>
                      <a:pt x="301" y="38"/>
                    </a:lnTo>
                    <a:lnTo>
                      <a:pt x="301" y="36"/>
                    </a:lnTo>
                    <a:lnTo>
                      <a:pt x="301" y="36"/>
                    </a:lnTo>
                    <a:lnTo>
                      <a:pt x="301" y="34"/>
                    </a:lnTo>
                    <a:lnTo>
                      <a:pt x="301" y="34"/>
                    </a:lnTo>
                    <a:lnTo>
                      <a:pt x="301" y="34"/>
                    </a:lnTo>
                    <a:lnTo>
                      <a:pt x="299" y="34"/>
                    </a:lnTo>
                    <a:lnTo>
                      <a:pt x="299" y="34"/>
                    </a:lnTo>
                    <a:lnTo>
                      <a:pt x="297" y="34"/>
                    </a:lnTo>
                    <a:lnTo>
                      <a:pt x="297" y="34"/>
                    </a:lnTo>
                    <a:lnTo>
                      <a:pt x="297" y="34"/>
                    </a:lnTo>
                    <a:lnTo>
                      <a:pt x="297" y="36"/>
                    </a:lnTo>
                    <a:lnTo>
                      <a:pt x="295" y="36"/>
                    </a:lnTo>
                    <a:lnTo>
                      <a:pt x="295" y="36"/>
                    </a:lnTo>
                    <a:lnTo>
                      <a:pt x="295" y="34"/>
                    </a:lnTo>
                    <a:lnTo>
                      <a:pt x="295" y="34"/>
                    </a:lnTo>
                    <a:lnTo>
                      <a:pt x="294" y="34"/>
                    </a:lnTo>
                    <a:lnTo>
                      <a:pt x="294" y="34"/>
                    </a:lnTo>
                    <a:lnTo>
                      <a:pt x="294" y="34"/>
                    </a:lnTo>
                    <a:lnTo>
                      <a:pt x="294" y="32"/>
                    </a:lnTo>
                    <a:lnTo>
                      <a:pt x="294" y="34"/>
                    </a:lnTo>
                    <a:lnTo>
                      <a:pt x="292" y="34"/>
                    </a:lnTo>
                    <a:lnTo>
                      <a:pt x="292" y="34"/>
                    </a:lnTo>
                    <a:lnTo>
                      <a:pt x="290" y="34"/>
                    </a:lnTo>
                    <a:lnTo>
                      <a:pt x="290" y="32"/>
                    </a:lnTo>
                    <a:lnTo>
                      <a:pt x="290" y="32"/>
                    </a:lnTo>
                    <a:lnTo>
                      <a:pt x="288" y="32"/>
                    </a:lnTo>
                    <a:lnTo>
                      <a:pt x="288" y="31"/>
                    </a:lnTo>
                    <a:lnTo>
                      <a:pt x="288" y="31"/>
                    </a:lnTo>
                    <a:lnTo>
                      <a:pt x="288" y="31"/>
                    </a:lnTo>
                    <a:lnTo>
                      <a:pt x="288" y="29"/>
                    </a:lnTo>
                    <a:lnTo>
                      <a:pt x="288" y="29"/>
                    </a:lnTo>
                    <a:lnTo>
                      <a:pt x="286" y="29"/>
                    </a:lnTo>
                    <a:lnTo>
                      <a:pt x="288" y="27"/>
                    </a:lnTo>
                    <a:lnTo>
                      <a:pt x="286" y="25"/>
                    </a:lnTo>
                    <a:lnTo>
                      <a:pt x="286" y="25"/>
                    </a:lnTo>
                    <a:lnTo>
                      <a:pt x="286" y="25"/>
                    </a:lnTo>
                    <a:lnTo>
                      <a:pt x="286" y="25"/>
                    </a:lnTo>
                    <a:lnTo>
                      <a:pt x="283" y="25"/>
                    </a:lnTo>
                    <a:lnTo>
                      <a:pt x="281" y="23"/>
                    </a:lnTo>
                    <a:lnTo>
                      <a:pt x="281" y="23"/>
                    </a:lnTo>
                    <a:lnTo>
                      <a:pt x="281" y="23"/>
                    </a:lnTo>
                    <a:lnTo>
                      <a:pt x="281" y="23"/>
                    </a:lnTo>
                    <a:lnTo>
                      <a:pt x="279" y="23"/>
                    </a:lnTo>
                    <a:lnTo>
                      <a:pt x="279" y="23"/>
                    </a:lnTo>
                    <a:lnTo>
                      <a:pt x="279" y="23"/>
                    </a:lnTo>
                    <a:lnTo>
                      <a:pt x="277" y="21"/>
                    </a:lnTo>
                    <a:lnTo>
                      <a:pt x="277" y="21"/>
                    </a:lnTo>
                    <a:lnTo>
                      <a:pt x="277" y="21"/>
                    </a:lnTo>
                    <a:lnTo>
                      <a:pt x="277" y="20"/>
                    </a:lnTo>
                    <a:lnTo>
                      <a:pt x="275" y="20"/>
                    </a:lnTo>
                    <a:lnTo>
                      <a:pt x="275" y="20"/>
                    </a:lnTo>
                    <a:lnTo>
                      <a:pt x="274" y="20"/>
                    </a:lnTo>
                    <a:lnTo>
                      <a:pt x="274" y="18"/>
                    </a:lnTo>
                    <a:lnTo>
                      <a:pt x="274" y="20"/>
                    </a:lnTo>
                    <a:lnTo>
                      <a:pt x="272" y="20"/>
                    </a:lnTo>
                    <a:lnTo>
                      <a:pt x="272" y="20"/>
                    </a:lnTo>
                    <a:lnTo>
                      <a:pt x="272" y="18"/>
                    </a:lnTo>
                    <a:lnTo>
                      <a:pt x="272" y="18"/>
                    </a:lnTo>
                    <a:lnTo>
                      <a:pt x="270" y="18"/>
                    </a:lnTo>
                    <a:lnTo>
                      <a:pt x="268" y="20"/>
                    </a:lnTo>
                    <a:lnTo>
                      <a:pt x="268" y="20"/>
                    </a:lnTo>
                    <a:lnTo>
                      <a:pt x="266" y="20"/>
                    </a:lnTo>
                    <a:lnTo>
                      <a:pt x="266" y="18"/>
                    </a:lnTo>
                    <a:lnTo>
                      <a:pt x="266" y="20"/>
                    </a:lnTo>
                    <a:lnTo>
                      <a:pt x="265" y="18"/>
                    </a:lnTo>
                    <a:lnTo>
                      <a:pt x="265" y="18"/>
                    </a:lnTo>
                    <a:lnTo>
                      <a:pt x="265" y="18"/>
                    </a:lnTo>
                    <a:lnTo>
                      <a:pt x="263" y="18"/>
                    </a:lnTo>
                    <a:lnTo>
                      <a:pt x="263" y="18"/>
                    </a:lnTo>
                    <a:lnTo>
                      <a:pt x="263" y="16"/>
                    </a:lnTo>
                    <a:lnTo>
                      <a:pt x="261" y="16"/>
                    </a:lnTo>
                    <a:lnTo>
                      <a:pt x="259" y="16"/>
                    </a:lnTo>
                    <a:lnTo>
                      <a:pt x="257" y="16"/>
                    </a:lnTo>
                    <a:lnTo>
                      <a:pt x="256" y="14"/>
                    </a:lnTo>
                    <a:lnTo>
                      <a:pt x="256" y="14"/>
                    </a:lnTo>
                    <a:lnTo>
                      <a:pt x="254" y="14"/>
                    </a:lnTo>
                    <a:lnTo>
                      <a:pt x="254" y="12"/>
                    </a:lnTo>
                    <a:lnTo>
                      <a:pt x="254" y="12"/>
                    </a:lnTo>
                    <a:lnTo>
                      <a:pt x="252" y="12"/>
                    </a:lnTo>
                    <a:lnTo>
                      <a:pt x="250" y="12"/>
                    </a:lnTo>
                    <a:lnTo>
                      <a:pt x="250" y="12"/>
                    </a:lnTo>
                    <a:lnTo>
                      <a:pt x="248" y="12"/>
                    </a:lnTo>
                    <a:lnTo>
                      <a:pt x="248" y="11"/>
                    </a:lnTo>
                    <a:lnTo>
                      <a:pt x="248" y="11"/>
                    </a:lnTo>
                    <a:lnTo>
                      <a:pt x="247" y="11"/>
                    </a:lnTo>
                    <a:lnTo>
                      <a:pt x="243" y="11"/>
                    </a:lnTo>
                    <a:lnTo>
                      <a:pt x="241" y="11"/>
                    </a:lnTo>
                    <a:lnTo>
                      <a:pt x="243" y="11"/>
                    </a:lnTo>
                    <a:lnTo>
                      <a:pt x="243" y="11"/>
                    </a:lnTo>
                    <a:lnTo>
                      <a:pt x="239" y="11"/>
                    </a:lnTo>
                    <a:lnTo>
                      <a:pt x="239" y="9"/>
                    </a:lnTo>
                    <a:lnTo>
                      <a:pt x="241" y="9"/>
                    </a:lnTo>
                    <a:lnTo>
                      <a:pt x="241" y="9"/>
                    </a:lnTo>
                    <a:lnTo>
                      <a:pt x="241" y="9"/>
                    </a:lnTo>
                    <a:lnTo>
                      <a:pt x="243" y="7"/>
                    </a:lnTo>
                    <a:lnTo>
                      <a:pt x="245" y="7"/>
                    </a:lnTo>
                    <a:lnTo>
                      <a:pt x="243" y="7"/>
                    </a:lnTo>
                    <a:lnTo>
                      <a:pt x="241" y="7"/>
                    </a:lnTo>
                    <a:lnTo>
                      <a:pt x="241" y="7"/>
                    </a:lnTo>
                    <a:lnTo>
                      <a:pt x="239" y="7"/>
                    </a:lnTo>
                    <a:lnTo>
                      <a:pt x="241" y="7"/>
                    </a:lnTo>
                    <a:lnTo>
                      <a:pt x="241" y="5"/>
                    </a:lnTo>
                    <a:lnTo>
                      <a:pt x="241" y="5"/>
                    </a:lnTo>
                    <a:lnTo>
                      <a:pt x="239" y="5"/>
                    </a:lnTo>
                    <a:lnTo>
                      <a:pt x="237" y="7"/>
                    </a:lnTo>
                    <a:lnTo>
                      <a:pt x="237" y="5"/>
                    </a:lnTo>
                    <a:lnTo>
                      <a:pt x="236" y="5"/>
                    </a:lnTo>
                    <a:lnTo>
                      <a:pt x="236" y="7"/>
                    </a:lnTo>
                    <a:lnTo>
                      <a:pt x="236" y="7"/>
                    </a:lnTo>
                    <a:lnTo>
                      <a:pt x="236" y="5"/>
                    </a:lnTo>
                    <a:lnTo>
                      <a:pt x="234" y="5"/>
                    </a:lnTo>
                    <a:lnTo>
                      <a:pt x="234" y="5"/>
                    </a:lnTo>
                    <a:lnTo>
                      <a:pt x="236" y="5"/>
                    </a:lnTo>
                    <a:lnTo>
                      <a:pt x="236" y="3"/>
                    </a:lnTo>
                    <a:lnTo>
                      <a:pt x="236" y="3"/>
                    </a:lnTo>
                    <a:lnTo>
                      <a:pt x="234" y="3"/>
                    </a:lnTo>
                    <a:lnTo>
                      <a:pt x="234" y="3"/>
                    </a:lnTo>
                    <a:lnTo>
                      <a:pt x="234" y="3"/>
                    </a:lnTo>
                    <a:lnTo>
                      <a:pt x="232" y="3"/>
                    </a:lnTo>
                    <a:lnTo>
                      <a:pt x="232" y="3"/>
                    </a:lnTo>
                    <a:lnTo>
                      <a:pt x="230" y="5"/>
                    </a:lnTo>
                    <a:lnTo>
                      <a:pt x="230" y="5"/>
                    </a:lnTo>
                    <a:lnTo>
                      <a:pt x="230" y="5"/>
                    </a:lnTo>
                    <a:lnTo>
                      <a:pt x="228" y="7"/>
                    </a:lnTo>
                    <a:lnTo>
                      <a:pt x="228" y="7"/>
                    </a:lnTo>
                    <a:lnTo>
                      <a:pt x="228" y="5"/>
                    </a:lnTo>
                    <a:lnTo>
                      <a:pt x="228" y="5"/>
                    </a:lnTo>
                    <a:lnTo>
                      <a:pt x="228" y="5"/>
                    </a:lnTo>
                    <a:lnTo>
                      <a:pt x="228" y="5"/>
                    </a:lnTo>
                    <a:lnTo>
                      <a:pt x="227" y="5"/>
                    </a:lnTo>
                    <a:lnTo>
                      <a:pt x="227" y="5"/>
                    </a:lnTo>
                    <a:lnTo>
                      <a:pt x="227" y="5"/>
                    </a:lnTo>
                    <a:lnTo>
                      <a:pt x="227" y="5"/>
                    </a:lnTo>
                    <a:lnTo>
                      <a:pt x="228" y="3"/>
                    </a:lnTo>
                    <a:lnTo>
                      <a:pt x="228" y="3"/>
                    </a:lnTo>
                    <a:lnTo>
                      <a:pt x="230" y="3"/>
                    </a:lnTo>
                    <a:lnTo>
                      <a:pt x="232" y="3"/>
                    </a:lnTo>
                    <a:lnTo>
                      <a:pt x="232" y="3"/>
                    </a:lnTo>
                    <a:lnTo>
                      <a:pt x="234" y="2"/>
                    </a:lnTo>
                    <a:lnTo>
                      <a:pt x="232" y="2"/>
                    </a:lnTo>
                    <a:lnTo>
                      <a:pt x="230" y="2"/>
                    </a:lnTo>
                    <a:lnTo>
                      <a:pt x="230" y="2"/>
                    </a:lnTo>
                    <a:lnTo>
                      <a:pt x="232" y="2"/>
                    </a:lnTo>
                    <a:lnTo>
                      <a:pt x="232" y="2"/>
                    </a:lnTo>
                    <a:lnTo>
                      <a:pt x="230" y="2"/>
                    </a:lnTo>
                    <a:lnTo>
                      <a:pt x="230" y="0"/>
                    </a:lnTo>
                    <a:lnTo>
                      <a:pt x="230" y="0"/>
                    </a:lnTo>
                    <a:lnTo>
                      <a:pt x="230" y="2"/>
                    </a:lnTo>
                    <a:lnTo>
                      <a:pt x="228" y="2"/>
                    </a:lnTo>
                    <a:lnTo>
                      <a:pt x="228" y="2"/>
                    </a:lnTo>
                    <a:lnTo>
                      <a:pt x="227" y="2"/>
                    </a:lnTo>
                    <a:lnTo>
                      <a:pt x="227" y="2"/>
                    </a:lnTo>
                    <a:lnTo>
                      <a:pt x="227" y="2"/>
                    </a:lnTo>
                    <a:lnTo>
                      <a:pt x="227" y="2"/>
                    </a:lnTo>
                    <a:lnTo>
                      <a:pt x="225" y="2"/>
                    </a:lnTo>
                    <a:lnTo>
                      <a:pt x="225" y="2"/>
                    </a:lnTo>
                    <a:lnTo>
                      <a:pt x="223" y="2"/>
                    </a:lnTo>
                    <a:lnTo>
                      <a:pt x="218" y="3"/>
                    </a:lnTo>
                    <a:lnTo>
                      <a:pt x="218" y="3"/>
                    </a:lnTo>
                    <a:lnTo>
                      <a:pt x="218" y="3"/>
                    </a:lnTo>
                    <a:lnTo>
                      <a:pt x="214" y="3"/>
                    </a:lnTo>
                    <a:lnTo>
                      <a:pt x="212" y="3"/>
                    </a:lnTo>
                    <a:lnTo>
                      <a:pt x="212" y="3"/>
                    </a:lnTo>
                    <a:lnTo>
                      <a:pt x="212" y="3"/>
                    </a:lnTo>
                    <a:lnTo>
                      <a:pt x="210" y="3"/>
                    </a:lnTo>
                    <a:lnTo>
                      <a:pt x="212" y="3"/>
                    </a:lnTo>
                    <a:lnTo>
                      <a:pt x="212" y="2"/>
                    </a:lnTo>
                    <a:lnTo>
                      <a:pt x="212" y="2"/>
                    </a:lnTo>
                    <a:lnTo>
                      <a:pt x="209" y="3"/>
                    </a:lnTo>
                    <a:lnTo>
                      <a:pt x="209" y="3"/>
                    </a:lnTo>
                    <a:lnTo>
                      <a:pt x="209" y="3"/>
                    </a:lnTo>
                    <a:lnTo>
                      <a:pt x="207" y="3"/>
                    </a:lnTo>
                    <a:lnTo>
                      <a:pt x="207" y="3"/>
                    </a:lnTo>
                    <a:lnTo>
                      <a:pt x="207" y="5"/>
                    </a:lnTo>
                    <a:lnTo>
                      <a:pt x="207" y="5"/>
                    </a:lnTo>
                    <a:lnTo>
                      <a:pt x="207" y="5"/>
                    </a:lnTo>
                    <a:lnTo>
                      <a:pt x="207" y="5"/>
                    </a:lnTo>
                    <a:lnTo>
                      <a:pt x="205" y="5"/>
                    </a:lnTo>
                    <a:lnTo>
                      <a:pt x="205" y="5"/>
                    </a:lnTo>
                    <a:lnTo>
                      <a:pt x="203" y="7"/>
                    </a:lnTo>
                    <a:lnTo>
                      <a:pt x="203" y="7"/>
                    </a:lnTo>
                    <a:lnTo>
                      <a:pt x="203" y="7"/>
                    </a:lnTo>
                    <a:lnTo>
                      <a:pt x="203" y="5"/>
                    </a:lnTo>
                    <a:lnTo>
                      <a:pt x="203" y="5"/>
                    </a:lnTo>
                    <a:lnTo>
                      <a:pt x="205" y="5"/>
                    </a:lnTo>
                    <a:lnTo>
                      <a:pt x="205" y="5"/>
                    </a:lnTo>
                    <a:lnTo>
                      <a:pt x="207" y="5"/>
                    </a:lnTo>
                    <a:lnTo>
                      <a:pt x="205" y="3"/>
                    </a:lnTo>
                    <a:lnTo>
                      <a:pt x="201" y="5"/>
                    </a:lnTo>
                    <a:lnTo>
                      <a:pt x="201" y="5"/>
                    </a:lnTo>
                    <a:lnTo>
                      <a:pt x="196" y="5"/>
                    </a:lnTo>
                    <a:lnTo>
                      <a:pt x="194" y="5"/>
                    </a:lnTo>
                    <a:lnTo>
                      <a:pt x="192" y="7"/>
                    </a:lnTo>
                    <a:lnTo>
                      <a:pt x="194" y="5"/>
                    </a:lnTo>
                    <a:lnTo>
                      <a:pt x="194" y="5"/>
                    </a:lnTo>
                    <a:lnTo>
                      <a:pt x="194" y="5"/>
                    </a:lnTo>
                    <a:lnTo>
                      <a:pt x="194" y="5"/>
                    </a:lnTo>
                    <a:lnTo>
                      <a:pt x="190" y="7"/>
                    </a:lnTo>
                    <a:lnTo>
                      <a:pt x="190" y="7"/>
                    </a:lnTo>
                    <a:lnTo>
                      <a:pt x="190" y="7"/>
                    </a:lnTo>
                    <a:lnTo>
                      <a:pt x="190" y="9"/>
                    </a:lnTo>
                    <a:lnTo>
                      <a:pt x="189" y="7"/>
                    </a:lnTo>
                    <a:lnTo>
                      <a:pt x="189" y="7"/>
                    </a:lnTo>
                    <a:lnTo>
                      <a:pt x="189" y="7"/>
                    </a:lnTo>
                    <a:lnTo>
                      <a:pt x="189" y="7"/>
                    </a:lnTo>
                    <a:lnTo>
                      <a:pt x="183" y="9"/>
                    </a:lnTo>
                    <a:lnTo>
                      <a:pt x="185" y="9"/>
                    </a:lnTo>
                    <a:lnTo>
                      <a:pt x="185" y="9"/>
                    </a:lnTo>
                    <a:lnTo>
                      <a:pt x="185" y="9"/>
                    </a:lnTo>
                    <a:lnTo>
                      <a:pt x="183" y="9"/>
                    </a:lnTo>
                    <a:lnTo>
                      <a:pt x="183" y="9"/>
                    </a:lnTo>
                    <a:lnTo>
                      <a:pt x="181" y="9"/>
                    </a:lnTo>
                    <a:lnTo>
                      <a:pt x="181" y="11"/>
                    </a:lnTo>
                    <a:lnTo>
                      <a:pt x="181" y="11"/>
                    </a:lnTo>
                    <a:lnTo>
                      <a:pt x="181" y="11"/>
                    </a:lnTo>
                    <a:lnTo>
                      <a:pt x="181" y="9"/>
                    </a:lnTo>
                    <a:lnTo>
                      <a:pt x="180" y="11"/>
                    </a:lnTo>
                    <a:lnTo>
                      <a:pt x="178" y="11"/>
                    </a:lnTo>
                    <a:lnTo>
                      <a:pt x="176" y="11"/>
                    </a:lnTo>
                    <a:lnTo>
                      <a:pt x="178" y="11"/>
                    </a:lnTo>
                    <a:lnTo>
                      <a:pt x="176" y="12"/>
                    </a:lnTo>
                    <a:lnTo>
                      <a:pt x="172" y="12"/>
                    </a:lnTo>
                    <a:lnTo>
                      <a:pt x="169" y="14"/>
                    </a:lnTo>
                    <a:lnTo>
                      <a:pt x="165" y="14"/>
                    </a:lnTo>
                    <a:lnTo>
                      <a:pt x="161" y="14"/>
                    </a:lnTo>
                    <a:lnTo>
                      <a:pt x="160" y="14"/>
                    </a:lnTo>
                    <a:lnTo>
                      <a:pt x="160" y="12"/>
                    </a:lnTo>
                    <a:lnTo>
                      <a:pt x="158" y="12"/>
                    </a:lnTo>
                    <a:lnTo>
                      <a:pt x="158" y="14"/>
                    </a:lnTo>
                    <a:lnTo>
                      <a:pt x="156" y="14"/>
                    </a:lnTo>
                    <a:lnTo>
                      <a:pt x="154" y="16"/>
                    </a:lnTo>
                    <a:lnTo>
                      <a:pt x="152" y="16"/>
                    </a:lnTo>
                    <a:lnTo>
                      <a:pt x="152" y="16"/>
                    </a:lnTo>
                    <a:lnTo>
                      <a:pt x="151" y="16"/>
                    </a:lnTo>
                    <a:lnTo>
                      <a:pt x="151" y="16"/>
                    </a:lnTo>
                    <a:lnTo>
                      <a:pt x="151" y="16"/>
                    </a:lnTo>
                    <a:lnTo>
                      <a:pt x="149" y="16"/>
                    </a:lnTo>
                    <a:lnTo>
                      <a:pt x="147" y="16"/>
                    </a:lnTo>
                    <a:lnTo>
                      <a:pt x="149" y="18"/>
                    </a:lnTo>
                    <a:lnTo>
                      <a:pt x="149" y="20"/>
                    </a:lnTo>
                    <a:lnTo>
                      <a:pt x="149" y="20"/>
                    </a:lnTo>
                    <a:lnTo>
                      <a:pt x="149" y="21"/>
                    </a:lnTo>
                    <a:lnTo>
                      <a:pt x="149" y="21"/>
                    </a:lnTo>
                    <a:lnTo>
                      <a:pt x="149" y="23"/>
                    </a:lnTo>
                    <a:lnTo>
                      <a:pt x="151" y="23"/>
                    </a:lnTo>
                    <a:lnTo>
                      <a:pt x="149" y="25"/>
                    </a:lnTo>
                    <a:lnTo>
                      <a:pt x="149" y="25"/>
                    </a:lnTo>
                    <a:lnTo>
                      <a:pt x="149" y="27"/>
                    </a:lnTo>
                    <a:lnTo>
                      <a:pt x="147" y="27"/>
                    </a:lnTo>
                    <a:lnTo>
                      <a:pt x="147" y="29"/>
                    </a:lnTo>
                    <a:lnTo>
                      <a:pt x="147" y="29"/>
                    </a:lnTo>
                    <a:lnTo>
                      <a:pt x="147" y="29"/>
                    </a:lnTo>
                    <a:lnTo>
                      <a:pt x="145" y="29"/>
                    </a:lnTo>
                    <a:lnTo>
                      <a:pt x="147" y="31"/>
                    </a:lnTo>
                    <a:lnTo>
                      <a:pt x="147" y="31"/>
                    </a:lnTo>
                    <a:lnTo>
                      <a:pt x="147" y="31"/>
                    </a:lnTo>
                    <a:lnTo>
                      <a:pt x="147" y="31"/>
                    </a:lnTo>
                    <a:lnTo>
                      <a:pt x="149" y="31"/>
                    </a:lnTo>
                    <a:lnTo>
                      <a:pt x="149" y="31"/>
                    </a:lnTo>
                    <a:lnTo>
                      <a:pt x="151" y="31"/>
                    </a:lnTo>
                    <a:lnTo>
                      <a:pt x="149" y="31"/>
                    </a:lnTo>
                    <a:lnTo>
                      <a:pt x="149" y="32"/>
                    </a:lnTo>
                    <a:lnTo>
                      <a:pt x="151" y="31"/>
                    </a:lnTo>
                    <a:lnTo>
                      <a:pt x="152" y="31"/>
                    </a:lnTo>
                    <a:lnTo>
                      <a:pt x="152" y="31"/>
                    </a:lnTo>
                    <a:lnTo>
                      <a:pt x="152" y="32"/>
                    </a:lnTo>
                    <a:lnTo>
                      <a:pt x="152" y="32"/>
                    </a:lnTo>
                    <a:lnTo>
                      <a:pt x="152" y="32"/>
                    </a:lnTo>
                    <a:lnTo>
                      <a:pt x="151" y="32"/>
                    </a:lnTo>
                    <a:lnTo>
                      <a:pt x="149" y="34"/>
                    </a:lnTo>
                    <a:lnTo>
                      <a:pt x="149" y="34"/>
                    </a:lnTo>
                    <a:lnTo>
                      <a:pt x="149" y="36"/>
                    </a:lnTo>
                    <a:lnTo>
                      <a:pt x="149" y="36"/>
                    </a:lnTo>
                    <a:lnTo>
                      <a:pt x="151" y="34"/>
                    </a:lnTo>
                    <a:lnTo>
                      <a:pt x="151" y="36"/>
                    </a:lnTo>
                    <a:lnTo>
                      <a:pt x="151" y="34"/>
                    </a:lnTo>
                    <a:lnTo>
                      <a:pt x="152" y="36"/>
                    </a:lnTo>
                    <a:lnTo>
                      <a:pt x="152" y="36"/>
                    </a:lnTo>
                    <a:lnTo>
                      <a:pt x="154" y="36"/>
                    </a:lnTo>
                    <a:lnTo>
                      <a:pt x="156" y="36"/>
                    </a:lnTo>
                    <a:lnTo>
                      <a:pt x="156" y="36"/>
                    </a:lnTo>
                    <a:lnTo>
                      <a:pt x="158" y="36"/>
                    </a:lnTo>
                    <a:lnTo>
                      <a:pt x="158" y="36"/>
                    </a:lnTo>
                    <a:lnTo>
                      <a:pt x="158" y="36"/>
                    </a:lnTo>
                    <a:lnTo>
                      <a:pt x="158" y="36"/>
                    </a:lnTo>
                    <a:lnTo>
                      <a:pt x="158" y="38"/>
                    </a:lnTo>
                    <a:lnTo>
                      <a:pt x="156" y="38"/>
                    </a:lnTo>
                    <a:lnTo>
                      <a:pt x="156" y="38"/>
                    </a:lnTo>
                    <a:lnTo>
                      <a:pt x="154" y="38"/>
                    </a:lnTo>
                    <a:lnTo>
                      <a:pt x="152" y="38"/>
                    </a:lnTo>
                    <a:lnTo>
                      <a:pt x="152" y="38"/>
                    </a:lnTo>
                    <a:lnTo>
                      <a:pt x="149" y="38"/>
                    </a:lnTo>
                    <a:lnTo>
                      <a:pt x="149" y="38"/>
                    </a:lnTo>
                    <a:lnTo>
                      <a:pt x="149" y="38"/>
                    </a:lnTo>
                    <a:lnTo>
                      <a:pt x="149" y="38"/>
                    </a:lnTo>
                    <a:lnTo>
                      <a:pt x="149" y="36"/>
                    </a:lnTo>
                    <a:lnTo>
                      <a:pt x="149" y="36"/>
                    </a:lnTo>
                    <a:lnTo>
                      <a:pt x="149" y="36"/>
                    </a:lnTo>
                    <a:lnTo>
                      <a:pt x="149" y="36"/>
                    </a:lnTo>
                    <a:lnTo>
                      <a:pt x="147" y="36"/>
                    </a:lnTo>
                    <a:lnTo>
                      <a:pt x="147" y="36"/>
                    </a:lnTo>
                    <a:lnTo>
                      <a:pt x="147" y="36"/>
                    </a:lnTo>
                    <a:lnTo>
                      <a:pt x="147" y="34"/>
                    </a:lnTo>
                    <a:lnTo>
                      <a:pt x="145" y="36"/>
                    </a:lnTo>
                    <a:lnTo>
                      <a:pt x="145" y="36"/>
                    </a:lnTo>
                    <a:lnTo>
                      <a:pt x="143" y="36"/>
                    </a:lnTo>
                    <a:lnTo>
                      <a:pt x="143" y="38"/>
                    </a:lnTo>
                    <a:lnTo>
                      <a:pt x="143" y="38"/>
                    </a:lnTo>
                    <a:lnTo>
                      <a:pt x="143" y="38"/>
                    </a:lnTo>
                    <a:lnTo>
                      <a:pt x="145" y="36"/>
                    </a:lnTo>
                    <a:lnTo>
                      <a:pt x="145" y="38"/>
                    </a:lnTo>
                    <a:lnTo>
                      <a:pt x="147" y="38"/>
                    </a:lnTo>
                    <a:lnTo>
                      <a:pt x="147" y="40"/>
                    </a:lnTo>
                    <a:lnTo>
                      <a:pt x="147" y="40"/>
                    </a:lnTo>
                    <a:lnTo>
                      <a:pt x="145" y="40"/>
                    </a:lnTo>
                    <a:lnTo>
                      <a:pt x="145" y="40"/>
                    </a:lnTo>
                    <a:lnTo>
                      <a:pt x="145" y="38"/>
                    </a:lnTo>
                    <a:lnTo>
                      <a:pt x="142" y="40"/>
                    </a:lnTo>
                    <a:lnTo>
                      <a:pt x="142" y="40"/>
                    </a:lnTo>
                    <a:lnTo>
                      <a:pt x="140" y="40"/>
                    </a:lnTo>
                    <a:lnTo>
                      <a:pt x="140" y="40"/>
                    </a:lnTo>
                    <a:lnTo>
                      <a:pt x="138" y="40"/>
                    </a:lnTo>
                    <a:lnTo>
                      <a:pt x="140" y="40"/>
                    </a:lnTo>
                    <a:lnTo>
                      <a:pt x="140" y="40"/>
                    </a:lnTo>
                    <a:lnTo>
                      <a:pt x="138" y="40"/>
                    </a:lnTo>
                    <a:lnTo>
                      <a:pt x="136" y="40"/>
                    </a:lnTo>
                    <a:lnTo>
                      <a:pt x="136" y="40"/>
                    </a:lnTo>
                    <a:lnTo>
                      <a:pt x="136" y="40"/>
                    </a:lnTo>
                    <a:lnTo>
                      <a:pt x="134" y="40"/>
                    </a:lnTo>
                    <a:lnTo>
                      <a:pt x="134" y="38"/>
                    </a:lnTo>
                    <a:lnTo>
                      <a:pt x="132" y="38"/>
                    </a:lnTo>
                    <a:lnTo>
                      <a:pt x="132" y="38"/>
                    </a:lnTo>
                    <a:lnTo>
                      <a:pt x="132" y="36"/>
                    </a:lnTo>
                    <a:lnTo>
                      <a:pt x="132" y="36"/>
                    </a:lnTo>
                    <a:lnTo>
                      <a:pt x="134" y="36"/>
                    </a:lnTo>
                    <a:lnTo>
                      <a:pt x="136" y="34"/>
                    </a:lnTo>
                    <a:lnTo>
                      <a:pt x="136" y="34"/>
                    </a:lnTo>
                    <a:lnTo>
                      <a:pt x="138" y="34"/>
                    </a:lnTo>
                    <a:lnTo>
                      <a:pt x="138" y="34"/>
                    </a:lnTo>
                    <a:lnTo>
                      <a:pt x="136" y="34"/>
                    </a:lnTo>
                    <a:lnTo>
                      <a:pt x="134" y="32"/>
                    </a:lnTo>
                    <a:lnTo>
                      <a:pt x="131" y="34"/>
                    </a:lnTo>
                    <a:lnTo>
                      <a:pt x="129" y="34"/>
                    </a:lnTo>
                    <a:lnTo>
                      <a:pt x="129" y="34"/>
                    </a:lnTo>
                    <a:lnTo>
                      <a:pt x="127" y="34"/>
                    </a:lnTo>
                    <a:lnTo>
                      <a:pt x="125" y="34"/>
                    </a:lnTo>
                    <a:lnTo>
                      <a:pt x="125" y="34"/>
                    </a:lnTo>
                    <a:lnTo>
                      <a:pt x="125" y="36"/>
                    </a:lnTo>
                    <a:lnTo>
                      <a:pt x="123" y="36"/>
                    </a:lnTo>
                    <a:lnTo>
                      <a:pt x="122" y="36"/>
                    </a:lnTo>
                    <a:lnTo>
                      <a:pt x="122" y="36"/>
                    </a:lnTo>
                    <a:lnTo>
                      <a:pt x="123" y="34"/>
                    </a:lnTo>
                    <a:lnTo>
                      <a:pt x="122" y="34"/>
                    </a:lnTo>
                    <a:lnTo>
                      <a:pt x="118" y="36"/>
                    </a:lnTo>
                    <a:lnTo>
                      <a:pt x="116" y="36"/>
                    </a:lnTo>
                    <a:lnTo>
                      <a:pt x="116" y="36"/>
                    </a:lnTo>
                    <a:lnTo>
                      <a:pt x="114" y="36"/>
                    </a:lnTo>
                    <a:lnTo>
                      <a:pt x="114" y="36"/>
                    </a:lnTo>
                    <a:lnTo>
                      <a:pt x="113" y="36"/>
                    </a:lnTo>
                    <a:lnTo>
                      <a:pt x="113" y="36"/>
                    </a:lnTo>
                    <a:lnTo>
                      <a:pt x="111" y="38"/>
                    </a:lnTo>
                    <a:lnTo>
                      <a:pt x="111" y="38"/>
                    </a:lnTo>
                    <a:lnTo>
                      <a:pt x="111" y="38"/>
                    </a:lnTo>
                    <a:lnTo>
                      <a:pt x="107" y="38"/>
                    </a:lnTo>
                    <a:lnTo>
                      <a:pt x="107" y="38"/>
                    </a:lnTo>
                    <a:lnTo>
                      <a:pt x="109" y="38"/>
                    </a:lnTo>
                    <a:lnTo>
                      <a:pt x="107" y="38"/>
                    </a:lnTo>
                    <a:lnTo>
                      <a:pt x="107" y="38"/>
                    </a:lnTo>
                    <a:lnTo>
                      <a:pt x="107" y="40"/>
                    </a:lnTo>
                    <a:lnTo>
                      <a:pt x="107" y="41"/>
                    </a:lnTo>
                    <a:lnTo>
                      <a:pt x="107" y="41"/>
                    </a:lnTo>
                    <a:lnTo>
                      <a:pt x="109" y="41"/>
                    </a:lnTo>
                    <a:lnTo>
                      <a:pt x="111" y="43"/>
                    </a:lnTo>
                    <a:lnTo>
                      <a:pt x="109" y="43"/>
                    </a:lnTo>
                    <a:lnTo>
                      <a:pt x="107" y="43"/>
                    </a:lnTo>
                    <a:lnTo>
                      <a:pt x="107" y="43"/>
                    </a:lnTo>
                    <a:lnTo>
                      <a:pt x="107" y="43"/>
                    </a:lnTo>
                    <a:lnTo>
                      <a:pt x="107" y="41"/>
                    </a:lnTo>
                    <a:lnTo>
                      <a:pt x="107" y="43"/>
                    </a:lnTo>
                    <a:lnTo>
                      <a:pt x="105" y="45"/>
                    </a:lnTo>
                    <a:lnTo>
                      <a:pt x="105" y="45"/>
                    </a:lnTo>
                    <a:lnTo>
                      <a:pt x="103" y="47"/>
                    </a:lnTo>
                    <a:lnTo>
                      <a:pt x="102" y="47"/>
                    </a:lnTo>
                    <a:lnTo>
                      <a:pt x="102" y="49"/>
                    </a:lnTo>
                    <a:lnTo>
                      <a:pt x="102" y="49"/>
                    </a:lnTo>
                    <a:lnTo>
                      <a:pt x="102" y="49"/>
                    </a:lnTo>
                    <a:lnTo>
                      <a:pt x="103" y="49"/>
                    </a:lnTo>
                    <a:lnTo>
                      <a:pt x="105" y="50"/>
                    </a:lnTo>
                    <a:lnTo>
                      <a:pt x="105" y="50"/>
                    </a:lnTo>
                    <a:lnTo>
                      <a:pt x="111" y="50"/>
                    </a:lnTo>
                    <a:lnTo>
                      <a:pt x="111" y="50"/>
                    </a:lnTo>
                    <a:lnTo>
                      <a:pt x="113" y="50"/>
                    </a:lnTo>
                    <a:lnTo>
                      <a:pt x="114" y="52"/>
                    </a:lnTo>
                    <a:lnTo>
                      <a:pt x="114" y="52"/>
                    </a:lnTo>
                    <a:lnTo>
                      <a:pt x="114" y="52"/>
                    </a:lnTo>
                    <a:lnTo>
                      <a:pt x="116" y="52"/>
                    </a:lnTo>
                    <a:lnTo>
                      <a:pt x="114" y="52"/>
                    </a:lnTo>
                    <a:lnTo>
                      <a:pt x="114" y="50"/>
                    </a:lnTo>
                    <a:lnTo>
                      <a:pt x="116" y="50"/>
                    </a:lnTo>
                    <a:lnTo>
                      <a:pt x="116" y="50"/>
                    </a:lnTo>
                    <a:lnTo>
                      <a:pt x="116" y="52"/>
                    </a:lnTo>
                    <a:lnTo>
                      <a:pt x="116" y="52"/>
                    </a:lnTo>
                    <a:lnTo>
                      <a:pt x="114" y="54"/>
                    </a:lnTo>
                    <a:lnTo>
                      <a:pt x="114" y="54"/>
                    </a:lnTo>
                    <a:lnTo>
                      <a:pt x="116" y="52"/>
                    </a:lnTo>
                    <a:lnTo>
                      <a:pt x="118" y="52"/>
                    </a:lnTo>
                    <a:lnTo>
                      <a:pt x="120" y="52"/>
                    </a:lnTo>
                    <a:lnTo>
                      <a:pt x="122" y="50"/>
                    </a:lnTo>
                    <a:lnTo>
                      <a:pt x="125" y="50"/>
                    </a:lnTo>
                    <a:lnTo>
                      <a:pt x="125" y="50"/>
                    </a:lnTo>
                    <a:lnTo>
                      <a:pt x="125" y="50"/>
                    </a:lnTo>
                    <a:lnTo>
                      <a:pt x="127" y="50"/>
                    </a:lnTo>
                    <a:lnTo>
                      <a:pt x="127" y="50"/>
                    </a:lnTo>
                    <a:lnTo>
                      <a:pt x="129" y="50"/>
                    </a:lnTo>
                    <a:lnTo>
                      <a:pt x="129" y="50"/>
                    </a:lnTo>
                    <a:lnTo>
                      <a:pt x="129" y="52"/>
                    </a:lnTo>
                    <a:lnTo>
                      <a:pt x="129" y="52"/>
                    </a:lnTo>
                    <a:lnTo>
                      <a:pt x="127" y="52"/>
                    </a:lnTo>
                    <a:lnTo>
                      <a:pt x="125" y="52"/>
                    </a:lnTo>
                    <a:lnTo>
                      <a:pt x="123" y="52"/>
                    </a:lnTo>
                    <a:lnTo>
                      <a:pt x="123" y="52"/>
                    </a:lnTo>
                    <a:lnTo>
                      <a:pt x="123" y="52"/>
                    </a:lnTo>
                    <a:lnTo>
                      <a:pt x="122" y="54"/>
                    </a:lnTo>
                    <a:lnTo>
                      <a:pt x="122" y="54"/>
                    </a:lnTo>
                    <a:lnTo>
                      <a:pt x="122" y="54"/>
                    </a:lnTo>
                    <a:lnTo>
                      <a:pt x="123" y="54"/>
                    </a:lnTo>
                    <a:lnTo>
                      <a:pt x="122" y="56"/>
                    </a:lnTo>
                    <a:lnTo>
                      <a:pt x="120" y="58"/>
                    </a:lnTo>
                    <a:lnTo>
                      <a:pt x="120" y="58"/>
                    </a:lnTo>
                    <a:lnTo>
                      <a:pt x="120" y="58"/>
                    </a:lnTo>
                    <a:lnTo>
                      <a:pt x="120" y="58"/>
                    </a:lnTo>
                    <a:lnTo>
                      <a:pt x="118" y="58"/>
                    </a:lnTo>
                    <a:lnTo>
                      <a:pt x="118" y="59"/>
                    </a:lnTo>
                    <a:lnTo>
                      <a:pt x="116" y="59"/>
                    </a:lnTo>
                    <a:lnTo>
                      <a:pt x="114" y="61"/>
                    </a:lnTo>
                    <a:lnTo>
                      <a:pt x="113" y="61"/>
                    </a:lnTo>
                    <a:lnTo>
                      <a:pt x="111" y="63"/>
                    </a:lnTo>
                    <a:lnTo>
                      <a:pt x="111" y="63"/>
                    </a:lnTo>
                    <a:lnTo>
                      <a:pt x="109" y="61"/>
                    </a:lnTo>
                    <a:lnTo>
                      <a:pt x="107" y="63"/>
                    </a:lnTo>
                    <a:lnTo>
                      <a:pt x="107" y="61"/>
                    </a:lnTo>
                    <a:lnTo>
                      <a:pt x="105" y="63"/>
                    </a:lnTo>
                    <a:lnTo>
                      <a:pt x="105" y="61"/>
                    </a:lnTo>
                    <a:lnTo>
                      <a:pt x="107" y="61"/>
                    </a:lnTo>
                    <a:lnTo>
                      <a:pt x="107" y="61"/>
                    </a:lnTo>
                    <a:lnTo>
                      <a:pt x="105" y="61"/>
                    </a:lnTo>
                    <a:lnTo>
                      <a:pt x="103" y="63"/>
                    </a:lnTo>
                    <a:lnTo>
                      <a:pt x="102" y="63"/>
                    </a:lnTo>
                    <a:lnTo>
                      <a:pt x="98" y="63"/>
                    </a:lnTo>
                    <a:lnTo>
                      <a:pt x="96" y="63"/>
                    </a:lnTo>
                    <a:lnTo>
                      <a:pt x="96" y="63"/>
                    </a:lnTo>
                    <a:lnTo>
                      <a:pt x="96" y="63"/>
                    </a:lnTo>
                    <a:lnTo>
                      <a:pt x="96" y="63"/>
                    </a:lnTo>
                    <a:lnTo>
                      <a:pt x="93" y="63"/>
                    </a:lnTo>
                    <a:lnTo>
                      <a:pt x="91" y="63"/>
                    </a:lnTo>
                    <a:lnTo>
                      <a:pt x="91" y="65"/>
                    </a:lnTo>
                    <a:lnTo>
                      <a:pt x="89" y="65"/>
                    </a:lnTo>
                    <a:lnTo>
                      <a:pt x="89" y="65"/>
                    </a:lnTo>
                    <a:lnTo>
                      <a:pt x="89" y="65"/>
                    </a:lnTo>
                    <a:lnTo>
                      <a:pt x="87" y="67"/>
                    </a:lnTo>
                    <a:lnTo>
                      <a:pt x="87" y="65"/>
                    </a:lnTo>
                    <a:lnTo>
                      <a:pt x="85" y="65"/>
                    </a:lnTo>
                    <a:lnTo>
                      <a:pt x="84" y="67"/>
                    </a:lnTo>
                    <a:lnTo>
                      <a:pt x="82" y="67"/>
                    </a:lnTo>
                    <a:lnTo>
                      <a:pt x="82" y="67"/>
                    </a:lnTo>
                    <a:lnTo>
                      <a:pt x="76" y="67"/>
                    </a:lnTo>
                    <a:lnTo>
                      <a:pt x="76" y="69"/>
                    </a:lnTo>
                    <a:lnTo>
                      <a:pt x="75" y="69"/>
                    </a:lnTo>
                    <a:lnTo>
                      <a:pt x="73" y="70"/>
                    </a:lnTo>
                    <a:lnTo>
                      <a:pt x="71" y="70"/>
                    </a:lnTo>
                    <a:lnTo>
                      <a:pt x="69" y="72"/>
                    </a:lnTo>
                    <a:lnTo>
                      <a:pt x="69" y="72"/>
                    </a:lnTo>
                    <a:lnTo>
                      <a:pt x="67" y="72"/>
                    </a:lnTo>
                    <a:lnTo>
                      <a:pt x="67" y="72"/>
                    </a:lnTo>
                    <a:lnTo>
                      <a:pt x="67" y="72"/>
                    </a:lnTo>
                    <a:lnTo>
                      <a:pt x="65" y="72"/>
                    </a:lnTo>
                    <a:lnTo>
                      <a:pt x="65" y="74"/>
                    </a:lnTo>
                    <a:lnTo>
                      <a:pt x="65" y="74"/>
                    </a:lnTo>
                    <a:lnTo>
                      <a:pt x="65" y="74"/>
                    </a:lnTo>
                    <a:lnTo>
                      <a:pt x="64" y="74"/>
                    </a:lnTo>
                    <a:lnTo>
                      <a:pt x="65" y="74"/>
                    </a:lnTo>
                    <a:lnTo>
                      <a:pt x="65" y="74"/>
                    </a:lnTo>
                    <a:lnTo>
                      <a:pt x="67" y="74"/>
                    </a:lnTo>
                    <a:lnTo>
                      <a:pt x="69" y="74"/>
                    </a:lnTo>
                    <a:lnTo>
                      <a:pt x="69" y="74"/>
                    </a:lnTo>
                    <a:lnTo>
                      <a:pt x="69" y="74"/>
                    </a:lnTo>
                    <a:lnTo>
                      <a:pt x="69" y="76"/>
                    </a:lnTo>
                    <a:lnTo>
                      <a:pt x="65" y="76"/>
                    </a:lnTo>
                    <a:lnTo>
                      <a:pt x="65" y="76"/>
                    </a:lnTo>
                    <a:lnTo>
                      <a:pt x="64" y="76"/>
                    </a:lnTo>
                    <a:lnTo>
                      <a:pt x="64" y="76"/>
                    </a:lnTo>
                    <a:lnTo>
                      <a:pt x="64" y="76"/>
                    </a:lnTo>
                    <a:lnTo>
                      <a:pt x="65" y="76"/>
                    </a:lnTo>
                    <a:lnTo>
                      <a:pt x="65" y="76"/>
                    </a:lnTo>
                    <a:lnTo>
                      <a:pt x="65" y="76"/>
                    </a:lnTo>
                    <a:lnTo>
                      <a:pt x="64" y="78"/>
                    </a:lnTo>
                    <a:lnTo>
                      <a:pt x="62" y="78"/>
                    </a:lnTo>
                    <a:lnTo>
                      <a:pt x="62" y="79"/>
                    </a:lnTo>
                    <a:lnTo>
                      <a:pt x="62" y="79"/>
                    </a:lnTo>
                    <a:lnTo>
                      <a:pt x="62" y="79"/>
                    </a:lnTo>
                    <a:lnTo>
                      <a:pt x="62" y="81"/>
                    </a:lnTo>
                    <a:lnTo>
                      <a:pt x="62" y="81"/>
                    </a:lnTo>
                    <a:lnTo>
                      <a:pt x="65" y="79"/>
                    </a:lnTo>
                    <a:lnTo>
                      <a:pt x="64" y="79"/>
                    </a:lnTo>
                    <a:lnTo>
                      <a:pt x="64" y="81"/>
                    </a:lnTo>
                    <a:lnTo>
                      <a:pt x="65" y="81"/>
                    </a:lnTo>
                    <a:lnTo>
                      <a:pt x="62" y="81"/>
                    </a:lnTo>
                    <a:lnTo>
                      <a:pt x="64" y="81"/>
                    </a:lnTo>
                    <a:lnTo>
                      <a:pt x="65" y="83"/>
                    </a:lnTo>
                    <a:lnTo>
                      <a:pt x="65" y="81"/>
                    </a:lnTo>
                    <a:lnTo>
                      <a:pt x="67" y="83"/>
                    </a:lnTo>
                    <a:lnTo>
                      <a:pt x="65" y="83"/>
                    </a:lnTo>
                    <a:lnTo>
                      <a:pt x="65" y="83"/>
                    </a:lnTo>
                    <a:lnTo>
                      <a:pt x="64" y="85"/>
                    </a:lnTo>
                    <a:lnTo>
                      <a:pt x="60" y="85"/>
                    </a:lnTo>
                    <a:lnTo>
                      <a:pt x="58" y="85"/>
                    </a:lnTo>
                    <a:lnTo>
                      <a:pt x="56" y="87"/>
                    </a:lnTo>
                    <a:lnTo>
                      <a:pt x="56" y="87"/>
                    </a:lnTo>
                    <a:lnTo>
                      <a:pt x="55" y="87"/>
                    </a:lnTo>
                    <a:lnTo>
                      <a:pt x="55" y="90"/>
                    </a:lnTo>
                    <a:lnTo>
                      <a:pt x="55" y="90"/>
                    </a:lnTo>
                    <a:lnTo>
                      <a:pt x="56" y="88"/>
                    </a:lnTo>
                    <a:lnTo>
                      <a:pt x="56" y="90"/>
                    </a:lnTo>
                    <a:lnTo>
                      <a:pt x="55" y="90"/>
                    </a:lnTo>
                    <a:lnTo>
                      <a:pt x="56" y="90"/>
                    </a:lnTo>
                    <a:lnTo>
                      <a:pt x="55" y="90"/>
                    </a:lnTo>
                    <a:lnTo>
                      <a:pt x="55" y="90"/>
                    </a:lnTo>
                    <a:lnTo>
                      <a:pt x="53" y="90"/>
                    </a:lnTo>
                    <a:lnTo>
                      <a:pt x="53" y="90"/>
                    </a:lnTo>
                    <a:lnTo>
                      <a:pt x="53" y="92"/>
                    </a:lnTo>
                    <a:lnTo>
                      <a:pt x="55" y="92"/>
                    </a:lnTo>
                    <a:lnTo>
                      <a:pt x="55" y="92"/>
                    </a:lnTo>
                    <a:lnTo>
                      <a:pt x="55" y="92"/>
                    </a:lnTo>
                    <a:lnTo>
                      <a:pt x="55" y="94"/>
                    </a:lnTo>
                    <a:lnTo>
                      <a:pt x="55" y="94"/>
                    </a:lnTo>
                    <a:lnTo>
                      <a:pt x="56" y="94"/>
                    </a:lnTo>
                    <a:lnTo>
                      <a:pt x="56" y="94"/>
                    </a:lnTo>
                    <a:lnTo>
                      <a:pt x="58" y="92"/>
                    </a:lnTo>
                    <a:lnTo>
                      <a:pt x="62" y="90"/>
                    </a:lnTo>
                    <a:lnTo>
                      <a:pt x="65" y="90"/>
                    </a:lnTo>
                    <a:lnTo>
                      <a:pt x="65" y="90"/>
                    </a:lnTo>
                    <a:lnTo>
                      <a:pt x="65" y="90"/>
                    </a:lnTo>
                    <a:lnTo>
                      <a:pt x="65" y="88"/>
                    </a:lnTo>
                    <a:lnTo>
                      <a:pt x="65" y="88"/>
                    </a:lnTo>
                    <a:lnTo>
                      <a:pt x="71" y="87"/>
                    </a:lnTo>
                    <a:lnTo>
                      <a:pt x="75" y="85"/>
                    </a:lnTo>
                    <a:lnTo>
                      <a:pt x="75" y="85"/>
                    </a:lnTo>
                    <a:lnTo>
                      <a:pt x="76" y="85"/>
                    </a:lnTo>
                    <a:lnTo>
                      <a:pt x="78" y="85"/>
                    </a:lnTo>
                    <a:lnTo>
                      <a:pt x="71" y="87"/>
                    </a:lnTo>
                    <a:lnTo>
                      <a:pt x="67" y="88"/>
                    </a:lnTo>
                    <a:lnTo>
                      <a:pt x="67" y="88"/>
                    </a:lnTo>
                    <a:lnTo>
                      <a:pt x="67" y="88"/>
                    </a:lnTo>
                    <a:lnTo>
                      <a:pt x="67" y="90"/>
                    </a:lnTo>
                    <a:lnTo>
                      <a:pt x="65" y="90"/>
                    </a:lnTo>
                    <a:lnTo>
                      <a:pt x="65" y="90"/>
                    </a:lnTo>
                    <a:lnTo>
                      <a:pt x="65" y="92"/>
                    </a:lnTo>
                    <a:lnTo>
                      <a:pt x="64" y="92"/>
                    </a:lnTo>
                    <a:lnTo>
                      <a:pt x="62" y="96"/>
                    </a:lnTo>
                    <a:lnTo>
                      <a:pt x="62" y="96"/>
                    </a:lnTo>
                    <a:lnTo>
                      <a:pt x="60" y="96"/>
                    </a:lnTo>
                    <a:lnTo>
                      <a:pt x="58" y="97"/>
                    </a:lnTo>
                    <a:lnTo>
                      <a:pt x="58" y="97"/>
                    </a:lnTo>
                    <a:lnTo>
                      <a:pt x="56" y="97"/>
                    </a:lnTo>
                    <a:lnTo>
                      <a:pt x="56" y="99"/>
                    </a:lnTo>
                    <a:lnTo>
                      <a:pt x="55" y="99"/>
                    </a:lnTo>
                    <a:lnTo>
                      <a:pt x="56" y="99"/>
                    </a:lnTo>
                    <a:lnTo>
                      <a:pt x="56" y="99"/>
                    </a:lnTo>
                    <a:lnTo>
                      <a:pt x="56" y="99"/>
                    </a:lnTo>
                    <a:lnTo>
                      <a:pt x="56" y="99"/>
                    </a:lnTo>
                    <a:lnTo>
                      <a:pt x="55" y="101"/>
                    </a:lnTo>
                    <a:lnTo>
                      <a:pt x="53" y="103"/>
                    </a:lnTo>
                    <a:lnTo>
                      <a:pt x="51" y="103"/>
                    </a:lnTo>
                    <a:lnTo>
                      <a:pt x="51" y="103"/>
                    </a:lnTo>
                    <a:lnTo>
                      <a:pt x="49" y="103"/>
                    </a:lnTo>
                    <a:lnTo>
                      <a:pt x="51" y="105"/>
                    </a:lnTo>
                    <a:lnTo>
                      <a:pt x="53" y="103"/>
                    </a:lnTo>
                    <a:lnTo>
                      <a:pt x="55" y="103"/>
                    </a:lnTo>
                    <a:lnTo>
                      <a:pt x="55" y="103"/>
                    </a:lnTo>
                    <a:lnTo>
                      <a:pt x="58" y="103"/>
                    </a:lnTo>
                    <a:lnTo>
                      <a:pt x="60" y="103"/>
                    </a:lnTo>
                    <a:lnTo>
                      <a:pt x="62" y="101"/>
                    </a:lnTo>
                    <a:lnTo>
                      <a:pt x="65" y="99"/>
                    </a:lnTo>
                    <a:lnTo>
                      <a:pt x="65" y="99"/>
                    </a:lnTo>
                    <a:lnTo>
                      <a:pt x="64" y="101"/>
                    </a:lnTo>
                    <a:lnTo>
                      <a:pt x="64" y="101"/>
                    </a:lnTo>
                    <a:lnTo>
                      <a:pt x="62" y="103"/>
                    </a:lnTo>
                    <a:lnTo>
                      <a:pt x="62" y="103"/>
                    </a:lnTo>
                    <a:lnTo>
                      <a:pt x="62" y="103"/>
                    </a:lnTo>
                    <a:lnTo>
                      <a:pt x="62" y="103"/>
                    </a:lnTo>
                    <a:lnTo>
                      <a:pt x="62" y="105"/>
                    </a:lnTo>
                    <a:lnTo>
                      <a:pt x="64" y="103"/>
                    </a:lnTo>
                    <a:lnTo>
                      <a:pt x="65" y="103"/>
                    </a:lnTo>
                    <a:lnTo>
                      <a:pt x="65" y="103"/>
                    </a:lnTo>
                    <a:lnTo>
                      <a:pt x="65" y="103"/>
                    </a:lnTo>
                    <a:lnTo>
                      <a:pt x="65" y="105"/>
                    </a:lnTo>
                    <a:lnTo>
                      <a:pt x="64" y="105"/>
                    </a:lnTo>
                    <a:lnTo>
                      <a:pt x="62" y="108"/>
                    </a:lnTo>
                    <a:lnTo>
                      <a:pt x="62" y="108"/>
                    </a:lnTo>
                    <a:lnTo>
                      <a:pt x="64" y="108"/>
                    </a:lnTo>
                    <a:lnTo>
                      <a:pt x="65" y="108"/>
                    </a:lnTo>
                    <a:lnTo>
                      <a:pt x="65" y="106"/>
                    </a:lnTo>
                    <a:lnTo>
                      <a:pt x="67" y="105"/>
                    </a:lnTo>
                    <a:lnTo>
                      <a:pt x="67" y="105"/>
                    </a:lnTo>
                    <a:lnTo>
                      <a:pt x="69" y="105"/>
                    </a:lnTo>
                    <a:lnTo>
                      <a:pt x="71" y="103"/>
                    </a:lnTo>
                    <a:lnTo>
                      <a:pt x="71" y="103"/>
                    </a:lnTo>
                    <a:lnTo>
                      <a:pt x="73" y="103"/>
                    </a:lnTo>
                    <a:lnTo>
                      <a:pt x="71" y="105"/>
                    </a:lnTo>
                    <a:lnTo>
                      <a:pt x="69" y="105"/>
                    </a:lnTo>
                    <a:lnTo>
                      <a:pt x="69" y="106"/>
                    </a:lnTo>
                    <a:lnTo>
                      <a:pt x="69" y="106"/>
                    </a:lnTo>
                    <a:lnTo>
                      <a:pt x="75" y="106"/>
                    </a:lnTo>
                    <a:lnTo>
                      <a:pt x="76" y="105"/>
                    </a:lnTo>
                    <a:lnTo>
                      <a:pt x="80" y="105"/>
                    </a:lnTo>
                    <a:lnTo>
                      <a:pt x="82" y="105"/>
                    </a:lnTo>
                    <a:lnTo>
                      <a:pt x="78" y="106"/>
                    </a:lnTo>
                    <a:lnTo>
                      <a:pt x="76" y="106"/>
                    </a:lnTo>
                    <a:lnTo>
                      <a:pt x="75" y="108"/>
                    </a:lnTo>
                    <a:lnTo>
                      <a:pt x="73" y="108"/>
                    </a:lnTo>
                    <a:lnTo>
                      <a:pt x="69" y="110"/>
                    </a:lnTo>
                    <a:lnTo>
                      <a:pt x="69" y="110"/>
                    </a:lnTo>
                    <a:lnTo>
                      <a:pt x="67" y="112"/>
                    </a:lnTo>
                    <a:lnTo>
                      <a:pt x="64" y="116"/>
                    </a:lnTo>
                    <a:lnTo>
                      <a:pt x="62" y="116"/>
                    </a:lnTo>
                    <a:lnTo>
                      <a:pt x="60" y="117"/>
                    </a:lnTo>
                    <a:lnTo>
                      <a:pt x="60" y="117"/>
                    </a:lnTo>
                    <a:lnTo>
                      <a:pt x="55" y="119"/>
                    </a:lnTo>
                    <a:lnTo>
                      <a:pt x="55" y="119"/>
                    </a:lnTo>
                    <a:lnTo>
                      <a:pt x="55" y="119"/>
                    </a:lnTo>
                    <a:lnTo>
                      <a:pt x="55" y="119"/>
                    </a:lnTo>
                    <a:lnTo>
                      <a:pt x="51" y="121"/>
                    </a:lnTo>
                    <a:lnTo>
                      <a:pt x="51" y="121"/>
                    </a:lnTo>
                    <a:lnTo>
                      <a:pt x="49" y="121"/>
                    </a:lnTo>
                    <a:lnTo>
                      <a:pt x="47" y="123"/>
                    </a:lnTo>
                    <a:lnTo>
                      <a:pt x="46" y="123"/>
                    </a:lnTo>
                    <a:lnTo>
                      <a:pt x="46" y="123"/>
                    </a:lnTo>
                    <a:lnTo>
                      <a:pt x="46" y="123"/>
                    </a:lnTo>
                    <a:lnTo>
                      <a:pt x="42" y="123"/>
                    </a:lnTo>
                    <a:lnTo>
                      <a:pt x="40" y="125"/>
                    </a:lnTo>
                    <a:lnTo>
                      <a:pt x="38" y="125"/>
                    </a:lnTo>
                    <a:lnTo>
                      <a:pt x="36" y="125"/>
                    </a:lnTo>
                    <a:lnTo>
                      <a:pt x="33" y="126"/>
                    </a:lnTo>
                    <a:lnTo>
                      <a:pt x="31" y="126"/>
                    </a:lnTo>
                    <a:lnTo>
                      <a:pt x="29" y="128"/>
                    </a:lnTo>
                    <a:lnTo>
                      <a:pt x="27" y="128"/>
                    </a:lnTo>
                    <a:lnTo>
                      <a:pt x="27" y="130"/>
                    </a:lnTo>
                    <a:lnTo>
                      <a:pt x="27" y="130"/>
                    </a:lnTo>
                    <a:lnTo>
                      <a:pt x="27" y="132"/>
                    </a:lnTo>
                    <a:lnTo>
                      <a:pt x="26" y="132"/>
                    </a:lnTo>
                    <a:lnTo>
                      <a:pt x="26" y="130"/>
                    </a:lnTo>
                    <a:lnTo>
                      <a:pt x="26" y="130"/>
                    </a:lnTo>
                    <a:lnTo>
                      <a:pt x="26" y="130"/>
                    </a:lnTo>
                    <a:lnTo>
                      <a:pt x="24" y="130"/>
                    </a:lnTo>
                    <a:lnTo>
                      <a:pt x="24" y="130"/>
                    </a:lnTo>
                    <a:lnTo>
                      <a:pt x="26" y="128"/>
                    </a:lnTo>
                    <a:lnTo>
                      <a:pt x="26" y="128"/>
                    </a:lnTo>
                    <a:lnTo>
                      <a:pt x="26" y="128"/>
                    </a:lnTo>
                    <a:lnTo>
                      <a:pt x="24" y="128"/>
                    </a:lnTo>
                    <a:lnTo>
                      <a:pt x="24" y="128"/>
                    </a:lnTo>
                    <a:lnTo>
                      <a:pt x="24" y="128"/>
                    </a:lnTo>
                    <a:lnTo>
                      <a:pt x="20" y="128"/>
                    </a:lnTo>
                    <a:lnTo>
                      <a:pt x="17" y="130"/>
                    </a:lnTo>
                    <a:lnTo>
                      <a:pt x="13" y="132"/>
                    </a:lnTo>
                    <a:lnTo>
                      <a:pt x="11" y="132"/>
                    </a:lnTo>
                    <a:lnTo>
                      <a:pt x="11" y="132"/>
                    </a:lnTo>
                    <a:lnTo>
                      <a:pt x="11" y="132"/>
                    </a:lnTo>
                    <a:lnTo>
                      <a:pt x="9" y="134"/>
                    </a:lnTo>
                    <a:lnTo>
                      <a:pt x="8" y="134"/>
                    </a:lnTo>
                    <a:lnTo>
                      <a:pt x="8" y="134"/>
                    </a:lnTo>
                    <a:lnTo>
                      <a:pt x="6" y="134"/>
                    </a:lnTo>
                    <a:lnTo>
                      <a:pt x="6" y="134"/>
                    </a:lnTo>
                    <a:lnTo>
                      <a:pt x="6" y="134"/>
                    </a:lnTo>
                    <a:lnTo>
                      <a:pt x="4" y="134"/>
                    </a:lnTo>
                    <a:lnTo>
                      <a:pt x="4" y="134"/>
                    </a:lnTo>
                    <a:lnTo>
                      <a:pt x="4" y="134"/>
                    </a:lnTo>
                    <a:lnTo>
                      <a:pt x="2" y="134"/>
                    </a:lnTo>
                    <a:lnTo>
                      <a:pt x="2" y="135"/>
                    </a:lnTo>
                    <a:lnTo>
                      <a:pt x="2" y="135"/>
                    </a:lnTo>
                    <a:lnTo>
                      <a:pt x="0" y="137"/>
                    </a:lnTo>
                    <a:lnTo>
                      <a:pt x="0" y="137"/>
                    </a:lnTo>
                    <a:lnTo>
                      <a:pt x="2" y="135"/>
                    </a:lnTo>
                    <a:lnTo>
                      <a:pt x="2" y="135"/>
                    </a:lnTo>
                    <a:lnTo>
                      <a:pt x="4" y="135"/>
                    </a:lnTo>
                    <a:lnTo>
                      <a:pt x="4" y="135"/>
                    </a:lnTo>
                    <a:lnTo>
                      <a:pt x="4" y="135"/>
                    </a:lnTo>
                    <a:lnTo>
                      <a:pt x="4" y="135"/>
                    </a:lnTo>
                    <a:lnTo>
                      <a:pt x="6" y="135"/>
                    </a:lnTo>
                    <a:lnTo>
                      <a:pt x="8" y="134"/>
                    </a:lnTo>
                    <a:lnTo>
                      <a:pt x="8" y="135"/>
                    </a:lnTo>
                    <a:lnTo>
                      <a:pt x="8" y="135"/>
                    </a:lnTo>
                    <a:lnTo>
                      <a:pt x="8" y="135"/>
                    </a:lnTo>
                    <a:lnTo>
                      <a:pt x="8" y="135"/>
                    </a:lnTo>
                    <a:lnTo>
                      <a:pt x="9" y="135"/>
                    </a:lnTo>
                    <a:lnTo>
                      <a:pt x="9" y="135"/>
                    </a:lnTo>
                    <a:lnTo>
                      <a:pt x="9" y="135"/>
                    </a:lnTo>
                    <a:lnTo>
                      <a:pt x="11" y="135"/>
                    </a:lnTo>
                    <a:lnTo>
                      <a:pt x="13" y="134"/>
                    </a:lnTo>
                    <a:lnTo>
                      <a:pt x="15" y="134"/>
                    </a:lnTo>
                    <a:lnTo>
                      <a:pt x="17" y="132"/>
                    </a:lnTo>
                    <a:lnTo>
                      <a:pt x="18" y="132"/>
                    </a:lnTo>
                    <a:lnTo>
                      <a:pt x="18" y="132"/>
                    </a:lnTo>
                    <a:lnTo>
                      <a:pt x="18" y="132"/>
                    </a:lnTo>
                    <a:lnTo>
                      <a:pt x="17" y="134"/>
                    </a:lnTo>
                    <a:lnTo>
                      <a:pt x="15" y="134"/>
                    </a:lnTo>
                    <a:lnTo>
                      <a:pt x="18" y="134"/>
                    </a:lnTo>
                    <a:lnTo>
                      <a:pt x="20" y="134"/>
                    </a:lnTo>
                    <a:lnTo>
                      <a:pt x="20" y="134"/>
                    </a:lnTo>
                    <a:lnTo>
                      <a:pt x="22" y="134"/>
                    </a:lnTo>
                    <a:lnTo>
                      <a:pt x="22" y="134"/>
                    </a:lnTo>
                    <a:lnTo>
                      <a:pt x="22" y="132"/>
                    </a:lnTo>
                    <a:lnTo>
                      <a:pt x="22" y="134"/>
                    </a:lnTo>
                    <a:lnTo>
                      <a:pt x="24" y="132"/>
                    </a:lnTo>
                    <a:lnTo>
                      <a:pt x="26" y="132"/>
                    </a:lnTo>
                    <a:lnTo>
                      <a:pt x="26" y="132"/>
                    </a:lnTo>
                    <a:lnTo>
                      <a:pt x="27" y="132"/>
                    </a:lnTo>
                    <a:lnTo>
                      <a:pt x="27" y="132"/>
                    </a:lnTo>
                    <a:lnTo>
                      <a:pt x="29" y="132"/>
                    </a:lnTo>
                    <a:lnTo>
                      <a:pt x="29" y="132"/>
                    </a:lnTo>
                    <a:lnTo>
                      <a:pt x="31" y="132"/>
                    </a:lnTo>
                    <a:lnTo>
                      <a:pt x="29" y="132"/>
                    </a:lnTo>
                    <a:lnTo>
                      <a:pt x="27" y="134"/>
                    </a:lnTo>
                    <a:lnTo>
                      <a:pt x="27" y="134"/>
                    </a:lnTo>
                    <a:lnTo>
                      <a:pt x="31" y="132"/>
                    </a:lnTo>
                    <a:lnTo>
                      <a:pt x="33" y="132"/>
                    </a:lnTo>
                    <a:lnTo>
                      <a:pt x="33" y="132"/>
                    </a:lnTo>
                    <a:lnTo>
                      <a:pt x="35" y="132"/>
                    </a:lnTo>
                    <a:lnTo>
                      <a:pt x="36" y="130"/>
                    </a:lnTo>
                    <a:lnTo>
                      <a:pt x="36" y="132"/>
                    </a:lnTo>
                    <a:lnTo>
                      <a:pt x="38" y="130"/>
                    </a:lnTo>
                    <a:lnTo>
                      <a:pt x="38" y="130"/>
                    </a:lnTo>
                    <a:lnTo>
                      <a:pt x="40" y="128"/>
                    </a:lnTo>
                    <a:lnTo>
                      <a:pt x="40" y="128"/>
                    </a:lnTo>
                    <a:lnTo>
                      <a:pt x="40" y="128"/>
                    </a:lnTo>
                    <a:lnTo>
                      <a:pt x="40" y="126"/>
                    </a:lnTo>
                    <a:lnTo>
                      <a:pt x="40" y="126"/>
                    </a:lnTo>
                    <a:lnTo>
                      <a:pt x="42" y="126"/>
                    </a:lnTo>
                    <a:lnTo>
                      <a:pt x="40" y="126"/>
                    </a:lnTo>
                    <a:lnTo>
                      <a:pt x="40" y="128"/>
                    </a:lnTo>
                    <a:lnTo>
                      <a:pt x="40" y="128"/>
                    </a:lnTo>
                    <a:lnTo>
                      <a:pt x="44" y="126"/>
                    </a:lnTo>
                    <a:lnTo>
                      <a:pt x="46" y="126"/>
                    </a:lnTo>
                    <a:lnTo>
                      <a:pt x="47" y="126"/>
                    </a:lnTo>
                    <a:lnTo>
                      <a:pt x="47" y="126"/>
                    </a:lnTo>
                    <a:lnTo>
                      <a:pt x="47" y="126"/>
                    </a:lnTo>
                    <a:lnTo>
                      <a:pt x="47" y="126"/>
                    </a:lnTo>
                    <a:lnTo>
                      <a:pt x="49" y="126"/>
                    </a:lnTo>
                    <a:lnTo>
                      <a:pt x="49" y="126"/>
                    </a:lnTo>
                    <a:lnTo>
                      <a:pt x="51" y="126"/>
                    </a:lnTo>
                    <a:lnTo>
                      <a:pt x="51" y="125"/>
                    </a:lnTo>
                    <a:lnTo>
                      <a:pt x="53" y="125"/>
                    </a:lnTo>
                    <a:lnTo>
                      <a:pt x="55" y="125"/>
                    </a:lnTo>
                    <a:lnTo>
                      <a:pt x="55" y="125"/>
                    </a:lnTo>
                    <a:lnTo>
                      <a:pt x="56" y="125"/>
                    </a:lnTo>
                    <a:lnTo>
                      <a:pt x="58" y="123"/>
                    </a:lnTo>
                    <a:lnTo>
                      <a:pt x="58" y="123"/>
                    </a:lnTo>
                    <a:lnTo>
                      <a:pt x="60" y="123"/>
                    </a:lnTo>
                    <a:lnTo>
                      <a:pt x="60" y="123"/>
                    </a:lnTo>
                    <a:lnTo>
                      <a:pt x="60" y="123"/>
                    </a:lnTo>
                    <a:lnTo>
                      <a:pt x="60" y="123"/>
                    </a:lnTo>
                    <a:lnTo>
                      <a:pt x="62" y="123"/>
                    </a:lnTo>
                    <a:lnTo>
                      <a:pt x="64" y="121"/>
                    </a:lnTo>
                    <a:lnTo>
                      <a:pt x="64" y="121"/>
                    </a:lnTo>
                    <a:lnTo>
                      <a:pt x="65" y="121"/>
                    </a:lnTo>
                    <a:lnTo>
                      <a:pt x="67" y="119"/>
                    </a:lnTo>
                    <a:lnTo>
                      <a:pt x="67" y="119"/>
                    </a:lnTo>
                    <a:lnTo>
                      <a:pt x="69" y="119"/>
                    </a:lnTo>
                    <a:lnTo>
                      <a:pt x="69" y="119"/>
                    </a:lnTo>
                    <a:lnTo>
                      <a:pt x="71" y="117"/>
                    </a:lnTo>
                    <a:lnTo>
                      <a:pt x="71" y="117"/>
                    </a:lnTo>
                    <a:lnTo>
                      <a:pt x="73" y="117"/>
                    </a:lnTo>
                    <a:lnTo>
                      <a:pt x="73" y="117"/>
                    </a:lnTo>
                    <a:lnTo>
                      <a:pt x="75" y="117"/>
                    </a:lnTo>
                    <a:lnTo>
                      <a:pt x="75" y="117"/>
                    </a:lnTo>
                    <a:lnTo>
                      <a:pt x="76" y="117"/>
                    </a:lnTo>
                    <a:lnTo>
                      <a:pt x="76" y="117"/>
                    </a:lnTo>
                    <a:lnTo>
                      <a:pt x="78" y="116"/>
                    </a:lnTo>
                    <a:lnTo>
                      <a:pt x="78" y="116"/>
                    </a:lnTo>
                    <a:lnTo>
                      <a:pt x="80" y="116"/>
                    </a:lnTo>
                    <a:lnTo>
                      <a:pt x="82" y="116"/>
                    </a:lnTo>
                    <a:lnTo>
                      <a:pt x="84" y="116"/>
                    </a:lnTo>
                    <a:lnTo>
                      <a:pt x="84" y="116"/>
                    </a:lnTo>
                    <a:lnTo>
                      <a:pt x="85" y="116"/>
                    </a:lnTo>
                    <a:lnTo>
                      <a:pt x="87" y="114"/>
                    </a:lnTo>
                    <a:lnTo>
                      <a:pt x="87" y="114"/>
                    </a:lnTo>
                    <a:lnTo>
                      <a:pt x="87" y="114"/>
                    </a:lnTo>
                    <a:lnTo>
                      <a:pt x="87" y="114"/>
                    </a:lnTo>
                    <a:lnTo>
                      <a:pt x="89" y="112"/>
                    </a:lnTo>
                    <a:lnTo>
                      <a:pt x="89" y="112"/>
                    </a:lnTo>
                    <a:lnTo>
                      <a:pt x="89" y="112"/>
                    </a:lnTo>
                    <a:lnTo>
                      <a:pt x="93" y="112"/>
                    </a:lnTo>
                    <a:lnTo>
                      <a:pt x="94" y="110"/>
                    </a:lnTo>
                    <a:lnTo>
                      <a:pt x="96" y="110"/>
                    </a:lnTo>
                    <a:lnTo>
                      <a:pt x="96" y="110"/>
                    </a:lnTo>
                    <a:lnTo>
                      <a:pt x="96" y="108"/>
                    </a:lnTo>
                    <a:lnTo>
                      <a:pt x="96" y="108"/>
                    </a:lnTo>
                    <a:lnTo>
                      <a:pt x="96" y="108"/>
                    </a:lnTo>
                    <a:lnTo>
                      <a:pt x="96" y="108"/>
                    </a:lnTo>
                    <a:lnTo>
                      <a:pt x="96" y="106"/>
                    </a:lnTo>
                    <a:lnTo>
                      <a:pt x="94" y="106"/>
                    </a:lnTo>
                    <a:lnTo>
                      <a:pt x="94" y="106"/>
                    </a:lnTo>
                    <a:lnTo>
                      <a:pt x="98" y="105"/>
                    </a:lnTo>
                    <a:lnTo>
                      <a:pt x="98" y="105"/>
                    </a:lnTo>
                    <a:lnTo>
                      <a:pt x="100" y="105"/>
                    </a:lnTo>
                    <a:lnTo>
                      <a:pt x="102" y="103"/>
                    </a:lnTo>
                    <a:lnTo>
                      <a:pt x="102" y="103"/>
                    </a:lnTo>
                    <a:lnTo>
                      <a:pt x="103" y="103"/>
                    </a:lnTo>
                    <a:lnTo>
                      <a:pt x="103" y="103"/>
                    </a:lnTo>
                    <a:lnTo>
                      <a:pt x="105" y="101"/>
                    </a:lnTo>
                    <a:lnTo>
                      <a:pt x="105" y="101"/>
                    </a:lnTo>
                    <a:lnTo>
                      <a:pt x="107" y="101"/>
                    </a:lnTo>
                    <a:lnTo>
                      <a:pt x="105" y="103"/>
                    </a:lnTo>
                    <a:lnTo>
                      <a:pt x="107" y="103"/>
                    </a:lnTo>
                    <a:lnTo>
                      <a:pt x="107" y="101"/>
                    </a:lnTo>
                    <a:lnTo>
                      <a:pt x="109" y="101"/>
                    </a:lnTo>
                    <a:lnTo>
                      <a:pt x="109" y="101"/>
                    </a:lnTo>
                    <a:lnTo>
                      <a:pt x="109" y="99"/>
                    </a:lnTo>
                    <a:lnTo>
                      <a:pt x="111" y="101"/>
                    </a:lnTo>
                    <a:lnTo>
                      <a:pt x="113" y="99"/>
                    </a:lnTo>
                    <a:lnTo>
                      <a:pt x="114" y="99"/>
                    </a:lnTo>
                    <a:lnTo>
                      <a:pt x="114" y="99"/>
                    </a:lnTo>
                    <a:lnTo>
                      <a:pt x="114" y="97"/>
                    </a:lnTo>
                    <a:lnTo>
                      <a:pt x="114" y="97"/>
                    </a:lnTo>
                    <a:lnTo>
                      <a:pt x="114" y="97"/>
                    </a:lnTo>
                    <a:lnTo>
                      <a:pt x="116" y="97"/>
                    </a:lnTo>
                    <a:lnTo>
                      <a:pt x="120" y="96"/>
                    </a:lnTo>
                    <a:lnTo>
                      <a:pt x="122" y="94"/>
                    </a:lnTo>
                    <a:lnTo>
                      <a:pt x="125" y="94"/>
                    </a:lnTo>
                    <a:lnTo>
                      <a:pt x="127" y="92"/>
                    </a:lnTo>
                    <a:lnTo>
                      <a:pt x="132" y="92"/>
                    </a:lnTo>
                    <a:lnTo>
                      <a:pt x="138" y="90"/>
                    </a:lnTo>
                    <a:lnTo>
                      <a:pt x="138" y="90"/>
                    </a:lnTo>
                    <a:lnTo>
                      <a:pt x="138" y="88"/>
                    </a:lnTo>
                    <a:lnTo>
                      <a:pt x="140" y="87"/>
                    </a:lnTo>
                    <a:lnTo>
                      <a:pt x="142" y="87"/>
                    </a:lnTo>
                    <a:lnTo>
                      <a:pt x="143" y="87"/>
                    </a:lnTo>
                    <a:lnTo>
                      <a:pt x="147" y="83"/>
                    </a:lnTo>
                    <a:lnTo>
                      <a:pt x="149" y="83"/>
                    </a:lnTo>
                    <a:lnTo>
                      <a:pt x="149" y="81"/>
                    </a:lnTo>
                    <a:lnTo>
                      <a:pt x="151" y="81"/>
                    </a:lnTo>
                    <a:lnTo>
                      <a:pt x="151" y="81"/>
                    </a:lnTo>
                    <a:lnTo>
                      <a:pt x="145" y="85"/>
                    </a:lnTo>
                    <a:lnTo>
                      <a:pt x="143" y="87"/>
                    </a:lnTo>
                    <a:lnTo>
                      <a:pt x="142" y="88"/>
                    </a:lnTo>
                    <a:lnTo>
                      <a:pt x="138" y="88"/>
                    </a:lnTo>
                    <a:lnTo>
                      <a:pt x="138" y="90"/>
                    </a:lnTo>
                    <a:lnTo>
                      <a:pt x="138" y="90"/>
                    </a:lnTo>
                    <a:lnTo>
                      <a:pt x="140" y="90"/>
                    </a:lnTo>
                    <a:lnTo>
                      <a:pt x="143" y="90"/>
                    </a:lnTo>
                    <a:lnTo>
                      <a:pt x="147" y="88"/>
                    </a:lnTo>
                    <a:lnTo>
                      <a:pt x="147" y="88"/>
                    </a:lnTo>
                    <a:lnTo>
                      <a:pt x="145" y="90"/>
                    </a:lnTo>
                    <a:lnTo>
                      <a:pt x="143" y="90"/>
                    </a:lnTo>
                    <a:lnTo>
                      <a:pt x="143" y="90"/>
                    </a:lnTo>
                    <a:lnTo>
                      <a:pt x="142" y="90"/>
                    </a:lnTo>
                    <a:lnTo>
                      <a:pt x="140" y="90"/>
                    </a:lnTo>
                    <a:lnTo>
                      <a:pt x="138" y="92"/>
                    </a:lnTo>
                    <a:lnTo>
                      <a:pt x="138" y="92"/>
                    </a:lnTo>
                    <a:lnTo>
                      <a:pt x="140" y="94"/>
                    </a:lnTo>
                    <a:lnTo>
                      <a:pt x="142" y="94"/>
                    </a:lnTo>
                    <a:lnTo>
                      <a:pt x="138" y="94"/>
                    </a:lnTo>
                    <a:lnTo>
                      <a:pt x="136" y="94"/>
                    </a:lnTo>
                    <a:lnTo>
                      <a:pt x="136" y="94"/>
                    </a:lnTo>
                    <a:lnTo>
                      <a:pt x="136" y="92"/>
                    </a:lnTo>
                    <a:lnTo>
                      <a:pt x="134" y="92"/>
                    </a:lnTo>
                    <a:lnTo>
                      <a:pt x="134" y="92"/>
                    </a:lnTo>
                    <a:lnTo>
                      <a:pt x="132" y="94"/>
                    </a:lnTo>
                    <a:lnTo>
                      <a:pt x="129" y="94"/>
                    </a:lnTo>
                    <a:lnTo>
                      <a:pt x="127" y="94"/>
                    </a:lnTo>
                    <a:lnTo>
                      <a:pt x="125" y="96"/>
                    </a:lnTo>
                    <a:lnTo>
                      <a:pt x="125" y="97"/>
                    </a:lnTo>
                    <a:lnTo>
                      <a:pt x="123" y="99"/>
                    </a:lnTo>
                    <a:lnTo>
                      <a:pt x="122" y="99"/>
                    </a:lnTo>
                    <a:lnTo>
                      <a:pt x="120" y="99"/>
                    </a:lnTo>
                    <a:lnTo>
                      <a:pt x="118" y="101"/>
                    </a:lnTo>
                    <a:lnTo>
                      <a:pt x="118" y="101"/>
                    </a:lnTo>
                    <a:lnTo>
                      <a:pt x="116" y="101"/>
                    </a:lnTo>
                    <a:lnTo>
                      <a:pt x="114" y="103"/>
                    </a:lnTo>
                    <a:lnTo>
                      <a:pt x="114" y="103"/>
                    </a:lnTo>
                    <a:lnTo>
                      <a:pt x="114" y="105"/>
                    </a:lnTo>
                    <a:lnTo>
                      <a:pt x="118" y="103"/>
                    </a:lnTo>
                    <a:lnTo>
                      <a:pt x="120" y="103"/>
                    </a:lnTo>
                    <a:lnTo>
                      <a:pt x="118" y="105"/>
                    </a:lnTo>
                    <a:lnTo>
                      <a:pt x="116" y="105"/>
                    </a:lnTo>
                    <a:lnTo>
                      <a:pt x="116" y="105"/>
                    </a:lnTo>
                    <a:lnTo>
                      <a:pt x="114" y="105"/>
                    </a:lnTo>
                    <a:lnTo>
                      <a:pt x="114" y="105"/>
                    </a:lnTo>
                    <a:lnTo>
                      <a:pt x="114" y="106"/>
                    </a:lnTo>
                    <a:lnTo>
                      <a:pt x="113" y="105"/>
                    </a:lnTo>
                    <a:lnTo>
                      <a:pt x="113" y="105"/>
                    </a:lnTo>
                    <a:lnTo>
                      <a:pt x="111" y="106"/>
                    </a:lnTo>
                    <a:lnTo>
                      <a:pt x="113" y="105"/>
                    </a:lnTo>
                    <a:lnTo>
                      <a:pt x="111" y="106"/>
                    </a:lnTo>
                    <a:lnTo>
                      <a:pt x="111" y="106"/>
                    </a:lnTo>
                    <a:lnTo>
                      <a:pt x="109" y="106"/>
                    </a:lnTo>
                    <a:lnTo>
                      <a:pt x="109" y="106"/>
                    </a:lnTo>
                    <a:lnTo>
                      <a:pt x="109" y="108"/>
                    </a:lnTo>
                    <a:lnTo>
                      <a:pt x="109" y="108"/>
                    </a:lnTo>
                    <a:lnTo>
                      <a:pt x="111" y="108"/>
                    </a:lnTo>
                    <a:lnTo>
                      <a:pt x="113" y="108"/>
                    </a:lnTo>
                    <a:lnTo>
                      <a:pt x="113" y="106"/>
                    </a:lnTo>
                    <a:lnTo>
                      <a:pt x="114" y="108"/>
                    </a:lnTo>
                    <a:lnTo>
                      <a:pt x="116" y="106"/>
                    </a:lnTo>
                    <a:lnTo>
                      <a:pt x="118" y="105"/>
                    </a:lnTo>
                    <a:lnTo>
                      <a:pt x="120" y="106"/>
                    </a:lnTo>
                    <a:lnTo>
                      <a:pt x="120" y="105"/>
                    </a:lnTo>
                    <a:lnTo>
                      <a:pt x="120" y="106"/>
                    </a:lnTo>
                    <a:lnTo>
                      <a:pt x="118" y="108"/>
                    </a:lnTo>
                    <a:lnTo>
                      <a:pt x="122" y="106"/>
                    </a:lnTo>
                    <a:lnTo>
                      <a:pt x="122" y="105"/>
                    </a:lnTo>
                    <a:lnTo>
                      <a:pt x="123" y="105"/>
                    </a:lnTo>
                    <a:lnTo>
                      <a:pt x="125" y="105"/>
                    </a:lnTo>
                    <a:lnTo>
                      <a:pt x="125" y="105"/>
                    </a:lnTo>
                    <a:lnTo>
                      <a:pt x="125" y="103"/>
                    </a:lnTo>
                    <a:lnTo>
                      <a:pt x="127" y="103"/>
                    </a:lnTo>
                    <a:lnTo>
                      <a:pt x="127" y="103"/>
                    </a:lnTo>
                    <a:lnTo>
                      <a:pt x="127" y="103"/>
                    </a:lnTo>
                    <a:lnTo>
                      <a:pt x="125" y="105"/>
                    </a:lnTo>
                    <a:lnTo>
                      <a:pt x="127" y="103"/>
                    </a:lnTo>
                    <a:lnTo>
                      <a:pt x="129" y="103"/>
                    </a:lnTo>
                    <a:lnTo>
                      <a:pt x="129" y="103"/>
                    </a:lnTo>
                    <a:lnTo>
                      <a:pt x="131" y="101"/>
                    </a:lnTo>
                    <a:lnTo>
                      <a:pt x="129" y="103"/>
                    </a:lnTo>
                    <a:lnTo>
                      <a:pt x="131" y="103"/>
                    </a:lnTo>
                    <a:lnTo>
                      <a:pt x="131" y="103"/>
                    </a:lnTo>
                    <a:lnTo>
                      <a:pt x="131" y="103"/>
                    </a:lnTo>
                    <a:lnTo>
                      <a:pt x="132" y="103"/>
                    </a:lnTo>
                    <a:lnTo>
                      <a:pt x="134" y="103"/>
                    </a:lnTo>
                    <a:lnTo>
                      <a:pt x="134" y="103"/>
                    </a:lnTo>
                    <a:lnTo>
                      <a:pt x="136" y="103"/>
                    </a:lnTo>
                    <a:lnTo>
                      <a:pt x="136" y="103"/>
                    </a:lnTo>
                    <a:lnTo>
                      <a:pt x="138" y="103"/>
                    </a:lnTo>
                    <a:lnTo>
                      <a:pt x="138" y="101"/>
                    </a:lnTo>
                    <a:lnTo>
                      <a:pt x="138" y="101"/>
                    </a:lnTo>
                    <a:lnTo>
                      <a:pt x="138" y="101"/>
                    </a:lnTo>
                    <a:lnTo>
                      <a:pt x="140" y="99"/>
                    </a:lnTo>
                    <a:lnTo>
                      <a:pt x="142" y="99"/>
                    </a:lnTo>
                    <a:lnTo>
                      <a:pt x="142" y="99"/>
                    </a:lnTo>
                    <a:lnTo>
                      <a:pt x="143" y="99"/>
                    </a:lnTo>
                    <a:lnTo>
                      <a:pt x="143" y="99"/>
                    </a:lnTo>
                    <a:lnTo>
                      <a:pt x="142" y="99"/>
                    </a:lnTo>
                    <a:lnTo>
                      <a:pt x="142" y="99"/>
                    </a:lnTo>
                    <a:lnTo>
                      <a:pt x="140" y="99"/>
                    </a:lnTo>
                    <a:lnTo>
                      <a:pt x="140" y="99"/>
                    </a:lnTo>
                    <a:lnTo>
                      <a:pt x="142" y="97"/>
                    </a:lnTo>
                    <a:lnTo>
                      <a:pt x="143" y="97"/>
                    </a:lnTo>
                    <a:lnTo>
                      <a:pt x="143" y="97"/>
                    </a:lnTo>
                    <a:lnTo>
                      <a:pt x="143" y="97"/>
                    </a:lnTo>
                    <a:lnTo>
                      <a:pt x="143" y="97"/>
                    </a:lnTo>
                    <a:lnTo>
                      <a:pt x="142" y="97"/>
                    </a:lnTo>
                    <a:lnTo>
                      <a:pt x="143" y="96"/>
                    </a:lnTo>
                    <a:lnTo>
                      <a:pt x="142" y="96"/>
                    </a:lnTo>
                    <a:lnTo>
                      <a:pt x="143" y="96"/>
                    </a:lnTo>
                    <a:lnTo>
                      <a:pt x="145" y="96"/>
                    </a:lnTo>
                    <a:lnTo>
                      <a:pt x="147" y="94"/>
                    </a:lnTo>
                    <a:lnTo>
                      <a:pt x="145" y="94"/>
                    </a:lnTo>
                    <a:lnTo>
                      <a:pt x="147" y="94"/>
                    </a:lnTo>
                    <a:lnTo>
                      <a:pt x="149" y="94"/>
                    </a:lnTo>
                    <a:lnTo>
                      <a:pt x="147" y="94"/>
                    </a:lnTo>
                    <a:lnTo>
                      <a:pt x="149" y="94"/>
                    </a:lnTo>
                    <a:lnTo>
                      <a:pt x="151" y="94"/>
                    </a:lnTo>
                    <a:lnTo>
                      <a:pt x="152" y="92"/>
                    </a:lnTo>
                    <a:lnTo>
                      <a:pt x="151" y="94"/>
                    </a:lnTo>
                    <a:lnTo>
                      <a:pt x="149" y="94"/>
                    </a:lnTo>
                    <a:lnTo>
                      <a:pt x="147" y="96"/>
                    </a:lnTo>
                    <a:lnTo>
                      <a:pt x="147" y="96"/>
                    </a:lnTo>
                    <a:lnTo>
                      <a:pt x="149" y="96"/>
                    </a:lnTo>
                    <a:lnTo>
                      <a:pt x="151" y="94"/>
                    </a:lnTo>
                    <a:lnTo>
                      <a:pt x="152" y="94"/>
                    </a:lnTo>
                    <a:lnTo>
                      <a:pt x="151" y="94"/>
                    </a:lnTo>
                    <a:lnTo>
                      <a:pt x="151" y="96"/>
                    </a:lnTo>
                    <a:lnTo>
                      <a:pt x="151" y="96"/>
                    </a:lnTo>
                    <a:lnTo>
                      <a:pt x="152" y="96"/>
                    </a:lnTo>
                    <a:lnTo>
                      <a:pt x="152" y="96"/>
                    </a:lnTo>
                    <a:lnTo>
                      <a:pt x="154" y="96"/>
                    </a:lnTo>
                    <a:lnTo>
                      <a:pt x="156" y="94"/>
                    </a:lnTo>
                    <a:lnTo>
                      <a:pt x="156" y="94"/>
                    </a:lnTo>
                    <a:lnTo>
                      <a:pt x="156" y="96"/>
                    </a:lnTo>
                    <a:lnTo>
                      <a:pt x="154" y="96"/>
                    </a:lnTo>
                    <a:lnTo>
                      <a:pt x="152" y="97"/>
                    </a:lnTo>
                    <a:lnTo>
                      <a:pt x="154" y="97"/>
                    </a:lnTo>
                    <a:lnTo>
                      <a:pt x="156" y="97"/>
                    </a:lnTo>
                    <a:lnTo>
                      <a:pt x="156" y="97"/>
                    </a:lnTo>
                    <a:lnTo>
                      <a:pt x="152" y="97"/>
                    </a:lnTo>
                    <a:lnTo>
                      <a:pt x="152" y="99"/>
                    </a:lnTo>
                    <a:lnTo>
                      <a:pt x="152" y="99"/>
                    </a:lnTo>
                    <a:lnTo>
                      <a:pt x="154" y="97"/>
                    </a:lnTo>
                    <a:lnTo>
                      <a:pt x="156" y="97"/>
                    </a:lnTo>
                    <a:lnTo>
                      <a:pt x="156" y="97"/>
                    </a:lnTo>
                    <a:lnTo>
                      <a:pt x="152" y="99"/>
                    </a:lnTo>
                    <a:lnTo>
                      <a:pt x="156" y="99"/>
                    </a:lnTo>
                    <a:lnTo>
                      <a:pt x="156" y="99"/>
                    </a:lnTo>
                    <a:lnTo>
                      <a:pt x="156" y="99"/>
                    </a:lnTo>
                    <a:lnTo>
                      <a:pt x="154" y="101"/>
                    </a:lnTo>
                    <a:lnTo>
                      <a:pt x="154" y="101"/>
                    </a:lnTo>
                    <a:lnTo>
                      <a:pt x="154" y="103"/>
                    </a:lnTo>
                    <a:lnTo>
                      <a:pt x="154" y="103"/>
                    </a:lnTo>
                    <a:lnTo>
                      <a:pt x="156" y="103"/>
                    </a:lnTo>
                    <a:lnTo>
                      <a:pt x="156" y="103"/>
                    </a:lnTo>
                    <a:lnTo>
                      <a:pt x="158" y="101"/>
                    </a:lnTo>
                    <a:lnTo>
                      <a:pt x="158" y="101"/>
                    </a:lnTo>
                    <a:lnTo>
                      <a:pt x="158" y="101"/>
                    </a:lnTo>
                    <a:lnTo>
                      <a:pt x="158" y="103"/>
                    </a:lnTo>
                    <a:lnTo>
                      <a:pt x="158" y="103"/>
                    </a:lnTo>
                    <a:lnTo>
                      <a:pt x="158" y="103"/>
                    </a:lnTo>
                    <a:lnTo>
                      <a:pt x="158" y="103"/>
                    </a:lnTo>
                    <a:lnTo>
                      <a:pt x="158" y="105"/>
                    </a:lnTo>
                    <a:lnTo>
                      <a:pt x="158" y="105"/>
                    </a:lnTo>
                    <a:lnTo>
                      <a:pt x="158" y="105"/>
                    </a:lnTo>
                    <a:lnTo>
                      <a:pt x="158" y="105"/>
                    </a:lnTo>
                    <a:lnTo>
                      <a:pt x="160" y="105"/>
                    </a:lnTo>
                    <a:lnTo>
                      <a:pt x="160" y="105"/>
                    </a:lnTo>
                    <a:lnTo>
                      <a:pt x="160" y="106"/>
                    </a:lnTo>
                    <a:lnTo>
                      <a:pt x="158" y="106"/>
                    </a:lnTo>
                    <a:lnTo>
                      <a:pt x="158" y="106"/>
                    </a:lnTo>
                    <a:lnTo>
                      <a:pt x="158" y="106"/>
                    </a:lnTo>
                    <a:lnTo>
                      <a:pt x="160" y="106"/>
                    </a:lnTo>
                    <a:lnTo>
                      <a:pt x="161" y="106"/>
                    </a:lnTo>
                    <a:lnTo>
                      <a:pt x="163" y="106"/>
                    </a:lnTo>
                    <a:lnTo>
                      <a:pt x="165" y="106"/>
                    </a:lnTo>
                    <a:lnTo>
                      <a:pt x="165" y="106"/>
                    </a:lnTo>
                    <a:lnTo>
                      <a:pt x="167" y="106"/>
                    </a:lnTo>
                    <a:lnTo>
                      <a:pt x="167" y="108"/>
                    </a:lnTo>
                    <a:lnTo>
                      <a:pt x="167" y="108"/>
                    </a:lnTo>
                    <a:lnTo>
                      <a:pt x="170" y="108"/>
                    </a:lnTo>
                    <a:lnTo>
                      <a:pt x="170" y="108"/>
                    </a:lnTo>
                    <a:lnTo>
                      <a:pt x="172" y="108"/>
                    </a:lnTo>
                    <a:lnTo>
                      <a:pt x="172" y="108"/>
                    </a:lnTo>
                    <a:lnTo>
                      <a:pt x="172" y="110"/>
                    </a:lnTo>
                    <a:lnTo>
                      <a:pt x="172" y="110"/>
                    </a:lnTo>
                    <a:lnTo>
                      <a:pt x="170" y="110"/>
                    </a:lnTo>
                    <a:lnTo>
                      <a:pt x="170" y="110"/>
                    </a:lnTo>
                    <a:lnTo>
                      <a:pt x="172" y="110"/>
                    </a:lnTo>
                    <a:lnTo>
                      <a:pt x="174" y="112"/>
                    </a:lnTo>
                    <a:lnTo>
                      <a:pt x="176" y="112"/>
                    </a:lnTo>
                    <a:lnTo>
                      <a:pt x="178" y="112"/>
                    </a:lnTo>
                    <a:lnTo>
                      <a:pt x="181" y="110"/>
                    </a:lnTo>
                    <a:lnTo>
                      <a:pt x="183" y="110"/>
                    </a:lnTo>
                    <a:lnTo>
                      <a:pt x="183" y="110"/>
                    </a:lnTo>
                    <a:lnTo>
                      <a:pt x="183" y="110"/>
                    </a:lnTo>
                    <a:lnTo>
                      <a:pt x="183" y="112"/>
                    </a:lnTo>
                    <a:lnTo>
                      <a:pt x="181" y="112"/>
                    </a:lnTo>
                    <a:lnTo>
                      <a:pt x="181" y="114"/>
                    </a:lnTo>
                    <a:lnTo>
                      <a:pt x="181" y="114"/>
                    </a:lnTo>
                    <a:lnTo>
                      <a:pt x="180" y="114"/>
                    </a:lnTo>
                    <a:lnTo>
                      <a:pt x="180" y="114"/>
                    </a:lnTo>
                    <a:lnTo>
                      <a:pt x="180" y="114"/>
                    </a:lnTo>
                    <a:lnTo>
                      <a:pt x="181" y="112"/>
                    </a:lnTo>
                    <a:lnTo>
                      <a:pt x="181" y="112"/>
                    </a:lnTo>
                    <a:lnTo>
                      <a:pt x="183" y="112"/>
                    </a:lnTo>
                    <a:lnTo>
                      <a:pt x="183" y="110"/>
                    </a:lnTo>
                    <a:lnTo>
                      <a:pt x="183" y="110"/>
                    </a:lnTo>
                    <a:lnTo>
                      <a:pt x="181" y="110"/>
                    </a:lnTo>
                    <a:lnTo>
                      <a:pt x="181" y="112"/>
                    </a:lnTo>
                    <a:lnTo>
                      <a:pt x="180" y="112"/>
                    </a:lnTo>
                    <a:lnTo>
                      <a:pt x="180" y="114"/>
                    </a:lnTo>
                    <a:lnTo>
                      <a:pt x="180" y="114"/>
                    </a:lnTo>
                    <a:lnTo>
                      <a:pt x="180" y="114"/>
                    </a:lnTo>
                    <a:lnTo>
                      <a:pt x="178" y="114"/>
                    </a:lnTo>
                    <a:lnTo>
                      <a:pt x="178" y="114"/>
                    </a:lnTo>
                    <a:lnTo>
                      <a:pt x="176" y="114"/>
                    </a:lnTo>
                    <a:lnTo>
                      <a:pt x="176" y="116"/>
                    </a:lnTo>
                    <a:lnTo>
                      <a:pt x="178" y="116"/>
                    </a:lnTo>
                    <a:lnTo>
                      <a:pt x="178" y="116"/>
                    </a:lnTo>
                    <a:lnTo>
                      <a:pt x="178" y="116"/>
                    </a:lnTo>
                    <a:lnTo>
                      <a:pt x="178" y="117"/>
                    </a:lnTo>
                    <a:lnTo>
                      <a:pt x="180" y="117"/>
                    </a:lnTo>
                    <a:lnTo>
                      <a:pt x="180" y="119"/>
                    </a:lnTo>
                    <a:lnTo>
                      <a:pt x="180" y="117"/>
                    </a:lnTo>
                    <a:lnTo>
                      <a:pt x="181" y="119"/>
                    </a:lnTo>
                    <a:lnTo>
                      <a:pt x="181" y="117"/>
                    </a:lnTo>
                    <a:lnTo>
                      <a:pt x="183" y="117"/>
                    </a:lnTo>
                    <a:lnTo>
                      <a:pt x="183" y="117"/>
                    </a:lnTo>
                    <a:lnTo>
                      <a:pt x="183" y="117"/>
                    </a:lnTo>
                    <a:lnTo>
                      <a:pt x="185" y="117"/>
                    </a:lnTo>
                    <a:lnTo>
                      <a:pt x="185" y="116"/>
                    </a:lnTo>
                    <a:lnTo>
                      <a:pt x="187" y="116"/>
                    </a:lnTo>
                    <a:lnTo>
                      <a:pt x="187" y="116"/>
                    </a:lnTo>
                    <a:lnTo>
                      <a:pt x="187" y="116"/>
                    </a:lnTo>
                    <a:lnTo>
                      <a:pt x="189" y="116"/>
                    </a:lnTo>
                    <a:lnTo>
                      <a:pt x="187" y="116"/>
                    </a:lnTo>
                    <a:lnTo>
                      <a:pt x="185" y="117"/>
                    </a:lnTo>
                    <a:lnTo>
                      <a:pt x="183" y="117"/>
                    </a:lnTo>
                    <a:lnTo>
                      <a:pt x="181" y="119"/>
                    </a:lnTo>
                    <a:lnTo>
                      <a:pt x="181" y="119"/>
                    </a:lnTo>
                    <a:lnTo>
                      <a:pt x="180" y="121"/>
                    </a:lnTo>
                    <a:lnTo>
                      <a:pt x="180" y="123"/>
                    </a:lnTo>
                    <a:lnTo>
                      <a:pt x="180" y="123"/>
                    </a:lnTo>
                    <a:lnTo>
                      <a:pt x="180" y="123"/>
                    </a:lnTo>
                    <a:lnTo>
                      <a:pt x="181" y="123"/>
                    </a:lnTo>
                    <a:lnTo>
                      <a:pt x="180" y="125"/>
                    </a:lnTo>
                    <a:lnTo>
                      <a:pt x="180" y="125"/>
                    </a:lnTo>
                    <a:lnTo>
                      <a:pt x="180" y="126"/>
                    </a:lnTo>
                    <a:lnTo>
                      <a:pt x="180" y="126"/>
                    </a:lnTo>
                    <a:lnTo>
                      <a:pt x="181" y="126"/>
                    </a:lnTo>
                    <a:lnTo>
                      <a:pt x="181" y="128"/>
                    </a:lnTo>
                    <a:lnTo>
                      <a:pt x="183" y="128"/>
                    </a:lnTo>
                    <a:lnTo>
                      <a:pt x="183" y="128"/>
                    </a:lnTo>
                    <a:lnTo>
                      <a:pt x="183" y="128"/>
                    </a:lnTo>
                    <a:lnTo>
                      <a:pt x="185" y="128"/>
                    </a:lnTo>
                    <a:lnTo>
                      <a:pt x="185" y="128"/>
                    </a:lnTo>
                    <a:lnTo>
                      <a:pt x="187" y="126"/>
                    </a:lnTo>
                    <a:lnTo>
                      <a:pt x="187" y="126"/>
                    </a:lnTo>
                    <a:lnTo>
                      <a:pt x="187" y="125"/>
                    </a:lnTo>
                    <a:lnTo>
                      <a:pt x="187" y="125"/>
                    </a:lnTo>
                    <a:lnTo>
                      <a:pt x="187" y="126"/>
                    </a:lnTo>
                    <a:lnTo>
                      <a:pt x="187" y="125"/>
                    </a:lnTo>
                    <a:lnTo>
                      <a:pt x="187" y="125"/>
                    </a:lnTo>
                    <a:lnTo>
                      <a:pt x="187" y="123"/>
                    </a:lnTo>
                    <a:lnTo>
                      <a:pt x="187" y="123"/>
                    </a:lnTo>
                    <a:lnTo>
                      <a:pt x="187" y="123"/>
                    </a:lnTo>
                    <a:lnTo>
                      <a:pt x="187" y="123"/>
                    </a:lnTo>
                    <a:lnTo>
                      <a:pt x="187" y="123"/>
                    </a:lnTo>
                    <a:lnTo>
                      <a:pt x="189" y="123"/>
                    </a:lnTo>
                    <a:lnTo>
                      <a:pt x="189" y="123"/>
                    </a:lnTo>
                    <a:lnTo>
                      <a:pt x="189" y="123"/>
                    </a:lnTo>
                    <a:lnTo>
                      <a:pt x="189" y="125"/>
                    </a:lnTo>
                    <a:lnTo>
                      <a:pt x="189" y="125"/>
                    </a:lnTo>
                    <a:lnTo>
                      <a:pt x="190" y="123"/>
                    </a:lnTo>
                    <a:lnTo>
                      <a:pt x="190" y="123"/>
                    </a:lnTo>
                    <a:lnTo>
                      <a:pt x="190" y="123"/>
                    </a:lnTo>
                    <a:lnTo>
                      <a:pt x="190" y="123"/>
                    </a:lnTo>
                    <a:lnTo>
                      <a:pt x="189" y="125"/>
                    </a:lnTo>
                    <a:lnTo>
                      <a:pt x="189" y="126"/>
                    </a:lnTo>
                    <a:lnTo>
                      <a:pt x="189" y="126"/>
                    </a:lnTo>
                    <a:lnTo>
                      <a:pt x="189" y="126"/>
                    </a:lnTo>
                    <a:lnTo>
                      <a:pt x="187" y="128"/>
                    </a:lnTo>
                    <a:lnTo>
                      <a:pt x="189" y="128"/>
                    </a:lnTo>
                    <a:lnTo>
                      <a:pt x="189" y="126"/>
                    </a:lnTo>
                    <a:lnTo>
                      <a:pt x="189" y="128"/>
                    </a:lnTo>
                    <a:lnTo>
                      <a:pt x="189" y="130"/>
                    </a:lnTo>
                    <a:lnTo>
                      <a:pt x="189" y="130"/>
                    </a:lnTo>
                    <a:lnTo>
                      <a:pt x="189" y="130"/>
                    </a:lnTo>
                    <a:lnTo>
                      <a:pt x="190" y="128"/>
                    </a:lnTo>
                    <a:lnTo>
                      <a:pt x="192" y="128"/>
                    </a:lnTo>
                    <a:lnTo>
                      <a:pt x="192" y="126"/>
                    </a:lnTo>
                    <a:lnTo>
                      <a:pt x="194" y="125"/>
                    </a:lnTo>
                    <a:lnTo>
                      <a:pt x="196" y="123"/>
                    </a:lnTo>
                    <a:lnTo>
                      <a:pt x="196" y="123"/>
                    </a:lnTo>
                    <a:lnTo>
                      <a:pt x="196" y="121"/>
                    </a:lnTo>
                    <a:lnTo>
                      <a:pt x="196" y="121"/>
                    </a:lnTo>
                    <a:lnTo>
                      <a:pt x="198" y="121"/>
                    </a:lnTo>
                    <a:lnTo>
                      <a:pt x="198" y="119"/>
                    </a:lnTo>
                    <a:lnTo>
                      <a:pt x="199" y="119"/>
                    </a:lnTo>
                    <a:lnTo>
                      <a:pt x="198" y="121"/>
                    </a:lnTo>
                    <a:lnTo>
                      <a:pt x="198" y="121"/>
                    </a:lnTo>
                    <a:lnTo>
                      <a:pt x="196" y="125"/>
                    </a:lnTo>
                    <a:lnTo>
                      <a:pt x="196" y="125"/>
                    </a:lnTo>
                    <a:lnTo>
                      <a:pt x="194" y="126"/>
                    </a:lnTo>
                    <a:lnTo>
                      <a:pt x="194" y="126"/>
                    </a:lnTo>
                    <a:lnTo>
                      <a:pt x="194" y="126"/>
                    </a:lnTo>
                    <a:lnTo>
                      <a:pt x="194" y="128"/>
                    </a:lnTo>
                    <a:lnTo>
                      <a:pt x="194" y="128"/>
                    </a:lnTo>
                    <a:lnTo>
                      <a:pt x="194" y="130"/>
                    </a:lnTo>
                    <a:lnTo>
                      <a:pt x="194" y="132"/>
                    </a:lnTo>
                    <a:lnTo>
                      <a:pt x="196" y="130"/>
                    </a:lnTo>
                    <a:lnTo>
                      <a:pt x="196" y="130"/>
                    </a:lnTo>
                    <a:lnTo>
                      <a:pt x="196" y="132"/>
                    </a:lnTo>
                    <a:lnTo>
                      <a:pt x="196" y="132"/>
                    </a:lnTo>
                    <a:lnTo>
                      <a:pt x="194" y="132"/>
                    </a:lnTo>
                    <a:lnTo>
                      <a:pt x="194" y="134"/>
                    </a:lnTo>
                    <a:lnTo>
                      <a:pt x="196" y="132"/>
                    </a:lnTo>
                    <a:lnTo>
                      <a:pt x="196" y="132"/>
                    </a:lnTo>
                    <a:lnTo>
                      <a:pt x="198" y="132"/>
                    </a:lnTo>
                    <a:lnTo>
                      <a:pt x="198" y="132"/>
                    </a:lnTo>
                    <a:lnTo>
                      <a:pt x="196" y="132"/>
                    </a:lnTo>
                    <a:lnTo>
                      <a:pt x="196" y="134"/>
                    </a:lnTo>
                    <a:lnTo>
                      <a:pt x="198" y="132"/>
                    </a:lnTo>
                    <a:lnTo>
                      <a:pt x="198" y="134"/>
                    </a:lnTo>
                    <a:lnTo>
                      <a:pt x="196" y="134"/>
                    </a:lnTo>
                    <a:lnTo>
                      <a:pt x="194" y="134"/>
                    </a:lnTo>
                    <a:lnTo>
                      <a:pt x="194" y="134"/>
                    </a:lnTo>
                    <a:lnTo>
                      <a:pt x="194" y="135"/>
                    </a:lnTo>
                    <a:lnTo>
                      <a:pt x="194" y="135"/>
                    </a:lnTo>
                    <a:lnTo>
                      <a:pt x="194" y="135"/>
                    </a:lnTo>
                    <a:lnTo>
                      <a:pt x="196" y="134"/>
                    </a:lnTo>
                    <a:lnTo>
                      <a:pt x="196" y="134"/>
                    </a:lnTo>
                    <a:lnTo>
                      <a:pt x="198" y="134"/>
                    </a:lnTo>
                    <a:lnTo>
                      <a:pt x="198" y="135"/>
                    </a:lnTo>
                    <a:lnTo>
                      <a:pt x="198" y="135"/>
                    </a:lnTo>
                    <a:lnTo>
                      <a:pt x="196" y="134"/>
                    </a:lnTo>
                    <a:lnTo>
                      <a:pt x="196" y="135"/>
                    </a:lnTo>
                    <a:lnTo>
                      <a:pt x="196" y="135"/>
                    </a:lnTo>
                    <a:lnTo>
                      <a:pt x="196" y="135"/>
                    </a:lnTo>
                    <a:lnTo>
                      <a:pt x="196" y="137"/>
                    </a:lnTo>
                    <a:lnTo>
                      <a:pt x="196" y="135"/>
                    </a:lnTo>
                    <a:lnTo>
                      <a:pt x="196" y="137"/>
                    </a:lnTo>
                    <a:lnTo>
                      <a:pt x="196" y="137"/>
                    </a:lnTo>
                    <a:lnTo>
                      <a:pt x="194" y="139"/>
                    </a:lnTo>
                    <a:lnTo>
                      <a:pt x="194" y="139"/>
                    </a:lnTo>
                    <a:lnTo>
                      <a:pt x="194" y="137"/>
                    </a:lnTo>
                    <a:lnTo>
                      <a:pt x="194" y="135"/>
                    </a:lnTo>
                    <a:lnTo>
                      <a:pt x="192" y="137"/>
                    </a:lnTo>
                    <a:lnTo>
                      <a:pt x="192" y="137"/>
                    </a:lnTo>
                    <a:lnTo>
                      <a:pt x="194" y="137"/>
                    </a:lnTo>
                    <a:lnTo>
                      <a:pt x="194" y="137"/>
                    </a:lnTo>
                    <a:lnTo>
                      <a:pt x="192" y="137"/>
                    </a:lnTo>
                    <a:lnTo>
                      <a:pt x="192" y="139"/>
                    </a:lnTo>
                    <a:lnTo>
                      <a:pt x="192" y="139"/>
                    </a:lnTo>
                    <a:lnTo>
                      <a:pt x="192" y="139"/>
                    </a:lnTo>
                    <a:lnTo>
                      <a:pt x="192" y="139"/>
                    </a:lnTo>
                    <a:lnTo>
                      <a:pt x="192" y="139"/>
                    </a:lnTo>
                    <a:lnTo>
                      <a:pt x="194" y="139"/>
                    </a:lnTo>
                    <a:lnTo>
                      <a:pt x="192" y="141"/>
                    </a:lnTo>
                    <a:lnTo>
                      <a:pt x="190" y="141"/>
                    </a:lnTo>
                    <a:lnTo>
                      <a:pt x="189" y="141"/>
                    </a:lnTo>
                    <a:lnTo>
                      <a:pt x="189" y="141"/>
                    </a:lnTo>
                    <a:lnTo>
                      <a:pt x="189" y="141"/>
                    </a:lnTo>
                    <a:lnTo>
                      <a:pt x="190" y="141"/>
                    </a:lnTo>
                    <a:lnTo>
                      <a:pt x="190" y="141"/>
                    </a:lnTo>
                    <a:lnTo>
                      <a:pt x="190" y="143"/>
                    </a:lnTo>
                    <a:lnTo>
                      <a:pt x="190" y="143"/>
                    </a:lnTo>
                    <a:lnTo>
                      <a:pt x="192" y="143"/>
                    </a:lnTo>
                    <a:lnTo>
                      <a:pt x="192" y="143"/>
                    </a:lnTo>
                    <a:lnTo>
                      <a:pt x="192" y="143"/>
                    </a:lnTo>
                    <a:lnTo>
                      <a:pt x="192" y="143"/>
                    </a:lnTo>
                    <a:lnTo>
                      <a:pt x="190" y="143"/>
                    </a:lnTo>
                    <a:lnTo>
                      <a:pt x="190" y="143"/>
                    </a:lnTo>
                    <a:lnTo>
                      <a:pt x="190" y="144"/>
                    </a:lnTo>
                    <a:lnTo>
                      <a:pt x="190" y="144"/>
                    </a:lnTo>
                    <a:lnTo>
                      <a:pt x="192" y="144"/>
                    </a:lnTo>
                    <a:lnTo>
                      <a:pt x="192" y="144"/>
                    </a:lnTo>
                    <a:lnTo>
                      <a:pt x="190" y="146"/>
                    </a:lnTo>
                    <a:lnTo>
                      <a:pt x="190" y="146"/>
                    </a:lnTo>
                    <a:lnTo>
                      <a:pt x="192" y="146"/>
                    </a:lnTo>
                    <a:lnTo>
                      <a:pt x="190" y="148"/>
                    </a:lnTo>
                    <a:lnTo>
                      <a:pt x="190" y="150"/>
                    </a:lnTo>
                    <a:lnTo>
                      <a:pt x="190" y="150"/>
                    </a:lnTo>
                    <a:lnTo>
                      <a:pt x="190" y="150"/>
                    </a:lnTo>
                    <a:lnTo>
                      <a:pt x="192" y="152"/>
                    </a:lnTo>
                    <a:lnTo>
                      <a:pt x="192" y="152"/>
                    </a:lnTo>
                    <a:lnTo>
                      <a:pt x="189" y="152"/>
                    </a:lnTo>
                    <a:lnTo>
                      <a:pt x="189" y="152"/>
                    </a:lnTo>
                    <a:lnTo>
                      <a:pt x="189" y="154"/>
                    </a:lnTo>
                    <a:lnTo>
                      <a:pt x="185" y="155"/>
                    </a:lnTo>
                    <a:lnTo>
                      <a:pt x="185" y="155"/>
                    </a:lnTo>
                    <a:lnTo>
                      <a:pt x="185" y="155"/>
                    </a:lnTo>
                    <a:lnTo>
                      <a:pt x="183" y="155"/>
                    </a:lnTo>
                    <a:lnTo>
                      <a:pt x="183" y="157"/>
                    </a:lnTo>
                    <a:lnTo>
                      <a:pt x="183" y="157"/>
                    </a:lnTo>
                    <a:lnTo>
                      <a:pt x="183" y="157"/>
                    </a:lnTo>
                    <a:lnTo>
                      <a:pt x="183" y="157"/>
                    </a:lnTo>
                    <a:lnTo>
                      <a:pt x="185" y="157"/>
                    </a:lnTo>
                    <a:lnTo>
                      <a:pt x="185" y="157"/>
                    </a:lnTo>
                    <a:lnTo>
                      <a:pt x="185" y="157"/>
                    </a:lnTo>
                    <a:lnTo>
                      <a:pt x="187" y="155"/>
                    </a:lnTo>
                    <a:lnTo>
                      <a:pt x="187" y="155"/>
                    </a:lnTo>
                    <a:lnTo>
                      <a:pt x="189" y="154"/>
                    </a:lnTo>
                    <a:lnTo>
                      <a:pt x="189" y="154"/>
                    </a:lnTo>
                    <a:lnTo>
                      <a:pt x="189" y="154"/>
                    </a:lnTo>
                    <a:lnTo>
                      <a:pt x="190" y="154"/>
                    </a:lnTo>
                    <a:lnTo>
                      <a:pt x="190" y="154"/>
                    </a:lnTo>
                    <a:lnTo>
                      <a:pt x="192" y="154"/>
                    </a:lnTo>
                    <a:lnTo>
                      <a:pt x="194" y="154"/>
                    </a:lnTo>
                    <a:lnTo>
                      <a:pt x="194" y="154"/>
                    </a:lnTo>
                    <a:lnTo>
                      <a:pt x="194" y="154"/>
                    </a:lnTo>
                    <a:lnTo>
                      <a:pt x="192" y="154"/>
                    </a:lnTo>
                    <a:lnTo>
                      <a:pt x="192" y="154"/>
                    </a:lnTo>
                    <a:lnTo>
                      <a:pt x="192" y="154"/>
                    </a:lnTo>
                    <a:lnTo>
                      <a:pt x="192" y="155"/>
                    </a:lnTo>
                    <a:lnTo>
                      <a:pt x="192" y="157"/>
                    </a:lnTo>
                    <a:lnTo>
                      <a:pt x="190" y="157"/>
                    </a:lnTo>
                    <a:lnTo>
                      <a:pt x="190" y="159"/>
                    </a:lnTo>
                    <a:lnTo>
                      <a:pt x="189" y="159"/>
                    </a:lnTo>
                    <a:lnTo>
                      <a:pt x="189" y="161"/>
                    </a:lnTo>
                    <a:lnTo>
                      <a:pt x="189" y="161"/>
                    </a:lnTo>
                    <a:lnTo>
                      <a:pt x="189" y="161"/>
                    </a:lnTo>
                    <a:lnTo>
                      <a:pt x="189" y="161"/>
                    </a:lnTo>
                    <a:lnTo>
                      <a:pt x="189" y="161"/>
                    </a:lnTo>
                    <a:lnTo>
                      <a:pt x="189" y="163"/>
                    </a:lnTo>
                    <a:lnTo>
                      <a:pt x="189" y="163"/>
                    </a:lnTo>
                    <a:lnTo>
                      <a:pt x="189" y="163"/>
                    </a:lnTo>
                    <a:lnTo>
                      <a:pt x="187" y="163"/>
                    </a:lnTo>
                    <a:lnTo>
                      <a:pt x="187" y="164"/>
                    </a:lnTo>
                    <a:lnTo>
                      <a:pt x="187" y="163"/>
                    </a:lnTo>
                    <a:lnTo>
                      <a:pt x="185" y="164"/>
                    </a:lnTo>
                    <a:lnTo>
                      <a:pt x="185" y="164"/>
                    </a:lnTo>
                    <a:lnTo>
                      <a:pt x="183" y="166"/>
                    </a:lnTo>
                    <a:lnTo>
                      <a:pt x="183" y="166"/>
                    </a:lnTo>
                    <a:lnTo>
                      <a:pt x="185" y="164"/>
                    </a:lnTo>
                    <a:lnTo>
                      <a:pt x="185" y="166"/>
                    </a:lnTo>
                    <a:lnTo>
                      <a:pt x="185" y="164"/>
                    </a:lnTo>
                    <a:lnTo>
                      <a:pt x="187" y="164"/>
                    </a:lnTo>
                    <a:lnTo>
                      <a:pt x="187" y="164"/>
                    </a:lnTo>
                    <a:lnTo>
                      <a:pt x="189" y="164"/>
                    </a:lnTo>
                    <a:lnTo>
                      <a:pt x="189" y="164"/>
                    </a:lnTo>
                    <a:lnTo>
                      <a:pt x="190" y="164"/>
                    </a:lnTo>
                    <a:lnTo>
                      <a:pt x="190" y="164"/>
                    </a:lnTo>
                    <a:lnTo>
                      <a:pt x="190" y="164"/>
                    </a:lnTo>
                    <a:lnTo>
                      <a:pt x="189" y="164"/>
                    </a:lnTo>
                    <a:lnTo>
                      <a:pt x="189" y="166"/>
                    </a:lnTo>
                    <a:lnTo>
                      <a:pt x="189" y="166"/>
                    </a:lnTo>
                    <a:lnTo>
                      <a:pt x="187" y="168"/>
                    </a:lnTo>
                    <a:lnTo>
                      <a:pt x="187" y="168"/>
                    </a:lnTo>
                    <a:lnTo>
                      <a:pt x="187" y="166"/>
                    </a:lnTo>
                    <a:lnTo>
                      <a:pt x="185" y="168"/>
                    </a:lnTo>
                    <a:lnTo>
                      <a:pt x="185" y="168"/>
                    </a:lnTo>
                    <a:lnTo>
                      <a:pt x="185" y="168"/>
                    </a:lnTo>
                    <a:lnTo>
                      <a:pt x="183" y="170"/>
                    </a:lnTo>
                    <a:lnTo>
                      <a:pt x="183" y="172"/>
                    </a:lnTo>
                    <a:lnTo>
                      <a:pt x="183" y="172"/>
                    </a:lnTo>
                    <a:lnTo>
                      <a:pt x="185" y="172"/>
                    </a:lnTo>
                    <a:lnTo>
                      <a:pt x="185" y="173"/>
                    </a:lnTo>
                    <a:lnTo>
                      <a:pt x="183" y="173"/>
                    </a:lnTo>
                    <a:lnTo>
                      <a:pt x="183" y="173"/>
                    </a:lnTo>
                    <a:lnTo>
                      <a:pt x="181" y="173"/>
                    </a:lnTo>
                    <a:lnTo>
                      <a:pt x="181" y="175"/>
                    </a:lnTo>
                    <a:lnTo>
                      <a:pt x="181" y="175"/>
                    </a:lnTo>
                    <a:lnTo>
                      <a:pt x="181" y="177"/>
                    </a:lnTo>
                    <a:lnTo>
                      <a:pt x="181" y="177"/>
                    </a:lnTo>
                    <a:lnTo>
                      <a:pt x="181" y="179"/>
                    </a:lnTo>
                    <a:lnTo>
                      <a:pt x="181" y="181"/>
                    </a:lnTo>
                    <a:lnTo>
                      <a:pt x="181" y="181"/>
                    </a:lnTo>
                    <a:lnTo>
                      <a:pt x="183" y="179"/>
                    </a:lnTo>
                    <a:lnTo>
                      <a:pt x="183" y="181"/>
                    </a:lnTo>
                    <a:lnTo>
                      <a:pt x="183" y="181"/>
                    </a:lnTo>
                    <a:lnTo>
                      <a:pt x="181" y="182"/>
                    </a:lnTo>
                    <a:lnTo>
                      <a:pt x="180" y="182"/>
                    </a:lnTo>
                    <a:lnTo>
                      <a:pt x="180" y="184"/>
                    </a:lnTo>
                    <a:lnTo>
                      <a:pt x="180" y="184"/>
                    </a:lnTo>
                    <a:lnTo>
                      <a:pt x="178" y="186"/>
                    </a:lnTo>
                    <a:lnTo>
                      <a:pt x="178" y="186"/>
                    </a:lnTo>
                    <a:lnTo>
                      <a:pt x="180" y="188"/>
                    </a:lnTo>
                    <a:lnTo>
                      <a:pt x="178" y="188"/>
                    </a:lnTo>
                    <a:lnTo>
                      <a:pt x="178" y="190"/>
                    </a:lnTo>
                    <a:lnTo>
                      <a:pt x="180" y="190"/>
                    </a:lnTo>
                    <a:lnTo>
                      <a:pt x="180" y="190"/>
                    </a:lnTo>
                    <a:lnTo>
                      <a:pt x="181" y="190"/>
                    </a:lnTo>
                    <a:lnTo>
                      <a:pt x="180" y="190"/>
                    </a:lnTo>
                    <a:lnTo>
                      <a:pt x="180" y="190"/>
                    </a:lnTo>
                    <a:lnTo>
                      <a:pt x="180" y="192"/>
                    </a:lnTo>
                    <a:lnTo>
                      <a:pt x="180" y="192"/>
                    </a:lnTo>
                    <a:lnTo>
                      <a:pt x="181" y="192"/>
                    </a:lnTo>
                    <a:lnTo>
                      <a:pt x="181" y="192"/>
                    </a:lnTo>
                    <a:lnTo>
                      <a:pt x="181" y="193"/>
                    </a:lnTo>
                    <a:lnTo>
                      <a:pt x="180" y="193"/>
                    </a:lnTo>
                    <a:lnTo>
                      <a:pt x="180" y="195"/>
                    </a:lnTo>
                    <a:lnTo>
                      <a:pt x="180" y="195"/>
                    </a:lnTo>
                    <a:lnTo>
                      <a:pt x="178" y="197"/>
                    </a:lnTo>
                    <a:lnTo>
                      <a:pt x="176" y="197"/>
                    </a:lnTo>
                    <a:lnTo>
                      <a:pt x="176" y="199"/>
                    </a:lnTo>
                    <a:lnTo>
                      <a:pt x="178" y="199"/>
                    </a:lnTo>
                    <a:lnTo>
                      <a:pt x="180" y="197"/>
                    </a:lnTo>
                    <a:lnTo>
                      <a:pt x="180" y="199"/>
                    </a:lnTo>
                    <a:lnTo>
                      <a:pt x="178" y="199"/>
                    </a:lnTo>
                    <a:lnTo>
                      <a:pt x="180" y="201"/>
                    </a:lnTo>
                    <a:lnTo>
                      <a:pt x="178" y="201"/>
                    </a:lnTo>
                    <a:lnTo>
                      <a:pt x="178" y="201"/>
                    </a:lnTo>
                    <a:lnTo>
                      <a:pt x="176" y="201"/>
                    </a:lnTo>
                    <a:lnTo>
                      <a:pt x="176" y="201"/>
                    </a:lnTo>
                    <a:lnTo>
                      <a:pt x="176" y="201"/>
                    </a:lnTo>
                    <a:lnTo>
                      <a:pt x="176" y="202"/>
                    </a:lnTo>
                    <a:lnTo>
                      <a:pt x="176" y="202"/>
                    </a:lnTo>
                    <a:lnTo>
                      <a:pt x="176" y="202"/>
                    </a:lnTo>
                    <a:lnTo>
                      <a:pt x="174" y="202"/>
                    </a:lnTo>
                    <a:lnTo>
                      <a:pt x="174" y="202"/>
                    </a:lnTo>
                    <a:lnTo>
                      <a:pt x="172" y="204"/>
                    </a:lnTo>
                    <a:lnTo>
                      <a:pt x="172" y="204"/>
                    </a:lnTo>
                    <a:lnTo>
                      <a:pt x="174" y="206"/>
                    </a:lnTo>
                    <a:lnTo>
                      <a:pt x="176" y="206"/>
                    </a:lnTo>
                    <a:lnTo>
                      <a:pt x="176" y="206"/>
                    </a:lnTo>
                    <a:lnTo>
                      <a:pt x="176" y="206"/>
                    </a:lnTo>
                    <a:lnTo>
                      <a:pt x="178" y="206"/>
                    </a:lnTo>
                    <a:lnTo>
                      <a:pt x="178" y="206"/>
                    </a:lnTo>
                    <a:lnTo>
                      <a:pt x="180" y="206"/>
                    </a:lnTo>
                    <a:lnTo>
                      <a:pt x="181" y="206"/>
                    </a:lnTo>
                    <a:lnTo>
                      <a:pt x="181" y="206"/>
                    </a:lnTo>
                    <a:lnTo>
                      <a:pt x="180" y="206"/>
                    </a:lnTo>
                    <a:lnTo>
                      <a:pt x="180" y="206"/>
                    </a:lnTo>
                    <a:lnTo>
                      <a:pt x="180" y="208"/>
                    </a:lnTo>
                    <a:lnTo>
                      <a:pt x="180" y="210"/>
                    </a:lnTo>
                    <a:lnTo>
                      <a:pt x="181" y="210"/>
                    </a:lnTo>
                    <a:lnTo>
                      <a:pt x="180" y="210"/>
                    </a:lnTo>
                    <a:lnTo>
                      <a:pt x="176" y="210"/>
                    </a:lnTo>
                    <a:lnTo>
                      <a:pt x="176" y="210"/>
                    </a:lnTo>
                    <a:lnTo>
                      <a:pt x="180" y="211"/>
                    </a:lnTo>
                    <a:lnTo>
                      <a:pt x="180" y="211"/>
                    </a:lnTo>
                    <a:lnTo>
                      <a:pt x="181" y="211"/>
                    </a:lnTo>
                    <a:lnTo>
                      <a:pt x="181" y="210"/>
                    </a:lnTo>
                    <a:lnTo>
                      <a:pt x="181" y="211"/>
                    </a:lnTo>
                    <a:lnTo>
                      <a:pt x="183" y="211"/>
                    </a:lnTo>
                    <a:lnTo>
                      <a:pt x="183" y="211"/>
                    </a:lnTo>
                    <a:lnTo>
                      <a:pt x="185" y="211"/>
                    </a:lnTo>
                    <a:lnTo>
                      <a:pt x="185" y="211"/>
                    </a:lnTo>
                    <a:lnTo>
                      <a:pt x="185" y="213"/>
                    </a:lnTo>
                    <a:lnTo>
                      <a:pt x="185" y="213"/>
                    </a:lnTo>
                    <a:lnTo>
                      <a:pt x="187" y="211"/>
                    </a:lnTo>
                    <a:lnTo>
                      <a:pt x="187" y="213"/>
                    </a:lnTo>
                    <a:lnTo>
                      <a:pt x="185" y="213"/>
                    </a:lnTo>
                    <a:lnTo>
                      <a:pt x="185" y="213"/>
                    </a:lnTo>
                    <a:lnTo>
                      <a:pt x="185" y="215"/>
                    </a:lnTo>
                    <a:lnTo>
                      <a:pt x="183" y="215"/>
                    </a:lnTo>
                    <a:lnTo>
                      <a:pt x="183" y="217"/>
                    </a:lnTo>
                    <a:lnTo>
                      <a:pt x="183" y="217"/>
                    </a:lnTo>
                    <a:lnTo>
                      <a:pt x="183" y="217"/>
                    </a:lnTo>
                    <a:lnTo>
                      <a:pt x="183" y="219"/>
                    </a:lnTo>
                    <a:lnTo>
                      <a:pt x="185" y="219"/>
                    </a:lnTo>
                    <a:lnTo>
                      <a:pt x="185" y="219"/>
                    </a:lnTo>
                    <a:lnTo>
                      <a:pt x="187" y="217"/>
                    </a:lnTo>
                    <a:lnTo>
                      <a:pt x="187" y="219"/>
                    </a:lnTo>
                    <a:lnTo>
                      <a:pt x="189" y="219"/>
                    </a:lnTo>
                    <a:lnTo>
                      <a:pt x="189" y="217"/>
                    </a:lnTo>
                    <a:lnTo>
                      <a:pt x="189" y="217"/>
                    </a:lnTo>
                    <a:lnTo>
                      <a:pt x="189" y="217"/>
                    </a:lnTo>
                    <a:lnTo>
                      <a:pt x="189" y="217"/>
                    </a:lnTo>
                    <a:lnTo>
                      <a:pt x="189" y="219"/>
                    </a:lnTo>
                    <a:lnTo>
                      <a:pt x="189" y="219"/>
                    </a:lnTo>
                    <a:lnTo>
                      <a:pt x="189" y="219"/>
                    </a:lnTo>
                    <a:lnTo>
                      <a:pt x="187" y="220"/>
                    </a:lnTo>
                    <a:lnTo>
                      <a:pt x="189" y="220"/>
                    </a:lnTo>
                    <a:lnTo>
                      <a:pt x="187" y="222"/>
                    </a:lnTo>
                    <a:lnTo>
                      <a:pt x="187" y="222"/>
                    </a:lnTo>
                    <a:lnTo>
                      <a:pt x="187" y="222"/>
                    </a:lnTo>
                    <a:lnTo>
                      <a:pt x="189" y="222"/>
                    </a:lnTo>
                    <a:lnTo>
                      <a:pt x="190" y="220"/>
                    </a:lnTo>
                    <a:lnTo>
                      <a:pt x="190" y="220"/>
                    </a:lnTo>
                    <a:lnTo>
                      <a:pt x="190" y="220"/>
                    </a:lnTo>
                    <a:lnTo>
                      <a:pt x="189" y="224"/>
                    </a:lnTo>
                    <a:lnTo>
                      <a:pt x="189" y="224"/>
                    </a:lnTo>
                    <a:lnTo>
                      <a:pt x="189" y="224"/>
                    </a:lnTo>
                    <a:lnTo>
                      <a:pt x="189" y="224"/>
                    </a:lnTo>
                    <a:lnTo>
                      <a:pt x="189" y="224"/>
                    </a:lnTo>
                    <a:lnTo>
                      <a:pt x="189" y="224"/>
                    </a:lnTo>
                    <a:lnTo>
                      <a:pt x="189" y="226"/>
                    </a:lnTo>
                    <a:lnTo>
                      <a:pt x="190" y="224"/>
                    </a:lnTo>
                    <a:lnTo>
                      <a:pt x="190" y="226"/>
                    </a:lnTo>
                    <a:lnTo>
                      <a:pt x="190" y="226"/>
                    </a:lnTo>
                    <a:lnTo>
                      <a:pt x="189" y="226"/>
                    </a:lnTo>
                    <a:lnTo>
                      <a:pt x="189" y="226"/>
                    </a:lnTo>
                    <a:lnTo>
                      <a:pt x="189" y="226"/>
                    </a:lnTo>
                    <a:lnTo>
                      <a:pt x="187" y="228"/>
                    </a:lnTo>
                    <a:lnTo>
                      <a:pt x="189" y="228"/>
                    </a:lnTo>
                    <a:lnTo>
                      <a:pt x="189" y="228"/>
                    </a:lnTo>
                    <a:lnTo>
                      <a:pt x="189" y="228"/>
                    </a:lnTo>
                    <a:lnTo>
                      <a:pt x="189" y="228"/>
                    </a:lnTo>
                    <a:lnTo>
                      <a:pt x="189" y="230"/>
                    </a:lnTo>
                    <a:lnTo>
                      <a:pt x="189" y="230"/>
                    </a:lnTo>
                    <a:lnTo>
                      <a:pt x="189" y="230"/>
                    </a:lnTo>
                    <a:lnTo>
                      <a:pt x="189" y="231"/>
                    </a:lnTo>
                    <a:lnTo>
                      <a:pt x="189" y="231"/>
                    </a:lnTo>
                    <a:lnTo>
                      <a:pt x="189" y="231"/>
                    </a:lnTo>
                    <a:lnTo>
                      <a:pt x="189" y="231"/>
                    </a:lnTo>
                    <a:lnTo>
                      <a:pt x="187" y="233"/>
                    </a:lnTo>
                    <a:lnTo>
                      <a:pt x="187" y="233"/>
                    </a:lnTo>
                    <a:lnTo>
                      <a:pt x="187" y="233"/>
                    </a:lnTo>
                    <a:lnTo>
                      <a:pt x="187" y="233"/>
                    </a:lnTo>
                    <a:lnTo>
                      <a:pt x="187" y="235"/>
                    </a:lnTo>
                    <a:lnTo>
                      <a:pt x="185" y="237"/>
                    </a:lnTo>
                    <a:lnTo>
                      <a:pt x="185" y="239"/>
                    </a:lnTo>
                    <a:lnTo>
                      <a:pt x="183" y="240"/>
                    </a:lnTo>
                    <a:lnTo>
                      <a:pt x="183" y="239"/>
                    </a:lnTo>
                    <a:lnTo>
                      <a:pt x="181" y="239"/>
                    </a:lnTo>
                    <a:lnTo>
                      <a:pt x="180" y="240"/>
                    </a:lnTo>
                    <a:lnTo>
                      <a:pt x="178" y="242"/>
                    </a:lnTo>
                    <a:lnTo>
                      <a:pt x="178" y="242"/>
                    </a:lnTo>
                    <a:lnTo>
                      <a:pt x="178" y="242"/>
                    </a:lnTo>
                    <a:lnTo>
                      <a:pt x="178" y="242"/>
                    </a:lnTo>
                    <a:lnTo>
                      <a:pt x="176" y="242"/>
                    </a:lnTo>
                    <a:lnTo>
                      <a:pt x="178" y="242"/>
                    </a:lnTo>
                    <a:lnTo>
                      <a:pt x="180" y="239"/>
                    </a:lnTo>
                    <a:lnTo>
                      <a:pt x="180" y="239"/>
                    </a:lnTo>
                    <a:lnTo>
                      <a:pt x="181" y="239"/>
                    </a:lnTo>
                    <a:lnTo>
                      <a:pt x="181" y="239"/>
                    </a:lnTo>
                    <a:lnTo>
                      <a:pt x="183" y="237"/>
                    </a:lnTo>
                    <a:lnTo>
                      <a:pt x="183" y="237"/>
                    </a:lnTo>
                    <a:lnTo>
                      <a:pt x="181" y="237"/>
                    </a:lnTo>
                    <a:lnTo>
                      <a:pt x="180" y="235"/>
                    </a:lnTo>
                    <a:lnTo>
                      <a:pt x="180" y="235"/>
                    </a:lnTo>
                    <a:lnTo>
                      <a:pt x="178" y="235"/>
                    </a:lnTo>
                    <a:lnTo>
                      <a:pt x="176" y="235"/>
                    </a:lnTo>
                    <a:lnTo>
                      <a:pt x="174" y="233"/>
                    </a:lnTo>
                    <a:lnTo>
                      <a:pt x="172" y="233"/>
                    </a:lnTo>
                    <a:lnTo>
                      <a:pt x="172" y="233"/>
                    </a:lnTo>
                    <a:lnTo>
                      <a:pt x="170" y="233"/>
                    </a:lnTo>
                    <a:lnTo>
                      <a:pt x="170" y="235"/>
                    </a:lnTo>
                    <a:lnTo>
                      <a:pt x="170" y="237"/>
                    </a:lnTo>
                    <a:lnTo>
                      <a:pt x="169" y="237"/>
                    </a:lnTo>
                    <a:lnTo>
                      <a:pt x="170" y="239"/>
                    </a:lnTo>
                    <a:lnTo>
                      <a:pt x="169" y="240"/>
                    </a:lnTo>
                    <a:lnTo>
                      <a:pt x="167" y="244"/>
                    </a:lnTo>
                    <a:lnTo>
                      <a:pt x="167" y="246"/>
                    </a:lnTo>
                    <a:lnTo>
                      <a:pt x="167" y="246"/>
                    </a:lnTo>
                    <a:lnTo>
                      <a:pt x="167" y="246"/>
                    </a:lnTo>
                    <a:lnTo>
                      <a:pt x="167" y="246"/>
                    </a:lnTo>
                    <a:lnTo>
                      <a:pt x="167" y="246"/>
                    </a:lnTo>
                    <a:lnTo>
                      <a:pt x="165" y="248"/>
                    </a:lnTo>
                    <a:lnTo>
                      <a:pt x="165" y="248"/>
                    </a:lnTo>
                    <a:lnTo>
                      <a:pt x="165" y="249"/>
                    </a:lnTo>
                    <a:lnTo>
                      <a:pt x="165" y="249"/>
                    </a:lnTo>
                    <a:lnTo>
                      <a:pt x="167" y="249"/>
                    </a:lnTo>
                    <a:lnTo>
                      <a:pt x="167" y="249"/>
                    </a:lnTo>
                    <a:lnTo>
                      <a:pt x="165" y="251"/>
                    </a:lnTo>
                    <a:lnTo>
                      <a:pt x="165" y="251"/>
                    </a:lnTo>
                    <a:lnTo>
                      <a:pt x="163" y="251"/>
                    </a:lnTo>
                    <a:lnTo>
                      <a:pt x="163" y="251"/>
                    </a:lnTo>
                    <a:lnTo>
                      <a:pt x="165" y="251"/>
                    </a:lnTo>
                    <a:lnTo>
                      <a:pt x="165" y="249"/>
                    </a:lnTo>
                    <a:lnTo>
                      <a:pt x="163" y="251"/>
                    </a:lnTo>
                    <a:lnTo>
                      <a:pt x="161" y="253"/>
                    </a:lnTo>
                    <a:lnTo>
                      <a:pt x="163" y="253"/>
                    </a:lnTo>
                    <a:lnTo>
                      <a:pt x="165" y="253"/>
                    </a:lnTo>
                    <a:lnTo>
                      <a:pt x="165" y="255"/>
                    </a:lnTo>
                    <a:lnTo>
                      <a:pt x="167" y="255"/>
                    </a:lnTo>
                    <a:lnTo>
                      <a:pt x="165" y="257"/>
                    </a:lnTo>
                    <a:lnTo>
                      <a:pt x="165" y="255"/>
                    </a:lnTo>
                    <a:lnTo>
                      <a:pt x="161" y="255"/>
                    </a:lnTo>
                    <a:lnTo>
                      <a:pt x="161" y="255"/>
                    </a:lnTo>
                    <a:lnTo>
                      <a:pt x="161" y="257"/>
                    </a:lnTo>
                    <a:lnTo>
                      <a:pt x="160" y="257"/>
                    </a:lnTo>
                    <a:lnTo>
                      <a:pt x="160" y="258"/>
                    </a:lnTo>
                    <a:lnTo>
                      <a:pt x="160" y="258"/>
                    </a:lnTo>
                    <a:lnTo>
                      <a:pt x="158" y="260"/>
                    </a:lnTo>
                    <a:lnTo>
                      <a:pt x="158" y="260"/>
                    </a:lnTo>
                    <a:lnTo>
                      <a:pt x="156" y="262"/>
                    </a:lnTo>
                    <a:lnTo>
                      <a:pt x="154" y="266"/>
                    </a:lnTo>
                    <a:lnTo>
                      <a:pt x="152" y="268"/>
                    </a:lnTo>
                    <a:lnTo>
                      <a:pt x="149" y="275"/>
                    </a:lnTo>
                    <a:lnTo>
                      <a:pt x="147" y="275"/>
                    </a:lnTo>
                    <a:lnTo>
                      <a:pt x="147" y="277"/>
                    </a:lnTo>
                    <a:lnTo>
                      <a:pt x="143" y="280"/>
                    </a:lnTo>
                    <a:lnTo>
                      <a:pt x="143" y="280"/>
                    </a:lnTo>
                    <a:lnTo>
                      <a:pt x="143" y="280"/>
                    </a:lnTo>
                    <a:lnTo>
                      <a:pt x="142" y="282"/>
                    </a:lnTo>
                    <a:lnTo>
                      <a:pt x="142" y="282"/>
                    </a:lnTo>
                    <a:lnTo>
                      <a:pt x="140" y="284"/>
                    </a:lnTo>
                    <a:lnTo>
                      <a:pt x="136" y="287"/>
                    </a:lnTo>
                    <a:lnTo>
                      <a:pt x="136" y="289"/>
                    </a:lnTo>
                    <a:lnTo>
                      <a:pt x="134" y="293"/>
                    </a:lnTo>
                    <a:lnTo>
                      <a:pt x="132" y="296"/>
                    </a:lnTo>
                    <a:lnTo>
                      <a:pt x="132" y="296"/>
                    </a:lnTo>
                    <a:lnTo>
                      <a:pt x="132" y="298"/>
                    </a:lnTo>
                    <a:lnTo>
                      <a:pt x="131" y="302"/>
                    </a:lnTo>
                    <a:lnTo>
                      <a:pt x="129" y="306"/>
                    </a:lnTo>
                    <a:lnTo>
                      <a:pt x="127" y="309"/>
                    </a:lnTo>
                    <a:lnTo>
                      <a:pt x="125" y="309"/>
                    </a:lnTo>
                    <a:lnTo>
                      <a:pt x="123" y="311"/>
                    </a:lnTo>
                    <a:lnTo>
                      <a:pt x="122" y="313"/>
                    </a:lnTo>
                    <a:lnTo>
                      <a:pt x="122" y="313"/>
                    </a:lnTo>
                    <a:lnTo>
                      <a:pt x="122" y="315"/>
                    </a:lnTo>
                    <a:lnTo>
                      <a:pt x="122" y="320"/>
                    </a:lnTo>
                    <a:lnTo>
                      <a:pt x="122" y="320"/>
                    </a:lnTo>
                    <a:lnTo>
                      <a:pt x="122" y="322"/>
                    </a:lnTo>
                    <a:lnTo>
                      <a:pt x="120" y="324"/>
                    </a:lnTo>
                    <a:lnTo>
                      <a:pt x="118" y="329"/>
                    </a:lnTo>
                    <a:lnTo>
                      <a:pt x="120" y="329"/>
                    </a:lnTo>
                    <a:lnTo>
                      <a:pt x="120" y="331"/>
                    </a:lnTo>
                    <a:lnTo>
                      <a:pt x="120" y="334"/>
                    </a:lnTo>
                    <a:lnTo>
                      <a:pt x="120" y="334"/>
                    </a:lnTo>
                    <a:lnTo>
                      <a:pt x="120" y="336"/>
                    </a:lnTo>
                    <a:lnTo>
                      <a:pt x="120" y="338"/>
                    </a:lnTo>
                    <a:lnTo>
                      <a:pt x="120" y="338"/>
                    </a:lnTo>
                    <a:lnTo>
                      <a:pt x="120" y="338"/>
                    </a:lnTo>
                    <a:lnTo>
                      <a:pt x="120" y="338"/>
                    </a:lnTo>
                    <a:lnTo>
                      <a:pt x="122" y="338"/>
                    </a:lnTo>
                    <a:lnTo>
                      <a:pt x="123" y="336"/>
                    </a:lnTo>
                    <a:lnTo>
                      <a:pt x="125" y="336"/>
                    </a:lnTo>
                    <a:lnTo>
                      <a:pt x="125" y="338"/>
                    </a:lnTo>
                    <a:lnTo>
                      <a:pt x="125" y="338"/>
                    </a:lnTo>
                    <a:lnTo>
                      <a:pt x="123" y="338"/>
                    </a:lnTo>
                    <a:lnTo>
                      <a:pt x="123" y="338"/>
                    </a:lnTo>
                    <a:lnTo>
                      <a:pt x="122" y="340"/>
                    </a:lnTo>
                    <a:lnTo>
                      <a:pt x="122" y="344"/>
                    </a:lnTo>
                    <a:lnTo>
                      <a:pt x="122" y="344"/>
                    </a:lnTo>
                    <a:lnTo>
                      <a:pt x="122" y="342"/>
                    </a:lnTo>
                    <a:lnTo>
                      <a:pt x="122" y="342"/>
                    </a:lnTo>
                    <a:lnTo>
                      <a:pt x="122" y="340"/>
                    </a:lnTo>
                    <a:lnTo>
                      <a:pt x="120" y="340"/>
                    </a:lnTo>
                    <a:lnTo>
                      <a:pt x="120" y="342"/>
                    </a:lnTo>
                    <a:lnTo>
                      <a:pt x="120" y="342"/>
                    </a:lnTo>
                    <a:lnTo>
                      <a:pt x="120" y="344"/>
                    </a:lnTo>
                    <a:lnTo>
                      <a:pt x="118" y="347"/>
                    </a:lnTo>
                    <a:lnTo>
                      <a:pt x="118" y="349"/>
                    </a:lnTo>
                    <a:lnTo>
                      <a:pt x="120" y="349"/>
                    </a:lnTo>
                    <a:lnTo>
                      <a:pt x="120" y="351"/>
                    </a:lnTo>
                    <a:lnTo>
                      <a:pt x="120" y="353"/>
                    </a:lnTo>
                    <a:lnTo>
                      <a:pt x="118" y="353"/>
                    </a:lnTo>
                    <a:lnTo>
                      <a:pt x="118" y="354"/>
                    </a:lnTo>
                    <a:lnTo>
                      <a:pt x="118" y="356"/>
                    </a:lnTo>
                    <a:lnTo>
                      <a:pt x="118" y="360"/>
                    </a:lnTo>
                    <a:lnTo>
                      <a:pt x="118" y="362"/>
                    </a:lnTo>
                    <a:lnTo>
                      <a:pt x="120" y="365"/>
                    </a:lnTo>
                    <a:lnTo>
                      <a:pt x="120" y="365"/>
                    </a:lnTo>
                    <a:lnTo>
                      <a:pt x="120" y="367"/>
                    </a:lnTo>
                    <a:lnTo>
                      <a:pt x="120" y="367"/>
                    </a:lnTo>
                    <a:lnTo>
                      <a:pt x="120" y="369"/>
                    </a:lnTo>
                    <a:lnTo>
                      <a:pt x="120" y="369"/>
                    </a:lnTo>
                    <a:lnTo>
                      <a:pt x="120" y="371"/>
                    </a:lnTo>
                    <a:lnTo>
                      <a:pt x="118" y="371"/>
                    </a:lnTo>
                    <a:lnTo>
                      <a:pt x="118" y="374"/>
                    </a:lnTo>
                    <a:lnTo>
                      <a:pt x="118" y="374"/>
                    </a:lnTo>
                    <a:lnTo>
                      <a:pt x="120" y="374"/>
                    </a:lnTo>
                    <a:lnTo>
                      <a:pt x="122" y="376"/>
                    </a:lnTo>
                    <a:lnTo>
                      <a:pt x="122" y="376"/>
                    </a:lnTo>
                    <a:lnTo>
                      <a:pt x="123" y="376"/>
                    </a:lnTo>
                    <a:lnTo>
                      <a:pt x="123" y="376"/>
                    </a:lnTo>
                    <a:lnTo>
                      <a:pt x="125" y="378"/>
                    </a:lnTo>
                    <a:lnTo>
                      <a:pt x="125" y="378"/>
                    </a:lnTo>
                    <a:lnTo>
                      <a:pt x="125" y="380"/>
                    </a:lnTo>
                    <a:lnTo>
                      <a:pt x="127" y="380"/>
                    </a:lnTo>
                    <a:lnTo>
                      <a:pt x="129" y="380"/>
                    </a:lnTo>
                    <a:lnTo>
                      <a:pt x="129" y="382"/>
                    </a:lnTo>
                    <a:lnTo>
                      <a:pt x="129" y="380"/>
                    </a:lnTo>
                    <a:lnTo>
                      <a:pt x="129" y="380"/>
                    </a:lnTo>
                    <a:lnTo>
                      <a:pt x="131" y="382"/>
                    </a:lnTo>
                    <a:lnTo>
                      <a:pt x="131" y="382"/>
                    </a:lnTo>
                    <a:lnTo>
                      <a:pt x="131" y="383"/>
                    </a:lnTo>
                    <a:lnTo>
                      <a:pt x="132" y="385"/>
                    </a:lnTo>
                    <a:lnTo>
                      <a:pt x="134" y="385"/>
                    </a:lnTo>
                    <a:lnTo>
                      <a:pt x="134" y="387"/>
                    </a:lnTo>
                    <a:lnTo>
                      <a:pt x="134" y="389"/>
                    </a:lnTo>
                    <a:lnTo>
                      <a:pt x="134" y="391"/>
                    </a:lnTo>
                    <a:lnTo>
                      <a:pt x="136" y="392"/>
                    </a:lnTo>
                    <a:lnTo>
                      <a:pt x="134" y="396"/>
                    </a:lnTo>
                    <a:lnTo>
                      <a:pt x="134" y="398"/>
                    </a:lnTo>
                    <a:lnTo>
                      <a:pt x="134" y="398"/>
                    </a:lnTo>
                    <a:lnTo>
                      <a:pt x="134" y="400"/>
                    </a:lnTo>
                    <a:lnTo>
                      <a:pt x="134" y="401"/>
                    </a:lnTo>
                    <a:lnTo>
                      <a:pt x="134" y="403"/>
                    </a:lnTo>
                    <a:lnTo>
                      <a:pt x="134" y="403"/>
                    </a:lnTo>
                    <a:lnTo>
                      <a:pt x="134" y="403"/>
                    </a:lnTo>
                    <a:lnTo>
                      <a:pt x="134" y="403"/>
                    </a:lnTo>
                    <a:lnTo>
                      <a:pt x="134" y="405"/>
                    </a:lnTo>
                    <a:lnTo>
                      <a:pt x="134" y="409"/>
                    </a:lnTo>
                    <a:lnTo>
                      <a:pt x="134" y="412"/>
                    </a:lnTo>
                    <a:lnTo>
                      <a:pt x="134" y="412"/>
                    </a:lnTo>
                    <a:lnTo>
                      <a:pt x="134" y="414"/>
                    </a:lnTo>
                    <a:lnTo>
                      <a:pt x="134" y="414"/>
                    </a:lnTo>
                    <a:lnTo>
                      <a:pt x="134" y="414"/>
                    </a:lnTo>
                    <a:lnTo>
                      <a:pt x="134" y="416"/>
                    </a:lnTo>
                    <a:lnTo>
                      <a:pt x="134" y="418"/>
                    </a:lnTo>
                    <a:lnTo>
                      <a:pt x="134" y="420"/>
                    </a:lnTo>
                    <a:lnTo>
                      <a:pt x="134" y="420"/>
                    </a:lnTo>
                    <a:lnTo>
                      <a:pt x="134" y="420"/>
                    </a:lnTo>
                    <a:lnTo>
                      <a:pt x="134" y="420"/>
                    </a:lnTo>
                    <a:lnTo>
                      <a:pt x="134" y="421"/>
                    </a:lnTo>
                    <a:lnTo>
                      <a:pt x="134" y="425"/>
                    </a:lnTo>
                    <a:lnTo>
                      <a:pt x="134" y="427"/>
                    </a:lnTo>
                    <a:lnTo>
                      <a:pt x="134" y="427"/>
                    </a:lnTo>
                    <a:lnTo>
                      <a:pt x="134" y="427"/>
                    </a:lnTo>
                    <a:lnTo>
                      <a:pt x="134" y="429"/>
                    </a:lnTo>
                    <a:lnTo>
                      <a:pt x="136" y="429"/>
                    </a:lnTo>
                    <a:lnTo>
                      <a:pt x="136" y="430"/>
                    </a:lnTo>
                    <a:lnTo>
                      <a:pt x="138" y="430"/>
                    </a:lnTo>
                    <a:lnTo>
                      <a:pt x="138" y="432"/>
                    </a:lnTo>
                    <a:lnTo>
                      <a:pt x="138" y="434"/>
                    </a:lnTo>
                    <a:lnTo>
                      <a:pt x="138" y="434"/>
                    </a:lnTo>
                    <a:lnTo>
                      <a:pt x="138" y="436"/>
                    </a:lnTo>
                    <a:lnTo>
                      <a:pt x="140" y="436"/>
                    </a:lnTo>
                    <a:lnTo>
                      <a:pt x="142" y="441"/>
                    </a:lnTo>
                    <a:lnTo>
                      <a:pt x="140" y="441"/>
                    </a:lnTo>
                    <a:lnTo>
                      <a:pt x="140" y="443"/>
                    </a:lnTo>
                    <a:lnTo>
                      <a:pt x="140" y="443"/>
                    </a:lnTo>
                    <a:lnTo>
                      <a:pt x="140" y="445"/>
                    </a:lnTo>
                    <a:lnTo>
                      <a:pt x="140" y="445"/>
                    </a:lnTo>
                    <a:lnTo>
                      <a:pt x="138" y="445"/>
                    </a:lnTo>
                    <a:lnTo>
                      <a:pt x="138" y="445"/>
                    </a:lnTo>
                    <a:lnTo>
                      <a:pt x="138" y="447"/>
                    </a:lnTo>
                    <a:lnTo>
                      <a:pt x="138" y="447"/>
                    </a:lnTo>
                    <a:lnTo>
                      <a:pt x="138" y="448"/>
                    </a:lnTo>
                    <a:lnTo>
                      <a:pt x="136" y="447"/>
                    </a:lnTo>
                    <a:lnTo>
                      <a:pt x="134" y="448"/>
                    </a:lnTo>
                    <a:lnTo>
                      <a:pt x="131" y="447"/>
                    </a:lnTo>
                    <a:lnTo>
                      <a:pt x="131" y="448"/>
                    </a:lnTo>
                    <a:lnTo>
                      <a:pt x="132" y="448"/>
                    </a:lnTo>
                    <a:lnTo>
                      <a:pt x="132" y="450"/>
                    </a:lnTo>
                    <a:lnTo>
                      <a:pt x="134" y="450"/>
                    </a:lnTo>
                    <a:lnTo>
                      <a:pt x="134" y="450"/>
                    </a:lnTo>
                    <a:lnTo>
                      <a:pt x="134" y="454"/>
                    </a:lnTo>
                    <a:lnTo>
                      <a:pt x="134" y="454"/>
                    </a:lnTo>
                    <a:lnTo>
                      <a:pt x="136" y="454"/>
                    </a:lnTo>
                    <a:lnTo>
                      <a:pt x="136" y="454"/>
                    </a:lnTo>
                    <a:lnTo>
                      <a:pt x="136" y="456"/>
                    </a:lnTo>
                    <a:lnTo>
                      <a:pt x="136" y="456"/>
                    </a:lnTo>
                    <a:lnTo>
                      <a:pt x="138" y="456"/>
                    </a:lnTo>
                    <a:lnTo>
                      <a:pt x="138" y="458"/>
                    </a:lnTo>
                    <a:lnTo>
                      <a:pt x="138" y="459"/>
                    </a:lnTo>
                    <a:lnTo>
                      <a:pt x="140" y="459"/>
                    </a:lnTo>
                    <a:lnTo>
                      <a:pt x="143" y="458"/>
                    </a:lnTo>
                    <a:lnTo>
                      <a:pt x="143" y="458"/>
                    </a:lnTo>
                    <a:lnTo>
                      <a:pt x="142" y="459"/>
                    </a:lnTo>
                    <a:lnTo>
                      <a:pt x="142" y="459"/>
                    </a:lnTo>
                    <a:lnTo>
                      <a:pt x="143" y="463"/>
                    </a:lnTo>
                    <a:lnTo>
                      <a:pt x="143" y="463"/>
                    </a:lnTo>
                    <a:lnTo>
                      <a:pt x="145" y="465"/>
                    </a:lnTo>
                    <a:lnTo>
                      <a:pt x="145" y="465"/>
                    </a:lnTo>
                    <a:lnTo>
                      <a:pt x="147" y="467"/>
                    </a:lnTo>
                    <a:lnTo>
                      <a:pt x="147" y="470"/>
                    </a:lnTo>
                    <a:lnTo>
                      <a:pt x="147" y="470"/>
                    </a:lnTo>
                    <a:lnTo>
                      <a:pt x="145" y="476"/>
                    </a:lnTo>
                    <a:lnTo>
                      <a:pt x="143" y="477"/>
                    </a:lnTo>
                    <a:lnTo>
                      <a:pt x="143" y="479"/>
                    </a:lnTo>
                    <a:lnTo>
                      <a:pt x="142" y="479"/>
                    </a:lnTo>
                    <a:lnTo>
                      <a:pt x="143" y="479"/>
                    </a:lnTo>
                    <a:lnTo>
                      <a:pt x="143" y="479"/>
                    </a:lnTo>
                    <a:lnTo>
                      <a:pt x="143" y="479"/>
                    </a:lnTo>
                    <a:lnTo>
                      <a:pt x="145" y="481"/>
                    </a:lnTo>
                    <a:lnTo>
                      <a:pt x="145" y="481"/>
                    </a:lnTo>
                    <a:lnTo>
                      <a:pt x="145" y="481"/>
                    </a:lnTo>
                    <a:lnTo>
                      <a:pt x="147" y="483"/>
                    </a:lnTo>
                    <a:lnTo>
                      <a:pt x="147" y="483"/>
                    </a:lnTo>
                    <a:lnTo>
                      <a:pt x="147" y="485"/>
                    </a:lnTo>
                    <a:lnTo>
                      <a:pt x="149" y="486"/>
                    </a:lnTo>
                    <a:lnTo>
                      <a:pt x="149" y="488"/>
                    </a:lnTo>
                    <a:lnTo>
                      <a:pt x="152" y="492"/>
                    </a:lnTo>
                    <a:lnTo>
                      <a:pt x="152" y="492"/>
                    </a:lnTo>
                    <a:lnTo>
                      <a:pt x="154" y="494"/>
                    </a:lnTo>
                    <a:lnTo>
                      <a:pt x="154" y="499"/>
                    </a:lnTo>
                    <a:lnTo>
                      <a:pt x="154" y="501"/>
                    </a:lnTo>
                    <a:lnTo>
                      <a:pt x="154" y="501"/>
                    </a:lnTo>
                    <a:lnTo>
                      <a:pt x="156" y="499"/>
                    </a:lnTo>
                    <a:lnTo>
                      <a:pt x="158" y="499"/>
                    </a:lnTo>
                    <a:lnTo>
                      <a:pt x="158" y="497"/>
                    </a:lnTo>
                    <a:lnTo>
                      <a:pt x="160" y="496"/>
                    </a:lnTo>
                    <a:lnTo>
                      <a:pt x="160" y="496"/>
                    </a:lnTo>
                    <a:lnTo>
                      <a:pt x="160" y="494"/>
                    </a:lnTo>
                    <a:lnTo>
                      <a:pt x="160" y="492"/>
                    </a:lnTo>
                    <a:lnTo>
                      <a:pt x="160" y="492"/>
                    </a:lnTo>
                    <a:lnTo>
                      <a:pt x="158" y="490"/>
                    </a:lnTo>
                    <a:lnTo>
                      <a:pt x="158" y="488"/>
                    </a:lnTo>
                    <a:lnTo>
                      <a:pt x="158" y="486"/>
                    </a:lnTo>
                    <a:lnTo>
                      <a:pt x="156" y="485"/>
                    </a:lnTo>
                    <a:lnTo>
                      <a:pt x="154" y="486"/>
                    </a:lnTo>
                    <a:lnTo>
                      <a:pt x="154" y="486"/>
                    </a:lnTo>
                    <a:lnTo>
                      <a:pt x="154" y="485"/>
                    </a:lnTo>
                    <a:lnTo>
                      <a:pt x="152" y="483"/>
                    </a:lnTo>
                    <a:lnTo>
                      <a:pt x="152" y="481"/>
                    </a:lnTo>
                    <a:lnTo>
                      <a:pt x="154" y="479"/>
                    </a:lnTo>
                    <a:lnTo>
                      <a:pt x="154" y="477"/>
                    </a:lnTo>
                    <a:lnTo>
                      <a:pt x="154" y="476"/>
                    </a:lnTo>
                    <a:lnTo>
                      <a:pt x="154" y="472"/>
                    </a:lnTo>
                    <a:lnTo>
                      <a:pt x="154" y="472"/>
                    </a:lnTo>
                    <a:lnTo>
                      <a:pt x="154" y="470"/>
                    </a:lnTo>
                    <a:lnTo>
                      <a:pt x="152" y="470"/>
                    </a:lnTo>
                    <a:lnTo>
                      <a:pt x="152" y="468"/>
                    </a:lnTo>
                    <a:lnTo>
                      <a:pt x="154" y="465"/>
                    </a:lnTo>
                    <a:lnTo>
                      <a:pt x="154" y="463"/>
                    </a:lnTo>
                    <a:lnTo>
                      <a:pt x="154" y="461"/>
                    </a:lnTo>
                    <a:lnTo>
                      <a:pt x="152" y="459"/>
                    </a:lnTo>
                    <a:lnTo>
                      <a:pt x="152" y="459"/>
                    </a:lnTo>
                    <a:lnTo>
                      <a:pt x="152" y="461"/>
                    </a:lnTo>
                    <a:lnTo>
                      <a:pt x="152" y="459"/>
                    </a:lnTo>
                    <a:lnTo>
                      <a:pt x="152" y="458"/>
                    </a:lnTo>
                    <a:lnTo>
                      <a:pt x="152" y="458"/>
                    </a:lnTo>
                    <a:lnTo>
                      <a:pt x="152" y="456"/>
                    </a:lnTo>
                    <a:lnTo>
                      <a:pt x="152" y="456"/>
                    </a:lnTo>
                    <a:lnTo>
                      <a:pt x="151" y="454"/>
                    </a:lnTo>
                    <a:lnTo>
                      <a:pt x="151" y="454"/>
                    </a:lnTo>
                    <a:lnTo>
                      <a:pt x="151" y="452"/>
                    </a:lnTo>
                    <a:lnTo>
                      <a:pt x="149" y="448"/>
                    </a:lnTo>
                    <a:lnTo>
                      <a:pt x="149" y="445"/>
                    </a:lnTo>
                    <a:lnTo>
                      <a:pt x="149" y="445"/>
                    </a:lnTo>
                    <a:lnTo>
                      <a:pt x="149" y="443"/>
                    </a:lnTo>
                    <a:lnTo>
                      <a:pt x="151" y="443"/>
                    </a:lnTo>
                    <a:lnTo>
                      <a:pt x="149" y="441"/>
                    </a:lnTo>
                    <a:lnTo>
                      <a:pt x="149" y="441"/>
                    </a:lnTo>
                    <a:lnTo>
                      <a:pt x="149" y="441"/>
                    </a:lnTo>
                    <a:lnTo>
                      <a:pt x="149" y="439"/>
                    </a:lnTo>
                    <a:lnTo>
                      <a:pt x="149" y="438"/>
                    </a:lnTo>
                    <a:lnTo>
                      <a:pt x="149" y="438"/>
                    </a:lnTo>
                    <a:lnTo>
                      <a:pt x="149" y="438"/>
                    </a:lnTo>
                    <a:lnTo>
                      <a:pt x="147" y="436"/>
                    </a:lnTo>
                    <a:lnTo>
                      <a:pt x="147" y="436"/>
                    </a:lnTo>
                    <a:lnTo>
                      <a:pt x="147" y="434"/>
                    </a:lnTo>
                    <a:lnTo>
                      <a:pt x="147" y="432"/>
                    </a:lnTo>
                    <a:lnTo>
                      <a:pt x="145" y="430"/>
                    </a:lnTo>
                    <a:lnTo>
                      <a:pt x="145" y="429"/>
                    </a:lnTo>
                    <a:lnTo>
                      <a:pt x="145" y="429"/>
                    </a:lnTo>
                    <a:lnTo>
                      <a:pt x="145" y="427"/>
                    </a:lnTo>
                    <a:lnTo>
                      <a:pt x="143" y="427"/>
                    </a:lnTo>
                    <a:lnTo>
                      <a:pt x="143" y="427"/>
                    </a:lnTo>
                    <a:lnTo>
                      <a:pt x="143" y="425"/>
                    </a:lnTo>
                    <a:lnTo>
                      <a:pt x="143" y="423"/>
                    </a:lnTo>
                    <a:lnTo>
                      <a:pt x="143" y="423"/>
                    </a:lnTo>
                    <a:lnTo>
                      <a:pt x="143" y="420"/>
                    </a:lnTo>
                    <a:lnTo>
                      <a:pt x="145" y="418"/>
                    </a:lnTo>
                    <a:lnTo>
                      <a:pt x="145" y="416"/>
                    </a:lnTo>
                    <a:lnTo>
                      <a:pt x="145" y="414"/>
                    </a:lnTo>
                    <a:lnTo>
                      <a:pt x="145" y="412"/>
                    </a:lnTo>
                    <a:lnTo>
                      <a:pt x="147" y="410"/>
                    </a:lnTo>
                    <a:lnTo>
                      <a:pt x="147" y="409"/>
                    </a:lnTo>
                    <a:lnTo>
                      <a:pt x="147" y="407"/>
                    </a:lnTo>
                    <a:lnTo>
                      <a:pt x="149" y="405"/>
                    </a:lnTo>
                    <a:lnTo>
                      <a:pt x="149" y="407"/>
                    </a:lnTo>
                    <a:lnTo>
                      <a:pt x="149" y="407"/>
                    </a:lnTo>
                    <a:lnTo>
                      <a:pt x="151" y="409"/>
                    </a:lnTo>
                    <a:lnTo>
                      <a:pt x="151" y="409"/>
                    </a:lnTo>
                    <a:lnTo>
                      <a:pt x="151" y="409"/>
                    </a:lnTo>
                    <a:lnTo>
                      <a:pt x="152" y="409"/>
                    </a:lnTo>
                    <a:lnTo>
                      <a:pt x="152" y="410"/>
                    </a:lnTo>
                    <a:lnTo>
                      <a:pt x="154" y="409"/>
                    </a:lnTo>
                    <a:lnTo>
                      <a:pt x="154" y="410"/>
                    </a:lnTo>
                    <a:lnTo>
                      <a:pt x="154" y="412"/>
                    </a:lnTo>
                    <a:lnTo>
                      <a:pt x="156" y="412"/>
                    </a:lnTo>
                    <a:lnTo>
                      <a:pt x="158" y="412"/>
                    </a:lnTo>
                    <a:lnTo>
                      <a:pt x="158" y="414"/>
                    </a:lnTo>
                    <a:lnTo>
                      <a:pt x="158" y="414"/>
                    </a:lnTo>
                    <a:lnTo>
                      <a:pt x="158" y="418"/>
                    </a:lnTo>
                    <a:lnTo>
                      <a:pt x="158" y="418"/>
                    </a:lnTo>
                    <a:lnTo>
                      <a:pt x="158" y="421"/>
                    </a:lnTo>
                    <a:lnTo>
                      <a:pt x="158" y="421"/>
                    </a:lnTo>
                    <a:lnTo>
                      <a:pt x="158" y="423"/>
                    </a:lnTo>
                    <a:lnTo>
                      <a:pt x="156" y="427"/>
                    </a:lnTo>
                    <a:lnTo>
                      <a:pt x="156" y="427"/>
                    </a:lnTo>
                    <a:lnTo>
                      <a:pt x="158" y="427"/>
                    </a:lnTo>
                    <a:lnTo>
                      <a:pt x="158" y="429"/>
                    </a:lnTo>
                    <a:lnTo>
                      <a:pt x="156" y="430"/>
                    </a:lnTo>
                    <a:lnTo>
                      <a:pt x="156" y="432"/>
                    </a:lnTo>
                    <a:lnTo>
                      <a:pt x="158" y="432"/>
                    </a:lnTo>
                    <a:lnTo>
                      <a:pt x="158" y="432"/>
                    </a:lnTo>
                    <a:lnTo>
                      <a:pt x="158" y="434"/>
                    </a:lnTo>
                    <a:lnTo>
                      <a:pt x="158" y="436"/>
                    </a:lnTo>
                    <a:lnTo>
                      <a:pt x="158" y="438"/>
                    </a:lnTo>
                    <a:lnTo>
                      <a:pt x="158" y="439"/>
                    </a:lnTo>
                    <a:lnTo>
                      <a:pt x="160" y="441"/>
                    </a:lnTo>
                    <a:lnTo>
                      <a:pt x="160" y="443"/>
                    </a:lnTo>
                    <a:lnTo>
                      <a:pt x="161" y="445"/>
                    </a:lnTo>
                    <a:lnTo>
                      <a:pt x="161" y="447"/>
                    </a:lnTo>
                    <a:lnTo>
                      <a:pt x="163" y="448"/>
                    </a:lnTo>
                    <a:lnTo>
                      <a:pt x="165" y="448"/>
                    </a:lnTo>
                    <a:lnTo>
                      <a:pt x="165" y="448"/>
                    </a:lnTo>
                    <a:lnTo>
                      <a:pt x="165" y="450"/>
                    </a:lnTo>
                    <a:lnTo>
                      <a:pt x="163" y="452"/>
                    </a:lnTo>
                    <a:lnTo>
                      <a:pt x="163" y="452"/>
                    </a:lnTo>
                    <a:lnTo>
                      <a:pt x="163" y="454"/>
                    </a:lnTo>
                    <a:lnTo>
                      <a:pt x="163" y="454"/>
                    </a:lnTo>
                    <a:lnTo>
                      <a:pt x="165" y="456"/>
                    </a:lnTo>
                    <a:lnTo>
                      <a:pt x="167" y="458"/>
                    </a:lnTo>
                    <a:lnTo>
                      <a:pt x="167" y="459"/>
                    </a:lnTo>
                    <a:lnTo>
                      <a:pt x="167" y="459"/>
                    </a:lnTo>
                    <a:lnTo>
                      <a:pt x="167" y="461"/>
                    </a:lnTo>
                    <a:lnTo>
                      <a:pt x="167" y="461"/>
                    </a:lnTo>
                    <a:lnTo>
                      <a:pt x="170" y="461"/>
                    </a:lnTo>
                    <a:lnTo>
                      <a:pt x="170" y="461"/>
                    </a:lnTo>
                    <a:lnTo>
                      <a:pt x="170" y="463"/>
                    </a:lnTo>
                    <a:lnTo>
                      <a:pt x="170" y="465"/>
                    </a:lnTo>
                    <a:lnTo>
                      <a:pt x="170" y="465"/>
                    </a:lnTo>
                    <a:lnTo>
                      <a:pt x="170" y="467"/>
                    </a:lnTo>
                    <a:lnTo>
                      <a:pt x="169" y="467"/>
                    </a:lnTo>
                    <a:lnTo>
                      <a:pt x="169" y="468"/>
                    </a:lnTo>
                    <a:lnTo>
                      <a:pt x="167" y="468"/>
                    </a:lnTo>
                    <a:lnTo>
                      <a:pt x="167" y="470"/>
                    </a:lnTo>
                    <a:lnTo>
                      <a:pt x="167" y="472"/>
                    </a:lnTo>
                    <a:lnTo>
                      <a:pt x="167" y="472"/>
                    </a:lnTo>
                    <a:lnTo>
                      <a:pt x="170" y="472"/>
                    </a:lnTo>
                    <a:lnTo>
                      <a:pt x="170" y="472"/>
                    </a:lnTo>
                    <a:lnTo>
                      <a:pt x="170" y="472"/>
                    </a:lnTo>
                    <a:lnTo>
                      <a:pt x="170" y="474"/>
                    </a:lnTo>
                    <a:lnTo>
                      <a:pt x="170" y="474"/>
                    </a:lnTo>
                    <a:lnTo>
                      <a:pt x="172" y="477"/>
                    </a:lnTo>
                    <a:lnTo>
                      <a:pt x="174" y="477"/>
                    </a:lnTo>
                    <a:lnTo>
                      <a:pt x="174" y="477"/>
                    </a:lnTo>
                    <a:lnTo>
                      <a:pt x="176" y="479"/>
                    </a:lnTo>
                    <a:lnTo>
                      <a:pt x="176" y="479"/>
                    </a:lnTo>
                    <a:lnTo>
                      <a:pt x="176" y="481"/>
                    </a:lnTo>
                    <a:lnTo>
                      <a:pt x="176" y="483"/>
                    </a:lnTo>
                    <a:lnTo>
                      <a:pt x="176" y="483"/>
                    </a:lnTo>
                    <a:lnTo>
                      <a:pt x="180" y="488"/>
                    </a:lnTo>
                    <a:lnTo>
                      <a:pt x="180" y="490"/>
                    </a:lnTo>
                    <a:lnTo>
                      <a:pt x="181" y="492"/>
                    </a:lnTo>
                    <a:lnTo>
                      <a:pt x="181" y="492"/>
                    </a:lnTo>
                    <a:lnTo>
                      <a:pt x="181" y="492"/>
                    </a:lnTo>
                    <a:lnTo>
                      <a:pt x="181" y="494"/>
                    </a:lnTo>
                    <a:lnTo>
                      <a:pt x="181" y="494"/>
                    </a:lnTo>
                    <a:lnTo>
                      <a:pt x="181" y="494"/>
                    </a:lnTo>
                    <a:lnTo>
                      <a:pt x="183" y="496"/>
                    </a:lnTo>
                    <a:lnTo>
                      <a:pt x="183" y="497"/>
                    </a:lnTo>
                    <a:lnTo>
                      <a:pt x="183" y="499"/>
                    </a:lnTo>
                    <a:lnTo>
                      <a:pt x="185" y="501"/>
                    </a:lnTo>
                    <a:lnTo>
                      <a:pt x="185" y="503"/>
                    </a:lnTo>
                    <a:lnTo>
                      <a:pt x="187" y="505"/>
                    </a:lnTo>
                    <a:lnTo>
                      <a:pt x="187" y="506"/>
                    </a:lnTo>
                    <a:lnTo>
                      <a:pt x="187" y="508"/>
                    </a:lnTo>
                    <a:lnTo>
                      <a:pt x="187" y="512"/>
                    </a:lnTo>
                    <a:lnTo>
                      <a:pt x="187" y="514"/>
                    </a:lnTo>
                    <a:lnTo>
                      <a:pt x="187" y="514"/>
                    </a:lnTo>
                    <a:lnTo>
                      <a:pt x="189" y="515"/>
                    </a:lnTo>
                    <a:lnTo>
                      <a:pt x="189" y="517"/>
                    </a:lnTo>
                    <a:lnTo>
                      <a:pt x="189" y="519"/>
                    </a:lnTo>
                    <a:lnTo>
                      <a:pt x="187" y="519"/>
                    </a:lnTo>
                    <a:lnTo>
                      <a:pt x="187" y="521"/>
                    </a:lnTo>
                    <a:lnTo>
                      <a:pt x="185" y="523"/>
                    </a:lnTo>
                    <a:lnTo>
                      <a:pt x="185" y="523"/>
                    </a:lnTo>
                    <a:lnTo>
                      <a:pt x="185" y="523"/>
                    </a:lnTo>
                    <a:lnTo>
                      <a:pt x="185" y="524"/>
                    </a:lnTo>
                    <a:lnTo>
                      <a:pt x="185" y="526"/>
                    </a:lnTo>
                    <a:lnTo>
                      <a:pt x="183" y="526"/>
                    </a:lnTo>
                    <a:lnTo>
                      <a:pt x="183" y="526"/>
                    </a:lnTo>
                    <a:lnTo>
                      <a:pt x="181" y="528"/>
                    </a:lnTo>
                    <a:lnTo>
                      <a:pt x="183" y="528"/>
                    </a:lnTo>
                    <a:lnTo>
                      <a:pt x="183" y="530"/>
                    </a:lnTo>
                    <a:lnTo>
                      <a:pt x="183" y="532"/>
                    </a:lnTo>
                    <a:lnTo>
                      <a:pt x="183" y="533"/>
                    </a:lnTo>
                    <a:lnTo>
                      <a:pt x="183" y="533"/>
                    </a:lnTo>
                    <a:lnTo>
                      <a:pt x="185" y="537"/>
                    </a:lnTo>
                    <a:lnTo>
                      <a:pt x="185" y="539"/>
                    </a:lnTo>
                    <a:lnTo>
                      <a:pt x="187" y="539"/>
                    </a:lnTo>
                    <a:lnTo>
                      <a:pt x="187" y="541"/>
                    </a:lnTo>
                    <a:lnTo>
                      <a:pt x="189" y="541"/>
                    </a:lnTo>
                    <a:lnTo>
                      <a:pt x="189" y="541"/>
                    </a:lnTo>
                    <a:lnTo>
                      <a:pt x="190" y="541"/>
                    </a:lnTo>
                    <a:lnTo>
                      <a:pt x="192" y="543"/>
                    </a:lnTo>
                    <a:lnTo>
                      <a:pt x="192" y="544"/>
                    </a:lnTo>
                    <a:lnTo>
                      <a:pt x="194" y="544"/>
                    </a:lnTo>
                    <a:lnTo>
                      <a:pt x="194" y="546"/>
                    </a:lnTo>
                    <a:lnTo>
                      <a:pt x="194" y="546"/>
                    </a:lnTo>
                    <a:lnTo>
                      <a:pt x="194" y="546"/>
                    </a:lnTo>
                    <a:lnTo>
                      <a:pt x="194" y="548"/>
                    </a:lnTo>
                    <a:lnTo>
                      <a:pt x="194" y="548"/>
                    </a:lnTo>
                    <a:lnTo>
                      <a:pt x="196" y="550"/>
                    </a:lnTo>
                    <a:lnTo>
                      <a:pt x="198" y="550"/>
                    </a:lnTo>
                    <a:lnTo>
                      <a:pt x="198" y="550"/>
                    </a:lnTo>
                    <a:lnTo>
                      <a:pt x="198" y="550"/>
                    </a:lnTo>
                    <a:lnTo>
                      <a:pt x="198" y="552"/>
                    </a:lnTo>
                    <a:lnTo>
                      <a:pt x="203" y="553"/>
                    </a:lnTo>
                    <a:lnTo>
                      <a:pt x="203" y="553"/>
                    </a:lnTo>
                    <a:lnTo>
                      <a:pt x="205" y="553"/>
                    </a:lnTo>
                    <a:lnTo>
                      <a:pt x="207" y="553"/>
                    </a:lnTo>
                    <a:lnTo>
                      <a:pt x="209" y="555"/>
                    </a:lnTo>
                    <a:lnTo>
                      <a:pt x="209" y="555"/>
                    </a:lnTo>
                    <a:lnTo>
                      <a:pt x="209" y="557"/>
                    </a:lnTo>
                    <a:lnTo>
                      <a:pt x="209" y="557"/>
                    </a:lnTo>
                    <a:lnTo>
                      <a:pt x="209" y="557"/>
                    </a:lnTo>
                    <a:lnTo>
                      <a:pt x="210" y="557"/>
                    </a:lnTo>
                    <a:lnTo>
                      <a:pt x="212" y="559"/>
                    </a:lnTo>
                    <a:lnTo>
                      <a:pt x="212" y="559"/>
                    </a:lnTo>
                    <a:lnTo>
                      <a:pt x="212" y="561"/>
                    </a:lnTo>
                    <a:lnTo>
                      <a:pt x="212" y="561"/>
                    </a:lnTo>
                    <a:lnTo>
                      <a:pt x="212" y="561"/>
                    </a:lnTo>
                    <a:lnTo>
                      <a:pt x="214" y="562"/>
                    </a:lnTo>
                    <a:lnTo>
                      <a:pt x="214" y="562"/>
                    </a:lnTo>
                    <a:lnTo>
                      <a:pt x="216" y="562"/>
                    </a:lnTo>
                    <a:lnTo>
                      <a:pt x="218" y="562"/>
                    </a:lnTo>
                    <a:lnTo>
                      <a:pt x="219" y="564"/>
                    </a:lnTo>
                    <a:lnTo>
                      <a:pt x="221" y="564"/>
                    </a:lnTo>
                    <a:lnTo>
                      <a:pt x="221" y="566"/>
                    </a:lnTo>
                    <a:lnTo>
                      <a:pt x="225" y="568"/>
                    </a:lnTo>
                    <a:lnTo>
                      <a:pt x="227" y="568"/>
                    </a:lnTo>
                    <a:lnTo>
                      <a:pt x="228" y="568"/>
                    </a:lnTo>
                    <a:lnTo>
                      <a:pt x="230" y="570"/>
                    </a:lnTo>
                    <a:lnTo>
                      <a:pt x="234" y="573"/>
                    </a:lnTo>
                    <a:lnTo>
                      <a:pt x="234" y="573"/>
                    </a:lnTo>
                    <a:lnTo>
                      <a:pt x="236" y="573"/>
                    </a:lnTo>
                    <a:lnTo>
                      <a:pt x="236" y="573"/>
                    </a:lnTo>
                    <a:lnTo>
                      <a:pt x="236" y="573"/>
                    </a:lnTo>
                    <a:lnTo>
                      <a:pt x="237" y="575"/>
                    </a:lnTo>
                    <a:lnTo>
                      <a:pt x="241" y="575"/>
                    </a:lnTo>
                    <a:lnTo>
                      <a:pt x="243" y="577"/>
                    </a:lnTo>
                    <a:lnTo>
                      <a:pt x="245" y="577"/>
                    </a:lnTo>
                    <a:lnTo>
                      <a:pt x="245" y="579"/>
                    </a:lnTo>
                    <a:lnTo>
                      <a:pt x="247" y="579"/>
                    </a:lnTo>
                    <a:lnTo>
                      <a:pt x="248" y="579"/>
                    </a:lnTo>
                    <a:lnTo>
                      <a:pt x="250" y="577"/>
                    </a:lnTo>
                    <a:lnTo>
                      <a:pt x="250" y="577"/>
                    </a:lnTo>
                    <a:lnTo>
                      <a:pt x="252" y="575"/>
                    </a:lnTo>
                    <a:lnTo>
                      <a:pt x="254" y="575"/>
                    </a:lnTo>
                    <a:lnTo>
                      <a:pt x="257" y="573"/>
                    </a:lnTo>
                    <a:lnTo>
                      <a:pt x="257" y="573"/>
                    </a:lnTo>
                    <a:lnTo>
                      <a:pt x="259" y="573"/>
                    </a:lnTo>
                    <a:lnTo>
                      <a:pt x="261" y="573"/>
                    </a:lnTo>
                    <a:lnTo>
                      <a:pt x="263" y="573"/>
                    </a:lnTo>
                    <a:lnTo>
                      <a:pt x="266" y="575"/>
                    </a:lnTo>
                    <a:lnTo>
                      <a:pt x="268" y="577"/>
                    </a:lnTo>
                    <a:lnTo>
                      <a:pt x="272" y="581"/>
                    </a:lnTo>
                    <a:lnTo>
                      <a:pt x="272" y="582"/>
                    </a:lnTo>
                    <a:lnTo>
                      <a:pt x="274" y="586"/>
                    </a:lnTo>
                    <a:lnTo>
                      <a:pt x="275" y="588"/>
                    </a:lnTo>
                    <a:lnTo>
                      <a:pt x="277" y="590"/>
                    </a:lnTo>
                    <a:lnTo>
                      <a:pt x="277" y="590"/>
                    </a:lnTo>
                    <a:lnTo>
                      <a:pt x="279" y="591"/>
                    </a:lnTo>
                    <a:lnTo>
                      <a:pt x="279" y="591"/>
                    </a:lnTo>
                    <a:lnTo>
                      <a:pt x="279" y="591"/>
                    </a:lnTo>
                    <a:lnTo>
                      <a:pt x="281" y="593"/>
                    </a:lnTo>
                    <a:lnTo>
                      <a:pt x="283" y="595"/>
                    </a:lnTo>
                    <a:lnTo>
                      <a:pt x="283" y="595"/>
                    </a:lnTo>
                    <a:lnTo>
                      <a:pt x="285" y="597"/>
                    </a:lnTo>
                    <a:lnTo>
                      <a:pt x="286" y="597"/>
                    </a:lnTo>
                    <a:lnTo>
                      <a:pt x="290" y="597"/>
                    </a:lnTo>
                    <a:lnTo>
                      <a:pt x="290" y="597"/>
                    </a:lnTo>
                    <a:lnTo>
                      <a:pt x="294" y="597"/>
                    </a:lnTo>
                    <a:lnTo>
                      <a:pt x="294" y="599"/>
                    </a:lnTo>
                    <a:lnTo>
                      <a:pt x="295" y="599"/>
                    </a:lnTo>
                    <a:lnTo>
                      <a:pt x="297" y="600"/>
                    </a:lnTo>
                    <a:lnTo>
                      <a:pt x="299" y="600"/>
                    </a:lnTo>
                    <a:lnTo>
                      <a:pt x="301" y="602"/>
                    </a:lnTo>
                    <a:lnTo>
                      <a:pt x="303" y="602"/>
                    </a:lnTo>
                    <a:lnTo>
                      <a:pt x="304" y="604"/>
                    </a:lnTo>
                    <a:lnTo>
                      <a:pt x="308" y="604"/>
                    </a:lnTo>
                    <a:lnTo>
                      <a:pt x="312" y="602"/>
                    </a:lnTo>
                    <a:lnTo>
                      <a:pt x="312" y="602"/>
                    </a:lnTo>
                    <a:lnTo>
                      <a:pt x="314" y="602"/>
                    </a:lnTo>
                    <a:lnTo>
                      <a:pt x="314" y="602"/>
                    </a:lnTo>
                    <a:lnTo>
                      <a:pt x="314" y="602"/>
                    </a:lnTo>
                    <a:lnTo>
                      <a:pt x="314" y="604"/>
                    </a:lnTo>
                    <a:lnTo>
                      <a:pt x="315" y="606"/>
                    </a:lnTo>
                    <a:lnTo>
                      <a:pt x="315" y="606"/>
                    </a:lnTo>
                    <a:lnTo>
                      <a:pt x="314" y="606"/>
                    </a:lnTo>
                    <a:lnTo>
                      <a:pt x="314" y="606"/>
                    </a:lnTo>
                    <a:lnTo>
                      <a:pt x="314" y="608"/>
                    </a:lnTo>
                    <a:lnTo>
                      <a:pt x="315" y="609"/>
                    </a:lnTo>
                    <a:lnTo>
                      <a:pt x="315" y="611"/>
                    </a:lnTo>
                    <a:lnTo>
                      <a:pt x="319" y="615"/>
                    </a:lnTo>
                    <a:lnTo>
                      <a:pt x="321" y="619"/>
                    </a:lnTo>
                    <a:lnTo>
                      <a:pt x="321" y="620"/>
                    </a:lnTo>
                    <a:lnTo>
                      <a:pt x="323" y="620"/>
                    </a:lnTo>
                    <a:lnTo>
                      <a:pt x="323" y="620"/>
                    </a:lnTo>
                    <a:lnTo>
                      <a:pt x="324" y="624"/>
                    </a:lnTo>
                    <a:lnTo>
                      <a:pt x="326" y="624"/>
                    </a:lnTo>
                    <a:lnTo>
                      <a:pt x="326" y="626"/>
                    </a:lnTo>
                    <a:lnTo>
                      <a:pt x="324" y="628"/>
                    </a:lnTo>
                    <a:lnTo>
                      <a:pt x="324" y="628"/>
                    </a:lnTo>
                    <a:lnTo>
                      <a:pt x="326" y="629"/>
                    </a:lnTo>
                    <a:lnTo>
                      <a:pt x="324" y="631"/>
                    </a:lnTo>
                    <a:lnTo>
                      <a:pt x="324" y="631"/>
                    </a:lnTo>
                    <a:lnTo>
                      <a:pt x="324" y="631"/>
                    </a:lnTo>
                    <a:lnTo>
                      <a:pt x="324" y="635"/>
                    </a:lnTo>
                    <a:lnTo>
                      <a:pt x="324" y="635"/>
                    </a:lnTo>
                    <a:lnTo>
                      <a:pt x="326" y="637"/>
                    </a:lnTo>
                    <a:lnTo>
                      <a:pt x="326" y="638"/>
                    </a:lnTo>
                    <a:lnTo>
                      <a:pt x="328" y="638"/>
                    </a:lnTo>
                    <a:lnTo>
                      <a:pt x="328" y="638"/>
                    </a:lnTo>
                    <a:lnTo>
                      <a:pt x="330" y="640"/>
                    </a:lnTo>
                    <a:lnTo>
                      <a:pt x="330" y="640"/>
                    </a:lnTo>
                    <a:lnTo>
                      <a:pt x="330" y="640"/>
                    </a:lnTo>
                    <a:lnTo>
                      <a:pt x="332" y="638"/>
                    </a:lnTo>
                    <a:lnTo>
                      <a:pt x="332" y="638"/>
                    </a:lnTo>
                    <a:lnTo>
                      <a:pt x="330" y="637"/>
                    </a:lnTo>
                    <a:lnTo>
                      <a:pt x="330" y="637"/>
                    </a:lnTo>
                    <a:lnTo>
                      <a:pt x="332" y="635"/>
                    </a:lnTo>
                    <a:lnTo>
                      <a:pt x="332" y="635"/>
                    </a:lnTo>
                    <a:lnTo>
                      <a:pt x="332" y="637"/>
                    </a:lnTo>
                    <a:lnTo>
                      <a:pt x="333" y="638"/>
                    </a:lnTo>
                    <a:lnTo>
                      <a:pt x="333" y="640"/>
                    </a:lnTo>
                    <a:lnTo>
                      <a:pt x="335" y="642"/>
                    </a:lnTo>
                    <a:lnTo>
                      <a:pt x="335" y="642"/>
                    </a:lnTo>
                    <a:lnTo>
                      <a:pt x="339" y="644"/>
                    </a:lnTo>
                    <a:lnTo>
                      <a:pt x="341" y="646"/>
                    </a:lnTo>
                    <a:lnTo>
                      <a:pt x="341" y="651"/>
                    </a:lnTo>
                    <a:lnTo>
                      <a:pt x="341" y="651"/>
                    </a:lnTo>
                    <a:lnTo>
                      <a:pt x="342" y="653"/>
                    </a:lnTo>
                    <a:lnTo>
                      <a:pt x="342" y="653"/>
                    </a:lnTo>
                    <a:lnTo>
                      <a:pt x="344" y="653"/>
                    </a:lnTo>
                    <a:lnTo>
                      <a:pt x="342" y="649"/>
                    </a:lnTo>
                    <a:lnTo>
                      <a:pt x="344" y="649"/>
                    </a:lnTo>
                    <a:lnTo>
                      <a:pt x="344" y="649"/>
                    </a:lnTo>
                    <a:lnTo>
                      <a:pt x="346" y="651"/>
                    </a:lnTo>
                    <a:lnTo>
                      <a:pt x="346" y="653"/>
                    </a:lnTo>
                    <a:lnTo>
                      <a:pt x="346" y="653"/>
                    </a:lnTo>
                    <a:lnTo>
                      <a:pt x="346" y="655"/>
                    </a:lnTo>
                    <a:lnTo>
                      <a:pt x="346" y="655"/>
                    </a:lnTo>
                    <a:lnTo>
                      <a:pt x="348" y="655"/>
                    </a:lnTo>
                    <a:lnTo>
                      <a:pt x="348" y="653"/>
                    </a:lnTo>
                    <a:lnTo>
                      <a:pt x="350" y="653"/>
                    </a:lnTo>
                    <a:lnTo>
                      <a:pt x="352" y="655"/>
                    </a:lnTo>
                    <a:lnTo>
                      <a:pt x="353" y="655"/>
                    </a:lnTo>
                    <a:lnTo>
                      <a:pt x="355" y="655"/>
                    </a:lnTo>
                    <a:lnTo>
                      <a:pt x="355" y="655"/>
                    </a:lnTo>
                    <a:lnTo>
                      <a:pt x="357" y="657"/>
                    </a:lnTo>
                    <a:lnTo>
                      <a:pt x="357" y="657"/>
                    </a:lnTo>
                    <a:lnTo>
                      <a:pt x="357" y="658"/>
                    </a:lnTo>
                    <a:lnTo>
                      <a:pt x="359" y="660"/>
                    </a:lnTo>
                    <a:lnTo>
                      <a:pt x="359" y="662"/>
                    </a:lnTo>
                    <a:lnTo>
                      <a:pt x="361" y="662"/>
                    </a:lnTo>
                    <a:lnTo>
                      <a:pt x="361" y="660"/>
                    </a:lnTo>
                    <a:lnTo>
                      <a:pt x="362" y="660"/>
                    </a:lnTo>
                    <a:lnTo>
                      <a:pt x="362" y="662"/>
                    </a:lnTo>
                    <a:lnTo>
                      <a:pt x="362" y="662"/>
                    </a:lnTo>
                    <a:lnTo>
                      <a:pt x="362" y="666"/>
                    </a:lnTo>
                    <a:lnTo>
                      <a:pt x="362" y="666"/>
                    </a:lnTo>
                    <a:lnTo>
                      <a:pt x="364" y="666"/>
                    </a:lnTo>
                    <a:lnTo>
                      <a:pt x="366" y="666"/>
                    </a:lnTo>
                    <a:lnTo>
                      <a:pt x="368" y="664"/>
                    </a:lnTo>
                    <a:lnTo>
                      <a:pt x="370" y="662"/>
                    </a:lnTo>
                    <a:lnTo>
                      <a:pt x="370" y="660"/>
                    </a:lnTo>
                    <a:lnTo>
                      <a:pt x="368" y="660"/>
                    </a:lnTo>
                    <a:lnTo>
                      <a:pt x="368" y="660"/>
                    </a:lnTo>
                    <a:lnTo>
                      <a:pt x="366" y="658"/>
                    </a:lnTo>
                    <a:lnTo>
                      <a:pt x="366" y="657"/>
                    </a:lnTo>
                    <a:lnTo>
                      <a:pt x="366" y="657"/>
                    </a:lnTo>
                    <a:lnTo>
                      <a:pt x="366" y="655"/>
                    </a:lnTo>
                    <a:lnTo>
                      <a:pt x="368" y="655"/>
                    </a:lnTo>
                    <a:lnTo>
                      <a:pt x="370" y="655"/>
                    </a:lnTo>
                    <a:lnTo>
                      <a:pt x="370" y="655"/>
                    </a:lnTo>
                    <a:lnTo>
                      <a:pt x="371" y="653"/>
                    </a:lnTo>
                    <a:lnTo>
                      <a:pt x="373" y="651"/>
                    </a:lnTo>
                    <a:lnTo>
                      <a:pt x="373" y="649"/>
                    </a:lnTo>
                    <a:lnTo>
                      <a:pt x="375" y="647"/>
                    </a:lnTo>
                    <a:lnTo>
                      <a:pt x="377" y="647"/>
                    </a:lnTo>
                    <a:lnTo>
                      <a:pt x="377" y="647"/>
                    </a:lnTo>
                    <a:lnTo>
                      <a:pt x="379" y="649"/>
                    </a:lnTo>
                    <a:lnTo>
                      <a:pt x="382" y="651"/>
                    </a:lnTo>
                    <a:lnTo>
                      <a:pt x="382" y="653"/>
                    </a:lnTo>
                    <a:lnTo>
                      <a:pt x="384" y="653"/>
                    </a:lnTo>
                    <a:lnTo>
                      <a:pt x="386" y="653"/>
                    </a:lnTo>
                    <a:lnTo>
                      <a:pt x="388" y="653"/>
                    </a:lnTo>
                    <a:lnTo>
                      <a:pt x="388" y="655"/>
                    </a:lnTo>
                    <a:lnTo>
                      <a:pt x="386" y="655"/>
                    </a:lnTo>
                    <a:lnTo>
                      <a:pt x="384" y="655"/>
                    </a:lnTo>
                    <a:lnTo>
                      <a:pt x="384" y="657"/>
                    </a:lnTo>
                    <a:lnTo>
                      <a:pt x="384" y="658"/>
                    </a:lnTo>
                    <a:lnTo>
                      <a:pt x="384" y="660"/>
                    </a:lnTo>
                    <a:lnTo>
                      <a:pt x="384" y="662"/>
                    </a:lnTo>
                    <a:lnTo>
                      <a:pt x="386" y="664"/>
                    </a:lnTo>
                    <a:lnTo>
                      <a:pt x="388" y="664"/>
                    </a:lnTo>
                    <a:lnTo>
                      <a:pt x="388" y="666"/>
                    </a:lnTo>
                    <a:lnTo>
                      <a:pt x="388" y="669"/>
                    </a:lnTo>
                    <a:lnTo>
                      <a:pt x="388" y="669"/>
                    </a:lnTo>
                    <a:lnTo>
                      <a:pt x="390" y="671"/>
                    </a:lnTo>
                    <a:lnTo>
                      <a:pt x="391" y="673"/>
                    </a:lnTo>
                    <a:lnTo>
                      <a:pt x="391" y="673"/>
                    </a:lnTo>
                    <a:lnTo>
                      <a:pt x="390" y="676"/>
                    </a:lnTo>
                    <a:lnTo>
                      <a:pt x="391" y="680"/>
                    </a:lnTo>
                    <a:lnTo>
                      <a:pt x="391" y="680"/>
                    </a:lnTo>
                    <a:lnTo>
                      <a:pt x="390" y="682"/>
                    </a:lnTo>
                    <a:lnTo>
                      <a:pt x="390" y="684"/>
                    </a:lnTo>
                    <a:lnTo>
                      <a:pt x="390" y="687"/>
                    </a:lnTo>
                    <a:lnTo>
                      <a:pt x="390" y="691"/>
                    </a:lnTo>
                    <a:lnTo>
                      <a:pt x="390" y="693"/>
                    </a:lnTo>
                    <a:lnTo>
                      <a:pt x="390" y="696"/>
                    </a:lnTo>
                    <a:lnTo>
                      <a:pt x="390" y="696"/>
                    </a:lnTo>
                    <a:lnTo>
                      <a:pt x="390" y="698"/>
                    </a:lnTo>
                    <a:lnTo>
                      <a:pt x="390" y="698"/>
                    </a:lnTo>
                    <a:lnTo>
                      <a:pt x="391" y="698"/>
                    </a:lnTo>
                    <a:lnTo>
                      <a:pt x="393" y="698"/>
                    </a:lnTo>
                    <a:lnTo>
                      <a:pt x="393" y="698"/>
                    </a:lnTo>
                    <a:lnTo>
                      <a:pt x="393" y="698"/>
                    </a:lnTo>
                    <a:lnTo>
                      <a:pt x="393" y="700"/>
                    </a:lnTo>
                    <a:lnTo>
                      <a:pt x="393" y="700"/>
                    </a:lnTo>
                    <a:lnTo>
                      <a:pt x="391" y="702"/>
                    </a:lnTo>
                    <a:lnTo>
                      <a:pt x="388" y="705"/>
                    </a:lnTo>
                    <a:lnTo>
                      <a:pt x="388" y="709"/>
                    </a:lnTo>
                    <a:lnTo>
                      <a:pt x="388" y="711"/>
                    </a:lnTo>
                    <a:lnTo>
                      <a:pt x="386" y="711"/>
                    </a:lnTo>
                    <a:lnTo>
                      <a:pt x="384" y="713"/>
                    </a:lnTo>
                    <a:lnTo>
                      <a:pt x="382" y="711"/>
                    </a:lnTo>
                    <a:lnTo>
                      <a:pt x="382" y="713"/>
                    </a:lnTo>
                    <a:lnTo>
                      <a:pt x="381" y="713"/>
                    </a:lnTo>
                    <a:lnTo>
                      <a:pt x="379" y="714"/>
                    </a:lnTo>
                    <a:lnTo>
                      <a:pt x="379" y="716"/>
                    </a:lnTo>
                    <a:lnTo>
                      <a:pt x="379" y="718"/>
                    </a:lnTo>
                    <a:lnTo>
                      <a:pt x="379" y="720"/>
                    </a:lnTo>
                    <a:lnTo>
                      <a:pt x="377" y="720"/>
                    </a:lnTo>
                    <a:lnTo>
                      <a:pt x="377" y="720"/>
                    </a:lnTo>
                    <a:lnTo>
                      <a:pt x="377" y="722"/>
                    </a:lnTo>
                    <a:lnTo>
                      <a:pt x="377" y="722"/>
                    </a:lnTo>
                    <a:lnTo>
                      <a:pt x="377" y="723"/>
                    </a:lnTo>
                    <a:lnTo>
                      <a:pt x="377" y="725"/>
                    </a:lnTo>
                    <a:lnTo>
                      <a:pt x="377" y="725"/>
                    </a:lnTo>
                    <a:lnTo>
                      <a:pt x="375" y="727"/>
                    </a:lnTo>
                    <a:lnTo>
                      <a:pt x="373" y="727"/>
                    </a:lnTo>
                    <a:lnTo>
                      <a:pt x="373" y="727"/>
                    </a:lnTo>
                    <a:lnTo>
                      <a:pt x="371" y="729"/>
                    </a:lnTo>
                    <a:lnTo>
                      <a:pt x="371" y="729"/>
                    </a:lnTo>
                    <a:lnTo>
                      <a:pt x="370" y="729"/>
                    </a:lnTo>
                    <a:lnTo>
                      <a:pt x="368" y="729"/>
                    </a:lnTo>
                    <a:lnTo>
                      <a:pt x="366" y="731"/>
                    </a:lnTo>
                    <a:lnTo>
                      <a:pt x="366" y="733"/>
                    </a:lnTo>
                    <a:lnTo>
                      <a:pt x="368" y="736"/>
                    </a:lnTo>
                    <a:lnTo>
                      <a:pt x="368" y="736"/>
                    </a:lnTo>
                    <a:lnTo>
                      <a:pt x="366" y="738"/>
                    </a:lnTo>
                    <a:lnTo>
                      <a:pt x="364" y="740"/>
                    </a:lnTo>
                    <a:lnTo>
                      <a:pt x="364" y="742"/>
                    </a:lnTo>
                    <a:lnTo>
                      <a:pt x="364" y="745"/>
                    </a:lnTo>
                    <a:lnTo>
                      <a:pt x="364" y="747"/>
                    </a:lnTo>
                    <a:lnTo>
                      <a:pt x="361" y="747"/>
                    </a:lnTo>
                    <a:lnTo>
                      <a:pt x="361" y="749"/>
                    </a:lnTo>
                    <a:lnTo>
                      <a:pt x="361" y="754"/>
                    </a:lnTo>
                    <a:lnTo>
                      <a:pt x="361" y="754"/>
                    </a:lnTo>
                    <a:lnTo>
                      <a:pt x="361" y="756"/>
                    </a:lnTo>
                    <a:lnTo>
                      <a:pt x="361" y="761"/>
                    </a:lnTo>
                    <a:lnTo>
                      <a:pt x="362" y="763"/>
                    </a:lnTo>
                    <a:lnTo>
                      <a:pt x="364" y="763"/>
                    </a:lnTo>
                    <a:lnTo>
                      <a:pt x="364" y="763"/>
                    </a:lnTo>
                    <a:lnTo>
                      <a:pt x="366" y="763"/>
                    </a:lnTo>
                    <a:lnTo>
                      <a:pt x="366" y="763"/>
                    </a:lnTo>
                    <a:lnTo>
                      <a:pt x="368" y="761"/>
                    </a:lnTo>
                    <a:lnTo>
                      <a:pt x="370" y="760"/>
                    </a:lnTo>
                    <a:lnTo>
                      <a:pt x="370" y="761"/>
                    </a:lnTo>
                    <a:lnTo>
                      <a:pt x="370" y="763"/>
                    </a:lnTo>
                    <a:lnTo>
                      <a:pt x="370" y="763"/>
                    </a:lnTo>
                    <a:lnTo>
                      <a:pt x="370" y="769"/>
                    </a:lnTo>
                    <a:lnTo>
                      <a:pt x="370" y="769"/>
                    </a:lnTo>
                    <a:lnTo>
                      <a:pt x="368" y="771"/>
                    </a:lnTo>
                    <a:lnTo>
                      <a:pt x="368" y="772"/>
                    </a:lnTo>
                    <a:lnTo>
                      <a:pt x="366" y="772"/>
                    </a:lnTo>
                    <a:lnTo>
                      <a:pt x="364" y="772"/>
                    </a:lnTo>
                    <a:lnTo>
                      <a:pt x="366" y="772"/>
                    </a:lnTo>
                    <a:lnTo>
                      <a:pt x="364" y="774"/>
                    </a:lnTo>
                    <a:lnTo>
                      <a:pt x="362" y="776"/>
                    </a:lnTo>
                    <a:lnTo>
                      <a:pt x="361" y="778"/>
                    </a:lnTo>
                    <a:lnTo>
                      <a:pt x="359" y="781"/>
                    </a:lnTo>
                    <a:lnTo>
                      <a:pt x="359" y="781"/>
                    </a:lnTo>
                    <a:lnTo>
                      <a:pt x="359" y="783"/>
                    </a:lnTo>
                    <a:lnTo>
                      <a:pt x="359" y="787"/>
                    </a:lnTo>
                    <a:lnTo>
                      <a:pt x="359" y="787"/>
                    </a:lnTo>
                    <a:lnTo>
                      <a:pt x="359" y="789"/>
                    </a:lnTo>
                    <a:lnTo>
                      <a:pt x="361" y="790"/>
                    </a:lnTo>
                    <a:lnTo>
                      <a:pt x="361" y="792"/>
                    </a:lnTo>
                    <a:lnTo>
                      <a:pt x="362" y="794"/>
                    </a:lnTo>
                    <a:lnTo>
                      <a:pt x="362" y="794"/>
                    </a:lnTo>
                    <a:lnTo>
                      <a:pt x="362" y="796"/>
                    </a:lnTo>
                    <a:lnTo>
                      <a:pt x="361" y="796"/>
                    </a:lnTo>
                    <a:lnTo>
                      <a:pt x="361" y="798"/>
                    </a:lnTo>
                    <a:lnTo>
                      <a:pt x="362" y="799"/>
                    </a:lnTo>
                    <a:lnTo>
                      <a:pt x="364" y="801"/>
                    </a:lnTo>
                    <a:lnTo>
                      <a:pt x="366" y="803"/>
                    </a:lnTo>
                    <a:lnTo>
                      <a:pt x="368" y="803"/>
                    </a:lnTo>
                    <a:lnTo>
                      <a:pt x="370" y="805"/>
                    </a:lnTo>
                    <a:lnTo>
                      <a:pt x="371" y="809"/>
                    </a:lnTo>
                    <a:lnTo>
                      <a:pt x="371" y="809"/>
                    </a:lnTo>
                    <a:lnTo>
                      <a:pt x="373" y="809"/>
                    </a:lnTo>
                    <a:lnTo>
                      <a:pt x="373" y="814"/>
                    </a:lnTo>
                    <a:lnTo>
                      <a:pt x="375" y="816"/>
                    </a:lnTo>
                    <a:lnTo>
                      <a:pt x="381" y="821"/>
                    </a:lnTo>
                    <a:lnTo>
                      <a:pt x="381" y="823"/>
                    </a:lnTo>
                    <a:lnTo>
                      <a:pt x="382" y="827"/>
                    </a:lnTo>
                    <a:lnTo>
                      <a:pt x="382" y="827"/>
                    </a:lnTo>
                    <a:lnTo>
                      <a:pt x="384" y="832"/>
                    </a:lnTo>
                    <a:lnTo>
                      <a:pt x="384" y="834"/>
                    </a:lnTo>
                    <a:lnTo>
                      <a:pt x="388" y="837"/>
                    </a:lnTo>
                    <a:lnTo>
                      <a:pt x="390" y="843"/>
                    </a:lnTo>
                    <a:lnTo>
                      <a:pt x="390" y="845"/>
                    </a:lnTo>
                    <a:lnTo>
                      <a:pt x="391" y="848"/>
                    </a:lnTo>
                    <a:lnTo>
                      <a:pt x="393" y="852"/>
                    </a:lnTo>
                    <a:lnTo>
                      <a:pt x="393" y="852"/>
                    </a:lnTo>
                    <a:lnTo>
                      <a:pt x="395" y="854"/>
                    </a:lnTo>
                    <a:lnTo>
                      <a:pt x="395" y="854"/>
                    </a:lnTo>
                    <a:lnTo>
                      <a:pt x="397" y="857"/>
                    </a:lnTo>
                    <a:lnTo>
                      <a:pt x="399" y="861"/>
                    </a:lnTo>
                    <a:lnTo>
                      <a:pt x="400" y="865"/>
                    </a:lnTo>
                    <a:lnTo>
                      <a:pt x="402" y="868"/>
                    </a:lnTo>
                    <a:lnTo>
                      <a:pt x="404" y="870"/>
                    </a:lnTo>
                    <a:lnTo>
                      <a:pt x="406" y="874"/>
                    </a:lnTo>
                    <a:lnTo>
                      <a:pt x="406" y="875"/>
                    </a:lnTo>
                    <a:lnTo>
                      <a:pt x="406" y="875"/>
                    </a:lnTo>
                    <a:lnTo>
                      <a:pt x="406" y="877"/>
                    </a:lnTo>
                    <a:lnTo>
                      <a:pt x="406" y="879"/>
                    </a:lnTo>
                    <a:lnTo>
                      <a:pt x="406" y="879"/>
                    </a:lnTo>
                    <a:lnTo>
                      <a:pt x="408" y="881"/>
                    </a:lnTo>
                    <a:lnTo>
                      <a:pt x="409" y="883"/>
                    </a:lnTo>
                    <a:lnTo>
                      <a:pt x="411" y="885"/>
                    </a:lnTo>
                    <a:lnTo>
                      <a:pt x="413" y="888"/>
                    </a:lnTo>
                    <a:lnTo>
                      <a:pt x="415" y="890"/>
                    </a:lnTo>
                    <a:lnTo>
                      <a:pt x="417" y="890"/>
                    </a:lnTo>
                    <a:lnTo>
                      <a:pt x="420" y="894"/>
                    </a:lnTo>
                    <a:lnTo>
                      <a:pt x="426" y="895"/>
                    </a:lnTo>
                    <a:lnTo>
                      <a:pt x="429" y="899"/>
                    </a:lnTo>
                    <a:lnTo>
                      <a:pt x="429" y="899"/>
                    </a:lnTo>
                    <a:lnTo>
                      <a:pt x="435" y="901"/>
                    </a:lnTo>
                    <a:lnTo>
                      <a:pt x="438" y="904"/>
                    </a:lnTo>
                    <a:lnTo>
                      <a:pt x="440" y="904"/>
                    </a:lnTo>
                    <a:lnTo>
                      <a:pt x="440" y="904"/>
                    </a:lnTo>
                    <a:lnTo>
                      <a:pt x="440" y="904"/>
                    </a:lnTo>
                    <a:lnTo>
                      <a:pt x="446" y="908"/>
                    </a:lnTo>
                    <a:lnTo>
                      <a:pt x="448" y="908"/>
                    </a:lnTo>
                    <a:lnTo>
                      <a:pt x="448" y="910"/>
                    </a:lnTo>
                    <a:lnTo>
                      <a:pt x="449" y="912"/>
                    </a:lnTo>
                    <a:lnTo>
                      <a:pt x="451" y="913"/>
                    </a:lnTo>
                    <a:lnTo>
                      <a:pt x="453" y="915"/>
                    </a:lnTo>
                    <a:lnTo>
                      <a:pt x="455" y="915"/>
                    </a:lnTo>
                    <a:lnTo>
                      <a:pt x="457" y="917"/>
                    </a:lnTo>
                    <a:lnTo>
                      <a:pt x="457" y="917"/>
                    </a:lnTo>
                    <a:lnTo>
                      <a:pt x="457" y="919"/>
                    </a:lnTo>
                    <a:lnTo>
                      <a:pt x="458" y="921"/>
                    </a:lnTo>
                    <a:lnTo>
                      <a:pt x="460" y="928"/>
                    </a:lnTo>
                    <a:lnTo>
                      <a:pt x="462" y="932"/>
                    </a:lnTo>
                    <a:lnTo>
                      <a:pt x="462" y="933"/>
                    </a:lnTo>
                    <a:lnTo>
                      <a:pt x="462" y="935"/>
                    </a:lnTo>
                    <a:lnTo>
                      <a:pt x="464" y="944"/>
                    </a:lnTo>
                    <a:lnTo>
                      <a:pt x="466" y="950"/>
                    </a:lnTo>
                    <a:lnTo>
                      <a:pt x="466" y="950"/>
                    </a:lnTo>
                    <a:lnTo>
                      <a:pt x="466" y="951"/>
                    </a:lnTo>
                    <a:lnTo>
                      <a:pt x="466" y="953"/>
                    </a:lnTo>
                    <a:lnTo>
                      <a:pt x="466" y="955"/>
                    </a:lnTo>
                    <a:lnTo>
                      <a:pt x="466" y="957"/>
                    </a:lnTo>
                    <a:lnTo>
                      <a:pt x="466" y="964"/>
                    </a:lnTo>
                    <a:lnTo>
                      <a:pt x="466" y="966"/>
                    </a:lnTo>
                    <a:lnTo>
                      <a:pt x="466" y="966"/>
                    </a:lnTo>
                    <a:lnTo>
                      <a:pt x="466" y="966"/>
                    </a:lnTo>
                    <a:lnTo>
                      <a:pt x="466" y="970"/>
                    </a:lnTo>
                    <a:lnTo>
                      <a:pt x="466" y="970"/>
                    </a:lnTo>
                    <a:lnTo>
                      <a:pt x="466" y="971"/>
                    </a:lnTo>
                    <a:lnTo>
                      <a:pt x="466" y="973"/>
                    </a:lnTo>
                    <a:lnTo>
                      <a:pt x="466" y="975"/>
                    </a:lnTo>
                    <a:lnTo>
                      <a:pt x="467" y="984"/>
                    </a:lnTo>
                    <a:lnTo>
                      <a:pt x="469" y="986"/>
                    </a:lnTo>
                    <a:lnTo>
                      <a:pt x="469" y="988"/>
                    </a:lnTo>
                    <a:lnTo>
                      <a:pt x="469" y="989"/>
                    </a:lnTo>
                    <a:lnTo>
                      <a:pt x="469" y="989"/>
                    </a:lnTo>
                    <a:lnTo>
                      <a:pt x="467" y="991"/>
                    </a:lnTo>
                    <a:lnTo>
                      <a:pt x="467" y="993"/>
                    </a:lnTo>
                    <a:lnTo>
                      <a:pt x="469" y="995"/>
                    </a:lnTo>
                    <a:lnTo>
                      <a:pt x="469" y="998"/>
                    </a:lnTo>
                    <a:lnTo>
                      <a:pt x="469" y="998"/>
                    </a:lnTo>
                    <a:lnTo>
                      <a:pt x="469" y="1000"/>
                    </a:lnTo>
                    <a:lnTo>
                      <a:pt x="471" y="1004"/>
                    </a:lnTo>
                    <a:lnTo>
                      <a:pt x="469" y="1006"/>
                    </a:lnTo>
                    <a:lnTo>
                      <a:pt x="469" y="1006"/>
                    </a:lnTo>
                    <a:lnTo>
                      <a:pt x="469" y="1008"/>
                    </a:lnTo>
                    <a:lnTo>
                      <a:pt x="469" y="1011"/>
                    </a:lnTo>
                    <a:lnTo>
                      <a:pt x="469" y="1013"/>
                    </a:lnTo>
                    <a:lnTo>
                      <a:pt x="469" y="1018"/>
                    </a:lnTo>
                    <a:lnTo>
                      <a:pt x="469" y="1022"/>
                    </a:lnTo>
                    <a:lnTo>
                      <a:pt x="469" y="1024"/>
                    </a:lnTo>
                    <a:lnTo>
                      <a:pt x="469" y="1026"/>
                    </a:lnTo>
                    <a:lnTo>
                      <a:pt x="469" y="1027"/>
                    </a:lnTo>
                    <a:lnTo>
                      <a:pt x="469" y="1027"/>
                    </a:lnTo>
                    <a:lnTo>
                      <a:pt x="471" y="1031"/>
                    </a:lnTo>
                    <a:lnTo>
                      <a:pt x="471" y="1033"/>
                    </a:lnTo>
                    <a:lnTo>
                      <a:pt x="471" y="1033"/>
                    </a:lnTo>
                    <a:lnTo>
                      <a:pt x="471" y="1036"/>
                    </a:lnTo>
                    <a:lnTo>
                      <a:pt x="471" y="1038"/>
                    </a:lnTo>
                    <a:lnTo>
                      <a:pt x="471" y="1042"/>
                    </a:lnTo>
                    <a:lnTo>
                      <a:pt x="473" y="1047"/>
                    </a:lnTo>
                    <a:lnTo>
                      <a:pt x="475" y="1053"/>
                    </a:lnTo>
                    <a:lnTo>
                      <a:pt x="475" y="1056"/>
                    </a:lnTo>
                    <a:lnTo>
                      <a:pt x="476" y="1060"/>
                    </a:lnTo>
                    <a:lnTo>
                      <a:pt x="478" y="1064"/>
                    </a:lnTo>
                    <a:lnTo>
                      <a:pt x="478" y="1065"/>
                    </a:lnTo>
                    <a:lnTo>
                      <a:pt x="476" y="1067"/>
                    </a:lnTo>
                    <a:lnTo>
                      <a:pt x="478" y="1073"/>
                    </a:lnTo>
                    <a:lnTo>
                      <a:pt x="478" y="1073"/>
                    </a:lnTo>
                    <a:lnTo>
                      <a:pt x="478" y="1078"/>
                    </a:lnTo>
                    <a:lnTo>
                      <a:pt x="478" y="1080"/>
                    </a:lnTo>
                    <a:lnTo>
                      <a:pt x="478" y="1084"/>
                    </a:lnTo>
                    <a:lnTo>
                      <a:pt x="478" y="1085"/>
                    </a:lnTo>
                    <a:lnTo>
                      <a:pt x="478" y="1089"/>
                    </a:lnTo>
                    <a:lnTo>
                      <a:pt x="476" y="1091"/>
                    </a:lnTo>
                    <a:lnTo>
                      <a:pt x="478" y="1094"/>
                    </a:lnTo>
                    <a:lnTo>
                      <a:pt x="476" y="1094"/>
                    </a:lnTo>
                    <a:lnTo>
                      <a:pt x="476" y="1098"/>
                    </a:lnTo>
                    <a:lnTo>
                      <a:pt x="476" y="1100"/>
                    </a:lnTo>
                    <a:lnTo>
                      <a:pt x="476" y="1102"/>
                    </a:lnTo>
                    <a:lnTo>
                      <a:pt x="476" y="1100"/>
                    </a:lnTo>
                    <a:lnTo>
                      <a:pt x="475" y="1102"/>
                    </a:lnTo>
                    <a:lnTo>
                      <a:pt x="476" y="1105"/>
                    </a:lnTo>
                    <a:lnTo>
                      <a:pt x="476" y="1107"/>
                    </a:lnTo>
                    <a:lnTo>
                      <a:pt x="475" y="1105"/>
                    </a:lnTo>
                    <a:lnTo>
                      <a:pt x="475" y="1107"/>
                    </a:lnTo>
                    <a:lnTo>
                      <a:pt x="475" y="1111"/>
                    </a:lnTo>
                    <a:lnTo>
                      <a:pt x="476" y="1112"/>
                    </a:lnTo>
                    <a:lnTo>
                      <a:pt x="476" y="1114"/>
                    </a:lnTo>
                    <a:lnTo>
                      <a:pt x="478" y="1116"/>
                    </a:lnTo>
                    <a:lnTo>
                      <a:pt x="478" y="1120"/>
                    </a:lnTo>
                    <a:lnTo>
                      <a:pt x="480" y="1123"/>
                    </a:lnTo>
                    <a:lnTo>
                      <a:pt x="482" y="1125"/>
                    </a:lnTo>
                    <a:lnTo>
                      <a:pt x="484" y="1129"/>
                    </a:lnTo>
                    <a:lnTo>
                      <a:pt x="484" y="1131"/>
                    </a:lnTo>
                    <a:lnTo>
                      <a:pt x="484" y="1132"/>
                    </a:lnTo>
                    <a:lnTo>
                      <a:pt x="484" y="1132"/>
                    </a:lnTo>
                    <a:lnTo>
                      <a:pt x="482" y="1132"/>
                    </a:lnTo>
                    <a:lnTo>
                      <a:pt x="484" y="1140"/>
                    </a:lnTo>
                    <a:lnTo>
                      <a:pt x="484" y="1141"/>
                    </a:lnTo>
                    <a:lnTo>
                      <a:pt x="486" y="1145"/>
                    </a:lnTo>
                    <a:lnTo>
                      <a:pt x="486" y="1147"/>
                    </a:lnTo>
                    <a:lnTo>
                      <a:pt x="486" y="1147"/>
                    </a:lnTo>
                    <a:lnTo>
                      <a:pt x="487" y="1149"/>
                    </a:lnTo>
                    <a:lnTo>
                      <a:pt x="487" y="1149"/>
                    </a:lnTo>
                    <a:lnTo>
                      <a:pt x="487" y="1150"/>
                    </a:lnTo>
                    <a:lnTo>
                      <a:pt x="487" y="1150"/>
                    </a:lnTo>
                    <a:lnTo>
                      <a:pt x="489" y="1150"/>
                    </a:lnTo>
                    <a:lnTo>
                      <a:pt x="491" y="1150"/>
                    </a:lnTo>
                    <a:lnTo>
                      <a:pt x="493" y="1150"/>
                    </a:lnTo>
                    <a:lnTo>
                      <a:pt x="493" y="1149"/>
                    </a:lnTo>
                    <a:lnTo>
                      <a:pt x="493" y="1149"/>
                    </a:lnTo>
                    <a:lnTo>
                      <a:pt x="495" y="1149"/>
                    </a:lnTo>
                    <a:lnTo>
                      <a:pt x="495" y="1150"/>
                    </a:lnTo>
                    <a:lnTo>
                      <a:pt x="496" y="1150"/>
                    </a:lnTo>
                    <a:lnTo>
                      <a:pt x="496" y="1150"/>
                    </a:lnTo>
                    <a:lnTo>
                      <a:pt x="498" y="1150"/>
                    </a:lnTo>
                    <a:lnTo>
                      <a:pt x="498" y="1150"/>
                    </a:lnTo>
                    <a:lnTo>
                      <a:pt x="498" y="1150"/>
                    </a:lnTo>
                    <a:lnTo>
                      <a:pt x="496" y="1150"/>
                    </a:lnTo>
                    <a:lnTo>
                      <a:pt x="495" y="1152"/>
                    </a:lnTo>
                    <a:lnTo>
                      <a:pt x="495" y="1154"/>
                    </a:lnTo>
                    <a:lnTo>
                      <a:pt x="496" y="1154"/>
                    </a:lnTo>
                    <a:lnTo>
                      <a:pt x="498" y="1154"/>
                    </a:lnTo>
                    <a:lnTo>
                      <a:pt x="498" y="1156"/>
                    </a:lnTo>
                    <a:lnTo>
                      <a:pt x="500" y="1158"/>
                    </a:lnTo>
                    <a:lnTo>
                      <a:pt x="498" y="1156"/>
                    </a:lnTo>
                    <a:lnTo>
                      <a:pt x="498" y="1156"/>
                    </a:lnTo>
                    <a:lnTo>
                      <a:pt x="498" y="1158"/>
                    </a:lnTo>
                    <a:lnTo>
                      <a:pt x="498" y="1158"/>
                    </a:lnTo>
                    <a:lnTo>
                      <a:pt x="500" y="1160"/>
                    </a:lnTo>
                    <a:lnTo>
                      <a:pt x="498" y="1160"/>
                    </a:lnTo>
                    <a:lnTo>
                      <a:pt x="498" y="1160"/>
                    </a:lnTo>
                    <a:lnTo>
                      <a:pt x="498" y="1163"/>
                    </a:lnTo>
                    <a:lnTo>
                      <a:pt x="500" y="1165"/>
                    </a:lnTo>
                    <a:lnTo>
                      <a:pt x="498" y="1167"/>
                    </a:lnTo>
                    <a:lnTo>
                      <a:pt x="498" y="1167"/>
                    </a:lnTo>
                    <a:lnTo>
                      <a:pt x="498" y="1169"/>
                    </a:lnTo>
                    <a:lnTo>
                      <a:pt x="498" y="1169"/>
                    </a:lnTo>
                    <a:lnTo>
                      <a:pt x="500" y="1169"/>
                    </a:lnTo>
                    <a:lnTo>
                      <a:pt x="500" y="1170"/>
                    </a:lnTo>
                    <a:lnTo>
                      <a:pt x="500" y="1170"/>
                    </a:lnTo>
                    <a:lnTo>
                      <a:pt x="500" y="1170"/>
                    </a:lnTo>
                    <a:lnTo>
                      <a:pt x="500" y="1172"/>
                    </a:lnTo>
                    <a:lnTo>
                      <a:pt x="500" y="1174"/>
                    </a:lnTo>
                    <a:lnTo>
                      <a:pt x="500" y="1174"/>
                    </a:lnTo>
                    <a:lnTo>
                      <a:pt x="500" y="1174"/>
                    </a:lnTo>
                    <a:lnTo>
                      <a:pt x="500" y="1174"/>
                    </a:lnTo>
                    <a:lnTo>
                      <a:pt x="500" y="1176"/>
                    </a:lnTo>
                    <a:lnTo>
                      <a:pt x="502" y="1176"/>
                    </a:lnTo>
                    <a:lnTo>
                      <a:pt x="504" y="1178"/>
                    </a:lnTo>
                    <a:lnTo>
                      <a:pt x="504" y="1178"/>
                    </a:lnTo>
                    <a:lnTo>
                      <a:pt x="505" y="1178"/>
                    </a:lnTo>
                    <a:lnTo>
                      <a:pt x="505" y="1179"/>
                    </a:lnTo>
                    <a:lnTo>
                      <a:pt x="505" y="1181"/>
                    </a:lnTo>
                    <a:lnTo>
                      <a:pt x="505" y="1183"/>
                    </a:lnTo>
                    <a:lnTo>
                      <a:pt x="504" y="1183"/>
                    </a:lnTo>
                    <a:lnTo>
                      <a:pt x="504" y="1183"/>
                    </a:lnTo>
                    <a:lnTo>
                      <a:pt x="502" y="1183"/>
                    </a:lnTo>
                    <a:lnTo>
                      <a:pt x="504" y="1183"/>
                    </a:lnTo>
                    <a:lnTo>
                      <a:pt x="504" y="1185"/>
                    </a:lnTo>
                    <a:lnTo>
                      <a:pt x="504" y="1185"/>
                    </a:lnTo>
                    <a:lnTo>
                      <a:pt x="505" y="1187"/>
                    </a:lnTo>
                    <a:lnTo>
                      <a:pt x="507" y="1187"/>
                    </a:lnTo>
                    <a:lnTo>
                      <a:pt x="507" y="1188"/>
                    </a:lnTo>
                    <a:lnTo>
                      <a:pt x="507" y="1188"/>
                    </a:lnTo>
                    <a:lnTo>
                      <a:pt x="505" y="1187"/>
                    </a:lnTo>
                    <a:lnTo>
                      <a:pt x="505" y="1187"/>
                    </a:lnTo>
                    <a:lnTo>
                      <a:pt x="504" y="1187"/>
                    </a:lnTo>
                    <a:lnTo>
                      <a:pt x="504" y="1187"/>
                    </a:lnTo>
                    <a:lnTo>
                      <a:pt x="504" y="1187"/>
                    </a:lnTo>
                    <a:lnTo>
                      <a:pt x="504" y="1188"/>
                    </a:lnTo>
                    <a:lnTo>
                      <a:pt x="504" y="1188"/>
                    </a:lnTo>
                    <a:lnTo>
                      <a:pt x="504" y="1188"/>
                    </a:lnTo>
                    <a:lnTo>
                      <a:pt x="505" y="1188"/>
                    </a:lnTo>
                    <a:lnTo>
                      <a:pt x="505" y="1188"/>
                    </a:lnTo>
                    <a:lnTo>
                      <a:pt x="505" y="1188"/>
                    </a:lnTo>
                    <a:lnTo>
                      <a:pt x="504" y="1190"/>
                    </a:lnTo>
                    <a:lnTo>
                      <a:pt x="504" y="1190"/>
                    </a:lnTo>
                    <a:lnTo>
                      <a:pt x="505" y="1190"/>
                    </a:lnTo>
                    <a:lnTo>
                      <a:pt x="504" y="1190"/>
                    </a:lnTo>
                    <a:lnTo>
                      <a:pt x="504" y="1190"/>
                    </a:lnTo>
                    <a:lnTo>
                      <a:pt x="504" y="1192"/>
                    </a:lnTo>
                    <a:lnTo>
                      <a:pt x="505" y="1194"/>
                    </a:lnTo>
                    <a:lnTo>
                      <a:pt x="505" y="1192"/>
                    </a:lnTo>
                    <a:lnTo>
                      <a:pt x="505" y="1192"/>
                    </a:lnTo>
                    <a:lnTo>
                      <a:pt x="505" y="1192"/>
                    </a:lnTo>
                    <a:lnTo>
                      <a:pt x="505" y="1190"/>
                    </a:lnTo>
                    <a:lnTo>
                      <a:pt x="505" y="1192"/>
                    </a:lnTo>
                    <a:lnTo>
                      <a:pt x="505" y="1194"/>
                    </a:lnTo>
                    <a:lnTo>
                      <a:pt x="505" y="1194"/>
                    </a:lnTo>
                    <a:lnTo>
                      <a:pt x="505" y="1196"/>
                    </a:lnTo>
                    <a:lnTo>
                      <a:pt x="505" y="1196"/>
                    </a:lnTo>
                    <a:lnTo>
                      <a:pt x="505" y="1196"/>
                    </a:lnTo>
                    <a:lnTo>
                      <a:pt x="505" y="1198"/>
                    </a:lnTo>
                    <a:lnTo>
                      <a:pt x="505" y="1198"/>
                    </a:lnTo>
                    <a:lnTo>
                      <a:pt x="504" y="1198"/>
                    </a:lnTo>
                    <a:lnTo>
                      <a:pt x="504" y="1198"/>
                    </a:lnTo>
                    <a:lnTo>
                      <a:pt x="504" y="1196"/>
                    </a:lnTo>
                    <a:lnTo>
                      <a:pt x="504" y="1196"/>
                    </a:lnTo>
                    <a:lnTo>
                      <a:pt x="504" y="1196"/>
                    </a:lnTo>
                    <a:lnTo>
                      <a:pt x="504" y="1198"/>
                    </a:lnTo>
                    <a:lnTo>
                      <a:pt x="502" y="1198"/>
                    </a:lnTo>
                    <a:lnTo>
                      <a:pt x="500" y="1196"/>
                    </a:lnTo>
                    <a:lnTo>
                      <a:pt x="500" y="1196"/>
                    </a:lnTo>
                    <a:lnTo>
                      <a:pt x="502" y="1194"/>
                    </a:lnTo>
                    <a:lnTo>
                      <a:pt x="500" y="1194"/>
                    </a:lnTo>
                    <a:lnTo>
                      <a:pt x="500" y="1194"/>
                    </a:lnTo>
                    <a:lnTo>
                      <a:pt x="500" y="1194"/>
                    </a:lnTo>
                    <a:lnTo>
                      <a:pt x="500" y="1192"/>
                    </a:lnTo>
                    <a:lnTo>
                      <a:pt x="498" y="1192"/>
                    </a:lnTo>
                    <a:lnTo>
                      <a:pt x="498" y="1192"/>
                    </a:lnTo>
                    <a:lnTo>
                      <a:pt x="498" y="1192"/>
                    </a:lnTo>
                    <a:lnTo>
                      <a:pt x="496" y="1192"/>
                    </a:lnTo>
                    <a:lnTo>
                      <a:pt x="496" y="1192"/>
                    </a:lnTo>
                    <a:lnTo>
                      <a:pt x="495" y="1192"/>
                    </a:lnTo>
                    <a:lnTo>
                      <a:pt x="495" y="1194"/>
                    </a:lnTo>
                    <a:lnTo>
                      <a:pt x="495" y="1194"/>
                    </a:lnTo>
                    <a:lnTo>
                      <a:pt x="495" y="1194"/>
                    </a:lnTo>
                    <a:lnTo>
                      <a:pt x="496" y="1194"/>
                    </a:lnTo>
                    <a:lnTo>
                      <a:pt x="496" y="1194"/>
                    </a:lnTo>
                    <a:lnTo>
                      <a:pt x="496" y="1196"/>
                    </a:lnTo>
                    <a:lnTo>
                      <a:pt x="496" y="1196"/>
                    </a:lnTo>
                    <a:lnTo>
                      <a:pt x="495" y="1196"/>
                    </a:lnTo>
                    <a:lnTo>
                      <a:pt x="495" y="1198"/>
                    </a:lnTo>
                    <a:lnTo>
                      <a:pt x="495" y="1198"/>
                    </a:lnTo>
                    <a:lnTo>
                      <a:pt x="493" y="1199"/>
                    </a:lnTo>
                    <a:lnTo>
                      <a:pt x="493" y="1201"/>
                    </a:lnTo>
                    <a:lnTo>
                      <a:pt x="495" y="1203"/>
                    </a:lnTo>
                    <a:lnTo>
                      <a:pt x="495" y="1203"/>
                    </a:lnTo>
                    <a:lnTo>
                      <a:pt x="495" y="1201"/>
                    </a:lnTo>
                    <a:lnTo>
                      <a:pt x="495" y="1201"/>
                    </a:lnTo>
                    <a:lnTo>
                      <a:pt x="495" y="1199"/>
                    </a:lnTo>
                    <a:lnTo>
                      <a:pt x="495" y="1199"/>
                    </a:lnTo>
                    <a:lnTo>
                      <a:pt x="495" y="1199"/>
                    </a:lnTo>
                    <a:lnTo>
                      <a:pt x="496" y="1199"/>
                    </a:lnTo>
                    <a:lnTo>
                      <a:pt x="498" y="1199"/>
                    </a:lnTo>
                    <a:lnTo>
                      <a:pt x="500" y="1201"/>
                    </a:lnTo>
                    <a:lnTo>
                      <a:pt x="500" y="1201"/>
                    </a:lnTo>
                    <a:lnTo>
                      <a:pt x="500" y="1199"/>
                    </a:lnTo>
                    <a:lnTo>
                      <a:pt x="502" y="1199"/>
                    </a:lnTo>
                    <a:lnTo>
                      <a:pt x="504" y="1201"/>
                    </a:lnTo>
                    <a:lnTo>
                      <a:pt x="504" y="1201"/>
                    </a:lnTo>
                    <a:lnTo>
                      <a:pt x="504" y="1201"/>
                    </a:lnTo>
                    <a:lnTo>
                      <a:pt x="505" y="1201"/>
                    </a:lnTo>
                    <a:lnTo>
                      <a:pt x="504" y="1203"/>
                    </a:lnTo>
                    <a:lnTo>
                      <a:pt x="505" y="1205"/>
                    </a:lnTo>
                    <a:lnTo>
                      <a:pt x="505" y="1205"/>
                    </a:lnTo>
                    <a:lnTo>
                      <a:pt x="504" y="1205"/>
                    </a:lnTo>
                    <a:lnTo>
                      <a:pt x="504" y="1207"/>
                    </a:lnTo>
                    <a:lnTo>
                      <a:pt x="504" y="1207"/>
                    </a:lnTo>
                    <a:lnTo>
                      <a:pt x="505" y="1208"/>
                    </a:lnTo>
                    <a:lnTo>
                      <a:pt x="507" y="1208"/>
                    </a:lnTo>
                    <a:lnTo>
                      <a:pt x="507" y="1208"/>
                    </a:lnTo>
                    <a:lnTo>
                      <a:pt x="507" y="1210"/>
                    </a:lnTo>
                    <a:lnTo>
                      <a:pt x="507" y="1210"/>
                    </a:lnTo>
                    <a:lnTo>
                      <a:pt x="509" y="1210"/>
                    </a:lnTo>
                    <a:lnTo>
                      <a:pt x="509" y="1210"/>
                    </a:lnTo>
                    <a:lnTo>
                      <a:pt x="509" y="1210"/>
                    </a:lnTo>
                    <a:lnTo>
                      <a:pt x="511" y="1212"/>
                    </a:lnTo>
                    <a:lnTo>
                      <a:pt x="513" y="1214"/>
                    </a:lnTo>
                    <a:lnTo>
                      <a:pt x="514" y="1214"/>
                    </a:lnTo>
                    <a:lnTo>
                      <a:pt x="513" y="1214"/>
                    </a:lnTo>
                    <a:lnTo>
                      <a:pt x="511" y="1212"/>
                    </a:lnTo>
                    <a:lnTo>
                      <a:pt x="507" y="1212"/>
                    </a:lnTo>
                    <a:lnTo>
                      <a:pt x="507" y="1212"/>
                    </a:lnTo>
                    <a:lnTo>
                      <a:pt x="509" y="1214"/>
                    </a:lnTo>
                    <a:lnTo>
                      <a:pt x="507" y="1214"/>
                    </a:lnTo>
                    <a:lnTo>
                      <a:pt x="507" y="1212"/>
                    </a:lnTo>
                    <a:lnTo>
                      <a:pt x="505" y="1212"/>
                    </a:lnTo>
                    <a:lnTo>
                      <a:pt x="507" y="1214"/>
                    </a:lnTo>
                    <a:lnTo>
                      <a:pt x="507" y="1216"/>
                    </a:lnTo>
                    <a:lnTo>
                      <a:pt x="507" y="1216"/>
                    </a:lnTo>
                    <a:lnTo>
                      <a:pt x="509" y="1217"/>
                    </a:lnTo>
                    <a:lnTo>
                      <a:pt x="511" y="1216"/>
                    </a:lnTo>
                    <a:lnTo>
                      <a:pt x="511" y="1216"/>
                    </a:lnTo>
                    <a:lnTo>
                      <a:pt x="513" y="1217"/>
                    </a:lnTo>
                    <a:lnTo>
                      <a:pt x="513" y="1217"/>
                    </a:lnTo>
                    <a:lnTo>
                      <a:pt x="511" y="1217"/>
                    </a:lnTo>
                    <a:lnTo>
                      <a:pt x="509" y="1217"/>
                    </a:lnTo>
                    <a:lnTo>
                      <a:pt x="509" y="1219"/>
                    </a:lnTo>
                    <a:lnTo>
                      <a:pt x="511" y="1219"/>
                    </a:lnTo>
                    <a:lnTo>
                      <a:pt x="511" y="1219"/>
                    </a:lnTo>
                    <a:lnTo>
                      <a:pt x="511" y="1219"/>
                    </a:lnTo>
                    <a:lnTo>
                      <a:pt x="511" y="1223"/>
                    </a:lnTo>
                    <a:lnTo>
                      <a:pt x="513" y="1225"/>
                    </a:lnTo>
                    <a:lnTo>
                      <a:pt x="513" y="1226"/>
                    </a:lnTo>
                    <a:lnTo>
                      <a:pt x="513" y="1226"/>
                    </a:lnTo>
                    <a:lnTo>
                      <a:pt x="514" y="1225"/>
                    </a:lnTo>
                    <a:lnTo>
                      <a:pt x="513" y="1225"/>
                    </a:lnTo>
                    <a:lnTo>
                      <a:pt x="514" y="1223"/>
                    </a:lnTo>
                    <a:lnTo>
                      <a:pt x="514" y="1223"/>
                    </a:lnTo>
                    <a:lnTo>
                      <a:pt x="514" y="1226"/>
                    </a:lnTo>
                    <a:lnTo>
                      <a:pt x="516" y="1226"/>
                    </a:lnTo>
                    <a:lnTo>
                      <a:pt x="516" y="1226"/>
                    </a:lnTo>
                    <a:lnTo>
                      <a:pt x="516" y="1228"/>
                    </a:lnTo>
                    <a:lnTo>
                      <a:pt x="516" y="1228"/>
                    </a:lnTo>
                    <a:lnTo>
                      <a:pt x="516" y="1228"/>
                    </a:lnTo>
                    <a:lnTo>
                      <a:pt x="514" y="1228"/>
                    </a:lnTo>
                    <a:lnTo>
                      <a:pt x="514" y="1230"/>
                    </a:lnTo>
                    <a:lnTo>
                      <a:pt x="514" y="1230"/>
                    </a:lnTo>
                    <a:lnTo>
                      <a:pt x="514" y="1232"/>
                    </a:lnTo>
                    <a:lnTo>
                      <a:pt x="514" y="1234"/>
                    </a:lnTo>
                    <a:lnTo>
                      <a:pt x="514" y="1234"/>
                    </a:lnTo>
                    <a:lnTo>
                      <a:pt x="516" y="1236"/>
                    </a:lnTo>
                    <a:lnTo>
                      <a:pt x="516" y="1236"/>
                    </a:lnTo>
                    <a:lnTo>
                      <a:pt x="518" y="1236"/>
                    </a:lnTo>
                    <a:lnTo>
                      <a:pt x="520" y="1237"/>
                    </a:lnTo>
                    <a:lnTo>
                      <a:pt x="520" y="1237"/>
                    </a:lnTo>
                    <a:lnTo>
                      <a:pt x="518" y="1237"/>
                    </a:lnTo>
                    <a:lnTo>
                      <a:pt x="518" y="1237"/>
                    </a:lnTo>
                    <a:lnTo>
                      <a:pt x="520" y="1239"/>
                    </a:lnTo>
                    <a:lnTo>
                      <a:pt x="522" y="1239"/>
                    </a:lnTo>
                    <a:lnTo>
                      <a:pt x="522" y="1239"/>
                    </a:lnTo>
                    <a:lnTo>
                      <a:pt x="522" y="1239"/>
                    </a:lnTo>
                    <a:lnTo>
                      <a:pt x="522" y="1239"/>
                    </a:lnTo>
                    <a:lnTo>
                      <a:pt x="522" y="1239"/>
                    </a:lnTo>
                    <a:lnTo>
                      <a:pt x="522" y="1241"/>
                    </a:lnTo>
                    <a:lnTo>
                      <a:pt x="520" y="1241"/>
                    </a:lnTo>
                    <a:lnTo>
                      <a:pt x="520" y="1241"/>
                    </a:lnTo>
                    <a:lnTo>
                      <a:pt x="522" y="1243"/>
                    </a:lnTo>
                    <a:lnTo>
                      <a:pt x="525" y="1245"/>
                    </a:lnTo>
                    <a:lnTo>
                      <a:pt x="527" y="1248"/>
                    </a:lnTo>
                    <a:lnTo>
                      <a:pt x="529" y="1250"/>
                    </a:lnTo>
                    <a:lnTo>
                      <a:pt x="529" y="1252"/>
                    </a:lnTo>
                    <a:lnTo>
                      <a:pt x="531" y="1252"/>
                    </a:lnTo>
                    <a:lnTo>
                      <a:pt x="531" y="1252"/>
                    </a:lnTo>
                    <a:lnTo>
                      <a:pt x="531" y="1250"/>
                    </a:lnTo>
                    <a:lnTo>
                      <a:pt x="529" y="1248"/>
                    </a:lnTo>
                    <a:lnTo>
                      <a:pt x="531" y="1250"/>
                    </a:lnTo>
                    <a:lnTo>
                      <a:pt x="531" y="1250"/>
                    </a:lnTo>
                    <a:lnTo>
                      <a:pt x="531" y="1250"/>
                    </a:lnTo>
                    <a:lnTo>
                      <a:pt x="531" y="1250"/>
                    </a:lnTo>
                    <a:lnTo>
                      <a:pt x="531" y="1248"/>
                    </a:lnTo>
                    <a:lnTo>
                      <a:pt x="531" y="1248"/>
                    </a:lnTo>
                    <a:lnTo>
                      <a:pt x="531" y="1248"/>
                    </a:lnTo>
                    <a:lnTo>
                      <a:pt x="531" y="1248"/>
                    </a:lnTo>
                    <a:lnTo>
                      <a:pt x="533" y="1248"/>
                    </a:lnTo>
                    <a:lnTo>
                      <a:pt x="534" y="1248"/>
                    </a:lnTo>
                    <a:lnTo>
                      <a:pt x="533" y="1248"/>
                    </a:lnTo>
                    <a:lnTo>
                      <a:pt x="529" y="1245"/>
                    </a:lnTo>
                    <a:lnTo>
                      <a:pt x="529" y="1245"/>
                    </a:lnTo>
                    <a:lnTo>
                      <a:pt x="531" y="1246"/>
                    </a:lnTo>
                    <a:lnTo>
                      <a:pt x="533" y="1248"/>
                    </a:lnTo>
                    <a:lnTo>
                      <a:pt x="534" y="1248"/>
                    </a:lnTo>
                    <a:lnTo>
                      <a:pt x="534" y="1250"/>
                    </a:lnTo>
                    <a:lnTo>
                      <a:pt x="536" y="1250"/>
                    </a:lnTo>
                    <a:lnTo>
                      <a:pt x="534" y="1250"/>
                    </a:lnTo>
                    <a:lnTo>
                      <a:pt x="536" y="1252"/>
                    </a:lnTo>
                    <a:lnTo>
                      <a:pt x="536" y="1254"/>
                    </a:lnTo>
                    <a:lnTo>
                      <a:pt x="536" y="1254"/>
                    </a:lnTo>
                    <a:lnTo>
                      <a:pt x="536" y="1255"/>
                    </a:lnTo>
                    <a:lnTo>
                      <a:pt x="536" y="1255"/>
                    </a:lnTo>
                    <a:lnTo>
                      <a:pt x="536" y="1255"/>
                    </a:lnTo>
                    <a:lnTo>
                      <a:pt x="538" y="1255"/>
                    </a:lnTo>
                    <a:lnTo>
                      <a:pt x="538" y="1257"/>
                    </a:lnTo>
                    <a:lnTo>
                      <a:pt x="538" y="1257"/>
                    </a:lnTo>
                    <a:lnTo>
                      <a:pt x="540" y="1257"/>
                    </a:lnTo>
                    <a:lnTo>
                      <a:pt x="540" y="1255"/>
                    </a:lnTo>
                    <a:lnTo>
                      <a:pt x="543" y="1255"/>
                    </a:lnTo>
                    <a:lnTo>
                      <a:pt x="545" y="1255"/>
                    </a:lnTo>
                    <a:lnTo>
                      <a:pt x="545" y="1257"/>
                    </a:lnTo>
                    <a:lnTo>
                      <a:pt x="547" y="1257"/>
                    </a:lnTo>
                    <a:lnTo>
                      <a:pt x="549" y="1259"/>
                    </a:lnTo>
                    <a:lnTo>
                      <a:pt x="549" y="1259"/>
                    </a:lnTo>
                    <a:lnTo>
                      <a:pt x="549" y="1261"/>
                    </a:lnTo>
                    <a:lnTo>
                      <a:pt x="549" y="1261"/>
                    </a:lnTo>
                    <a:lnTo>
                      <a:pt x="547" y="1261"/>
                    </a:lnTo>
                    <a:lnTo>
                      <a:pt x="545" y="1263"/>
                    </a:lnTo>
                    <a:lnTo>
                      <a:pt x="545" y="1263"/>
                    </a:lnTo>
                    <a:lnTo>
                      <a:pt x="545" y="1264"/>
                    </a:lnTo>
                    <a:lnTo>
                      <a:pt x="545" y="1264"/>
                    </a:lnTo>
                    <a:lnTo>
                      <a:pt x="543" y="1263"/>
                    </a:lnTo>
                    <a:lnTo>
                      <a:pt x="543" y="1263"/>
                    </a:lnTo>
                    <a:lnTo>
                      <a:pt x="543" y="1263"/>
                    </a:lnTo>
                    <a:lnTo>
                      <a:pt x="543" y="1264"/>
                    </a:lnTo>
                    <a:lnTo>
                      <a:pt x="543" y="1266"/>
                    </a:lnTo>
                    <a:lnTo>
                      <a:pt x="545" y="1266"/>
                    </a:lnTo>
                    <a:lnTo>
                      <a:pt x="549" y="1266"/>
                    </a:lnTo>
                    <a:lnTo>
                      <a:pt x="549" y="1266"/>
                    </a:lnTo>
                    <a:lnTo>
                      <a:pt x="553" y="1268"/>
                    </a:lnTo>
                    <a:lnTo>
                      <a:pt x="553" y="1268"/>
                    </a:lnTo>
                    <a:lnTo>
                      <a:pt x="553" y="1266"/>
                    </a:lnTo>
                    <a:lnTo>
                      <a:pt x="553" y="1266"/>
                    </a:lnTo>
                    <a:lnTo>
                      <a:pt x="553" y="1266"/>
                    </a:lnTo>
                    <a:lnTo>
                      <a:pt x="551" y="1263"/>
                    </a:lnTo>
                    <a:lnTo>
                      <a:pt x="551" y="1259"/>
                    </a:lnTo>
                    <a:lnTo>
                      <a:pt x="549" y="1257"/>
                    </a:lnTo>
                    <a:lnTo>
                      <a:pt x="551" y="1257"/>
                    </a:lnTo>
                    <a:lnTo>
                      <a:pt x="551" y="1257"/>
                    </a:lnTo>
                    <a:lnTo>
                      <a:pt x="553" y="1257"/>
                    </a:lnTo>
                    <a:lnTo>
                      <a:pt x="553" y="1255"/>
                    </a:lnTo>
                    <a:lnTo>
                      <a:pt x="553" y="1255"/>
                    </a:lnTo>
                    <a:lnTo>
                      <a:pt x="554" y="1254"/>
                    </a:lnTo>
                    <a:lnTo>
                      <a:pt x="556" y="1254"/>
                    </a:lnTo>
                    <a:lnTo>
                      <a:pt x="556" y="1254"/>
                    </a:lnTo>
                    <a:lnTo>
                      <a:pt x="556" y="1252"/>
                    </a:lnTo>
                    <a:lnTo>
                      <a:pt x="558" y="1252"/>
                    </a:lnTo>
                    <a:lnTo>
                      <a:pt x="558" y="1252"/>
                    </a:lnTo>
                    <a:lnTo>
                      <a:pt x="562" y="1252"/>
                    </a:lnTo>
                    <a:lnTo>
                      <a:pt x="563" y="1252"/>
                    </a:lnTo>
                    <a:lnTo>
                      <a:pt x="563" y="1252"/>
                    </a:lnTo>
                    <a:lnTo>
                      <a:pt x="563" y="1252"/>
                    </a:lnTo>
                    <a:lnTo>
                      <a:pt x="563" y="1252"/>
                    </a:lnTo>
                    <a:lnTo>
                      <a:pt x="562" y="1252"/>
                    </a:lnTo>
                    <a:lnTo>
                      <a:pt x="558" y="1250"/>
                    </a:lnTo>
                    <a:lnTo>
                      <a:pt x="562" y="1252"/>
                    </a:lnTo>
                    <a:lnTo>
                      <a:pt x="563" y="1252"/>
                    </a:lnTo>
                    <a:lnTo>
                      <a:pt x="563" y="1252"/>
                    </a:lnTo>
                    <a:lnTo>
                      <a:pt x="560" y="1250"/>
                    </a:lnTo>
                    <a:lnTo>
                      <a:pt x="558" y="1246"/>
                    </a:lnTo>
                    <a:lnTo>
                      <a:pt x="556" y="1246"/>
                    </a:lnTo>
                    <a:lnTo>
                      <a:pt x="556" y="1246"/>
                    </a:lnTo>
                    <a:lnTo>
                      <a:pt x="554" y="1245"/>
                    </a:lnTo>
                    <a:lnTo>
                      <a:pt x="554" y="1245"/>
                    </a:lnTo>
                    <a:lnTo>
                      <a:pt x="556" y="1245"/>
                    </a:lnTo>
                    <a:lnTo>
                      <a:pt x="556" y="1245"/>
                    </a:lnTo>
                    <a:lnTo>
                      <a:pt x="556" y="1243"/>
                    </a:lnTo>
                    <a:lnTo>
                      <a:pt x="554" y="1239"/>
                    </a:lnTo>
                    <a:lnTo>
                      <a:pt x="553" y="1241"/>
                    </a:lnTo>
                    <a:lnTo>
                      <a:pt x="553" y="1241"/>
                    </a:lnTo>
                    <a:lnTo>
                      <a:pt x="553" y="1239"/>
                    </a:lnTo>
                    <a:lnTo>
                      <a:pt x="553" y="1234"/>
                    </a:lnTo>
                    <a:lnTo>
                      <a:pt x="553" y="1234"/>
                    </a:lnTo>
                    <a:lnTo>
                      <a:pt x="554" y="1232"/>
                    </a:lnTo>
                    <a:lnTo>
                      <a:pt x="554" y="1230"/>
                    </a:lnTo>
                    <a:lnTo>
                      <a:pt x="554" y="1230"/>
                    </a:lnTo>
                    <a:lnTo>
                      <a:pt x="553" y="1230"/>
                    </a:lnTo>
                    <a:lnTo>
                      <a:pt x="553" y="1228"/>
                    </a:lnTo>
                    <a:lnTo>
                      <a:pt x="554" y="1230"/>
                    </a:lnTo>
                    <a:lnTo>
                      <a:pt x="556" y="1230"/>
                    </a:lnTo>
                    <a:lnTo>
                      <a:pt x="558" y="1230"/>
                    </a:lnTo>
                    <a:lnTo>
                      <a:pt x="558" y="1230"/>
                    </a:lnTo>
                    <a:lnTo>
                      <a:pt x="558" y="1228"/>
                    </a:lnTo>
                    <a:lnTo>
                      <a:pt x="558" y="1226"/>
                    </a:lnTo>
                    <a:lnTo>
                      <a:pt x="558" y="1223"/>
                    </a:lnTo>
                    <a:lnTo>
                      <a:pt x="558" y="1223"/>
                    </a:lnTo>
                    <a:lnTo>
                      <a:pt x="556" y="1223"/>
                    </a:lnTo>
                    <a:lnTo>
                      <a:pt x="558" y="1219"/>
                    </a:lnTo>
                    <a:lnTo>
                      <a:pt x="558" y="1217"/>
                    </a:lnTo>
                    <a:lnTo>
                      <a:pt x="560" y="1216"/>
                    </a:lnTo>
                    <a:lnTo>
                      <a:pt x="560" y="1216"/>
                    </a:lnTo>
                    <a:lnTo>
                      <a:pt x="562" y="1214"/>
                    </a:lnTo>
                    <a:lnTo>
                      <a:pt x="563" y="1212"/>
                    </a:lnTo>
                    <a:lnTo>
                      <a:pt x="563" y="1210"/>
                    </a:lnTo>
                    <a:lnTo>
                      <a:pt x="565" y="1210"/>
                    </a:lnTo>
                    <a:lnTo>
                      <a:pt x="565" y="1210"/>
                    </a:lnTo>
                    <a:lnTo>
                      <a:pt x="565" y="1210"/>
                    </a:lnTo>
                    <a:lnTo>
                      <a:pt x="565" y="1208"/>
                    </a:lnTo>
                    <a:lnTo>
                      <a:pt x="563" y="1207"/>
                    </a:lnTo>
                    <a:lnTo>
                      <a:pt x="565" y="1207"/>
                    </a:lnTo>
                    <a:lnTo>
                      <a:pt x="565" y="1205"/>
                    </a:lnTo>
                    <a:lnTo>
                      <a:pt x="563" y="1203"/>
                    </a:lnTo>
                    <a:lnTo>
                      <a:pt x="563" y="1201"/>
                    </a:lnTo>
                    <a:lnTo>
                      <a:pt x="562" y="1201"/>
                    </a:lnTo>
                    <a:lnTo>
                      <a:pt x="560" y="1201"/>
                    </a:lnTo>
                    <a:lnTo>
                      <a:pt x="558" y="1201"/>
                    </a:lnTo>
                    <a:lnTo>
                      <a:pt x="554" y="1199"/>
                    </a:lnTo>
                    <a:lnTo>
                      <a:pt x="553" y="1198"/>
                    </a:lnTo>
                    <a:lnTo>
                      <a:pt x="549" y="1196"/>
                    </a:lnTo>
                    <a:lnTo>
                      <a:pt x="549" y="1196"/>
                    </a:lnTo>
                    <a:lnTo>
                      <a:pt x="547" y="1194"/>
                    </a:lnTo>
                    <a:lnTo>
                      <a:pt x="547" y="1192"/>
                    </a:lnTo>
                    <a:lnTo>
                      <a:pt x="547" y="1190"/>
                    </a:lnTo>
                    <a:lnTo>
                      <a:pt x="547" y="1188"/>
                    </a:lnTo>
                    <a:lnTo>
                      <a:pt x="547" y="1187"/>
                    </a:lnTo>
                    <a:lnTo>
                      <a:pt x="547" y="1187"/>
                    </a:lnTo>
                    <a:lnTo>
                      <a:pt x="549" y="1183"/>
                    </a:lnTo>
                    <a:lnTo>
                      <a:pt x="549" y="1183"/>
                    </a:lnTo>
                    <a:lnTo>
                      <a:pt x="551" y="1183"/>
                    </a:lnTo>
                    <a:lnTo>
                      <a:pt x="553" y="1181"/>
                    </a:lnTo>
                    <a:lnTo>
                      <a:pt x="553" y="1181"/>
                    </a:lnTo>
                    <a:lnTo>
                      <a:pt x="558" y="1181"/>
                    </a:lnTo>
                    <a:lnTo>
                      <a:pt x="558" y="1179"/>
                    </a:lnTo>
                    <a:lnTo>
                      <a:pt x="558" y="1179"/>
                    </a:lnTo>
                    <a:lnTo>
                      <a:pt x="556" y="1178"/>
                    </a:lnTo>
                    <a:lnTo>
                      <a:pt x="556" y="1176"/>
                    </a:lnTo>
                    <a:lnTo>
                      <a:pt x="558" y="1176"/>
                    </a:lnTo>
                    <a:lnTo>
                      <a:pt x="558" y="1176"/>
                    </a:lnTo>
                    <a:lnTo>
                      <a:pt x="558" y="1174"/>
                    </a:lnTo>
                    <a:lnTo>
                      <a:pt x="556" y="1172"/>
                    </a:lnTo>
                    <a:lnTo>
                      <a:pt x="556" y="1170"/>
                    </a:lnTo>
                    <a:lnTo>
                      <a:pt x="554" y="1169"/>
                    </a:lnTo>
                    <a:lnTo>
                      <a:pt x="554" y="1167"/>
                    </a:lnTo>
                    <a:lnTo>
                      <a:pt x="556" y="1165"/>
                    </a:lnTo>
                    <a:lnTo>
                      <a:pt x="556" y="1165"/>
                    </a:lnTo>
                    <a:lnTo>
                      <a:pt x="556" y="1163"/>
                    </a:lnTo>
                    <a:lnTo>
                      <a:pt x="560" y="1160"/>
                    </a:lnTo>
                    <a:lnTo>
                      <a:pt x="558" y="1160"/>
                    </a:lnTo>
                    <a:lnTo>
                      <a:pt x="558" y="1160"/>
                    </a:lnTo>
                    <a:lnTo>
                      <a:pt x="556" y="1160"/>
                    </a:lnTo>
                    <a:lnTo>
                      <a:pt x="554" y="1160"/>
                    </a:lnTo>
                    <a:lnTo>
                      <a:pt x="554" y="1158"/>
                    </a:lnTo>
                    <a:lnTo>
                      <a:pt x="554" y="1158"/>
                    </a:lnTo>
                    <a:lnTo>
                      <a:pt x="554" y="1158"/>
                    </a:lnTo>
                    <a:lnTo>
                      <a:pt x="554" y="1156"/>
                    </a:lnTo>
                    <a:lnTo>
                      <a:pt x="556" y="1156"/>
                    </a:lnTo>
                    <a:lnTo>
                      <a:pt x="558" y="1156"/>
                    </a:lnTo>
                    <a:lnTo>
                      <a:pt x="558" y="1156"/>
                    </a:lnTo>
                    <a:lnTo>
                      <a:pt x="560" y="1158"/>
                    </a:lnTo>
                    <a:lnTo>
                      <a:pt x="560" y="1160"/>
                    </a:lnTo>
                    <a:lnTo>
                      <a:pt x="562" y="1160"/>
                    </a:lnTo>
                    <a:lnTo>
                      <a:pt x="563" y="1158"/>
                    </a:lnTo>
                    <a:lnTo>
                      <a:pt x="563" y="1158"/>
                    </a:lnTo>
                    <a:lnTo>
                      <a:pt x="563" y="1156"/>
                    </a:lnTo>
                    <a:lnTo>
                      <a:pt x="562" y="1152"/>
                    </a:lnTo>
                    <a:lnTo>
                      <a:pt x="560" y="1150"/>
                    </a:lnTo>
                    <a:lnTo>
                      <a:pt x="560" y="1152"/>
                    </a:lnTo>
                    <a:lnTo>
                      <a:pt x="558" y="1152"/>
                    </a:lnTo>
                    <a:lnTo>
                      <a:pt x="558" y="1152"/>
                    </a:lnTo>
                    <a:lnTo>
                      <a:pt x="558" y="1154"/>
                    </a:lnTo>
                    <a:lnTo>
                      <a:pt x="556" y="1156"/>
                    </a:lnTo>
                    <a:lnTo>
                      <a:pt x="556" y="1154"/>
                    </a:lnTo>
                    <a:lnTo>
                      <a:pt x="556" y="1154"/>
                    </a:lnTo>
                    <a:lnTo>
                      <a:pt x="554" y="1152"/>
                    </a:lnTo>
                    <a:lnTo>
                      <a:pt x="553" y="1150"/>
                    </a:lnTo>
                    <a:lnTo>
                      <a:pt x="551" y="1149"/>
                    </a:lnTo>
                    <a:lnTo>
                      <a:pt x="549" y="1145"/>
                    </a:lnTo>
                    <a:lnTo>
                      <a:pt x="549" y="1141"/>
                    </a:lnTo>
                    <a:lnTo>
                      <a:pt x="547" y="1140"/>
                    </a:lnTo>
                    <a:lnTo>
                      <a:pt x="549" y="1138"/>
                    </a:lnTo>
                    <a:lnTo>
                      <a:pt x="549" y="1140"/>
                    </a:lnTo>
                    <a:lnTo>
                      <a:pt x="553" y="1140"/>
                    </a:lnTo>
                    <a:lnTo>
                      <a:pt x="554" y="1141"/>
                    </a:lnTo>
                    <a:lnTo>
                      <a:pt x="556" y="1141"/>
                    </a:lnTo>
                    <a:lnTo>
                      <a:pt x="558" y="1141"/>
                    </a:lnTo>
                    <a:lnTo>
                      <a:pt x="563" y="1141"/>
                    </a:lnTo>
                    <a:lnTo>
                      <a:pt x="565" y="1141"/>
                    </a:lnTo>
                    <a:lnTo>
                      <a:pt x="567" y="1140"/>
                    </a:lnTo>
                    <a:lnTo>
                      <a:pt x="567" y="1140"/>
                    </a:lnTo>
                    <a:lnTo>
                      <a:pt x="567" y="1138"/>
                    </a:lnTo>
                    <a:lnTo>
                      <a:pt x="567" y="1138"/>
                    </a:lnTo>
                    <a:lnTo>
                      <a:pt x="565" y="1132"/>
                    </a:lnTo>
                    <a:lnTo>
                      <a:pt x="565" y="1131"/>
                    </a:lnTo>
                    <a:lnTo>
                      <a:pt x="565" y="1129"/>
                    </a:lnTo>
                    <a:lnTo>
                      <a:pt x="565" y="1129"/>
                    </a:lnTo>
                    <a:lnTo>
                      <a:pt x="565" y="1129"/>
                    </a:lnTo>
                    <a:lnTo>
                      <a:pt x="565" y="1127"/>
                    </a:lnTo>
                    <a:lnTo>
                      <a:pt x="565" y="1125"/>
                    </a:lnTo>
                    <a:lnTo>
                      <a:pt x="565" y="1123"/>
                    </a:lnTo>
                    <a:lnTo>
                      <a:pt x="563" y="1123"/>
                    </a:lnTo>
                    <a:lnTo>
                      <a:pt x="563" y="1120"/>
                    </a:lnTo>
                    <a:lnTo>
                      <a:pt x="563" y="1118"/>
                    </a:lnTo>
                    <a:lnTo>
                      <a:pt x="565" y="1120"/>
                    </a:lnTo>
                    <a:lnTo>
                      <a:pt x="569" y="1120"/>
                    </a:lnTo>
                    <a:lnTo>
                      <a:pt x="572" y="1120"/>
                    </a:lnTo>
                    <a:lnTo>
                      <a:pt x="576" y="1120"/>
                    </a:lnTo>
                    <a:lnTo>
                      <a:pt x="580" y="1118"/>
                    </a:lnTo>
                    <a:lnTo>
                      <a:pt x="581" y="1118"/>
                    </a:lnTo>
                    <a:lnTo>
                      <a:pt x="583" y="1118"/>
                    </a:lnTo>
                    <a:lnTo>
                      <a:pt x="587" y="1116"/>
                    </a:lnTo>
                    <a:lnTo>
                      <a:pt x="589" y="1114"/>
                    </a:lnTo>
                    <a:lnTo>
                      <a:pt x="591" y="1114"/>
                    </a:lnTo>
                    <a:lnTo>
                      <a:pt x="592" y="1114"/>
                    </a:lnTo>
                    <a:lnTo>
                      <a:pt x="594" y="1112"/>
                    </a:lnTo>
                    <a:lnTo>
                      <a:pt x="596" y="1111"/>
                    </a:lnTo>
                    <a:lnTo>
                      <a:pt x="596" y="1109"/>
                    </a:lnTo>
                    <a:lnTo>
                      <a:pt x="596" y="1107"/>
                    </a:lnTo>
                    <a:lnTo>
                      <a:pt x="598" y="1105"/>
                    </a:lnTo>
                    <a:lnTo>
                      <a:pt x="600" y="1100"/>
                    </a:lnTo>
                    <a:lnTo>
                      <a:pt x="600" y="1098"/>
                    </a:lnTo>
                    <a:lnTo>
                      <a:pt x="598" y="1094"/>
                    </a:lnTo>
                    <a:lnTo>
                      <a:pt x="598" y="1093"/>
                    </a:lnTo>
                    <a:lnTo>
                      <a:pt x="596" y="1093"/>
                    </a:lnTo>
                    <a:lnTo>
                      <a:pt x="594" y="1093"/>
                    </a:lnTo>
                    <a:lnTo>
                      <a:pt x="592" y="1091"/>
                    </a:lnTo>
                    <a:lnTo>
                      <a:pt x="591" y="1089"/>
                    </a:lnTo>
                    <a:lnTo>
                      <a:pt x="592" y="1085"/>
                    </a:lnTo>
                    <a:lnTo>
                      <a:pt x="592" y="1084"/>
                    </a:lnTo>
                    <a:lnTo>
                      <a:pt x="589" y="1082"/>
                    </a:lnTo>
                    <a:lnTo>
                      <a:pt x="587" y="1080"/>
                    </a:lnTo>
                    <a:lnTo>
                      <a:pt x="585" y="1078"/>
                    </a:lnTo>
                    <a:lnTo>
                      <a:pt x="581" y="1076"/>
                    </a:lnTo>
                    <a:lnTo>
                      <a:pt x="580" y="1074"/>
                    </a:lnTo>
                    <a:lnTo>
                      <a:pt x="580" y="1073"/>
                    </a:lnTo>
                    <a:lnTo>
                      <a:pt x="580" y="1073"/>
                    </a:lnTo>
                    <a:lnTo>
                      <a:pt x="580" y="1071"/>
                    </a:lnTo>
                    <a:lnTo>
                      <a:pt x="581" y="1071"/>
                    </a:lnTo>
                    <a:lnTo>
                      <a:pt x="583" y="1074"/>
                    </a:lnTo>
                    <a:lnTo>
                      <a:pt x="585" y="1074"/>
                    </a:lnTo>
                    <a:lnTo>
                      <a:pt x="589" y="1076"/>
                    </a:lnTo>
                    <a:lnTo>
                      <a:pt x="591" y="1074"/>
                    </a:lnTo>
                    <a:lnTo>
                      <a:pt x="594" y="1076"/>
                    </a:lnTo>
                    <a:lnTo>
                      <a:pt x="596" y="1078"/>
                    </a:lnTo>
                    <a:lnTo>
                      <a:pt x="598" y="1078"/>
                    </a:lnTo>
                    <a:lnTo>
                      <a:pt x="600" y="1078"/>
                    </a:lnTo>
                    <a:lnTo>
                      <a:pt x="600" y="1078"/>
                    </a:lnTo>
                    <a:lnTo>
                      <a:pt x="601" y="1078"/>
                    </a:lnTo>
                    <a:lnTo>
                      <a:pt x="603" y="1078"/>
                    </a:lnTo>
                    <a:lnTo>
                      <a:pt x="607" y="1078"/>
                    </a:lnTo>
                    <a:lnTo>
                      <a:pt x="609" y="1080"/>
                    </a:lnTo>
                    <a:lnTo>
                      <a:pt x="610" y="1078"/>
                    </a:lnTo>
                    <a:lnTo>
                      <a:pt x="612" y="1078"/>
                    </a:lnTo>
                    <a:lnTo>
                      <a:pt x="614" y="1076"/>
                    </a:lnTo>
                    <a:lnTo>
                      <a:pt x="614" y="1074"/>
                    </a:lnTo>
                    <a:lnTo>
                      <a:pt x="614" y="1074"/>
                    </a:lnTo>
                    <a:lnTo>
                      <a:pt x="616" y="1073"/>
                    </a:lnTo>
                    <a:lnTo>
                      <a:pt x="616" y="1071"/>
                    </a:lnTo>
                    <a:lnTo>
                      <a:pt x="618" y="1069"/>
                    </a:lnTo>
                    <a:lnTo>
                      <a:pt x="618" y="1067"/>
                    </a:lnTo>
                    <a:lnTo>
                      <a:pt x="618" y="1067"/>
                    </a:lnTo>
                    <a:lnTo>
                      <a:pt x="618" y="1067"/>
                    </a:lnTo>
                    <a:lnTo>
                      <a:pt x="618" y="1065"/>
                    </a:lnTo>
                    <a:lnTo>
                      <a:pt x="618" y="1065"/>
                    </a:lnTo>
                    <a:lnTo>
                      <a:pt x="621" y="1064"/>
                    </a:lnTo>
                    <a:lnTo>
                      <a:pt x="621" y="1060"/>
                    </a:lnTo>
                    <a:lnTo>
                      <a:pt x="623" y="1058"/>
                    </a:lnTo>
                    <a:lnTo>
                      <a:pt x="623" y="1055"/>
                    </a:lnTo>
                    <a:lnTo>
                      <a:pt x="623" y="1053"/>
                    </a:lnTo>
                    <a:lnTo>
                      <a:pt x="625" y="1051"/>
                    </a:lnTo>
                    <a:lnTo>
                      <a:pt x="625" y="1049"/>
                    </a:lnTo>
                    <a:lnTo>
                      <a:pt x="629" y="1047"/>
                    </a:lnTo>
                    <a:lnTo>
                      <a:pt x="629" y="1047"/>
                    </a:lnTo>
                    <a:lnTo>
                      <a:pt x="630" y="1046"/>
                    </a:lnTo>
                    <a:lnTo>
                      <a:pt x="632" y="1046"/>
                    </a:lnTo>
                    <a:lnTo>
                      <a:pt x="632" y="1044"/>
                    </a:lnTo>
                    <a:lnTo>
                      <a:pt x="632" y="1042"/>
                    </a:lnTo>
                    <a:lnTo>
                      <a:pt x="634" y="1040"/>
                    </a:lnTo>
                    <a:lnTo>
                      <a:pt x="634" y="1036"/>
                    </a:lnTo>
                    <a:lnTo>
                      <a:pt x="636" y="1035"/>
                    </a:lnTo>
                    <a:lnTo>
                      <a:pt x="636" y="1031"/>
                    </a:lnTo>
                    <a:lnTo>
                      <a:pt x="638" y="1027"/>
                    </a:lnTo>
                    <a:lnTo>
                      <a:pt x="638" y="1026"/>
                    </a:lnTo>
                    <a:lnTo>
                      <a:pt x="638" y="1024"/>
                    </a:lnTo>
                    <a:lnTo>
                      <a:pt x="638" y="1024"/>
                    </a:lnTo>
                    <a:lnTo>
                      <a:pt x="639" y="1022"/>
                    </a:lnTo>
                    <a:lnTo>
                      <a:pt x="641" y="1018"/>
                    </a:lnTo>
                    <a:lnTo>
                      <a:pt x="641" y="1018"/>
                    </a:lnTo>
                    <a:lnTo>
                      <a:pt x="641" y="1017"/>
                    </a:lnTo>
                    <a:lnTo>
                      <a:pt x="643" y="1017"/>
                    </a:lnTo>
                    <a:lnTo>
                      <a:pt x="645" y="1015"/>
                    </a:lnTo>
                    <a:lnTo>
                      <a:pt x="645" y="1013"/>
                    </a:lnTo>
                    <a:lnTo>
                      <a:pt x="645" y="1009"/>
                    </a:lnTo>
                    <a:lnTo>
                      <a:pt x="645" y="1004"/>
                    </a:lnTo>
                    <a:lnTo>
                      <a:pt x="645" y="1004"/>
                    </a:lnTo>
                    <a:lnTo>
                      <a:pt x="647" y="1004"/>
                    </a:lnTo>
                    <a:lnTo>
                      <a:pt x="647" y="1002"/>
                    </a:lnTo>
                    <a:lnTo>
                      <a:pt x="645" y="1002"/>
                    </a:lnTo>
                    <a:lnTo>
                      <a:pt x="645" y="1000"/>
                    </a:lnTo>
                    <a:lnTo>
                      <a:pt x="643" y="1000"/>
                    </a:lnTo>
                    <a:lnTo>
                      <a:pt x="643" y="998"/>
                    </a:lnTo>
                    <a:lnTo>
                      <a:pt x="643" y="997"/>
                    </a:lnTo>
                    <a:lnTo>
                      <a:pt x="643" y="995"/>
                    </a:lnTo>
                    <a:lnTo>
                      <a:pt x="641" y="993"/>
                    </a:lnTo>
                    <a:lnTo>
                      <a:pt x="641" y="993"/>
                    </a:lnTo>
                    <a:lnTo>
                      <a:pt x="641" y="991"/>
                    </a:lnTo>
                    <a:lnTo>
                      <a:pt x="641" y="991"/>
                    </a:lnTo>
                    <a:lnTo>
                      <a:pt x="641" y="989"/>
                    </a:lnTo>
                    <a:lnTo>
                      <a:pt x="643" y="986"/>
                    </a:lnTo>
                    <a:lnTo>
                      <a:pt x="645" y="986"/>
                    </a:lnTo>
                    <a:lnTo>
                      <a:pt x="647" y="984"/>
                    </a:lnTo>
                    <a:lnTo>
                      <a:pt x="648" y="980"/>
                    </a:lnTo>
                    <a:lnTo>
                      <a:pt x="648" y="980"/>
                    </a:lnTo>
                    <a:lnTo>
                      <a:pt x="648" y="979"/>
                    </a:lnTo>
                    <a:lnTo>
                      <a:pt x="650" y="977"/>
                    </a:lnTo>
                    <a:lnTo>
                      <a:pt x="652" y="977"/>
                    </a:lnTo>
                    <a:lnTo>
                      <a:pt x="652" y="975"/>
                    </a:lnTo>
                    <a:lnTo>
                      <a:pt x="654" y="975"/>
                    </a:lnTo>
                    <a:lnTo>
                      <a:pt x="656" y="971"/>
                    </a:lnTo>
                    <a:lnTo>
                      <a:pt x="658" y="971"/>
                    </a:lnTo>
                    <a:lnTo>
                      <a:pt x="659" y="971"/>
                    </a:lnTo>
                    <a:lnTo>
                      <a:pt x="659" y="970"/>
                    </a:lnTo>
                    <a:lnTo>
                      <a:pt x="659" y="970"/>
                    </a:lnTo>
                    <a:lnTo>
                      <a:pt x="661" y="968"/>
                    </a:lnTo>
                    <a:lnTo>
                      <a:pt x="665" y="968"/>
                    </a:lnTo>
                    <a:lnTo>
                      <a:pt x="665" y="966"/>
                    </a:lnTo>
                    <a:lnTo>
                      <a:pt x="667" y="966"/>
                    </a:lnTo>
                    <a:lnTo>
                      <a:pt x="667" y="964"/>
                    </a:lnTo>
                    <a:lnTo>
                      <a:pt x="668" y="964"/>
                    </a:lnTo>
                    <a:lnTo>
                      <a:pt x="670" y="964"/>
                    </a:lnTo>
                    <a:lnTo>
                      <a:pt x="670" y="964"/>
                    </a:lnTo>
                    <a:lnTo>
                      <a:pt x="670" y="962"/>
                    </a:lnTo>
                    <a:lnTo>
                      <a:pt x="670" y="962"/>
                    </a:lnTo>
                    <a:lnTo>
                      <a:pt x="670" y="962"/>
                    </a:lnTo>
                    <a:lnTo>
                      <a:pt x="670" y="962"/>
                    </a:lnTo>
                    <a:lnTo>
                      <a:pt x="670" y="960"/>
                    </a:lnTo>
                    <a:lnTo>
                      <a:pt x="672" y="960"/>
                    </a:lnTo>
                    <a:lnTo>
                      <a:pt x="672" y="960"/>
                    </a:lnTo>
                    <a:lnTo>
                      <a:pt x="674" y="960"/>
                    </a:lnTo>
                    <a:lnTo>
                      <a:pt x="676" y="960"/>
                    </a:lnTo>
                    <a:lnTo>
                      <a:pt x="677" y="960"/>
                    </a:lnTo>
                    <a:lnTo>
                      <a:pt x="677" y="960"/>
                    </a:lnTo>
                    <a:lnTo>
                      <a:pt x="679" y="960"/>
                    </a:lnTo>
                    <a:lnTo>
                      <a:pt x="681" y="960"/>
                    </a:lnTo>
                    <a:lnTo>
                      <a:pt x="683" y="960"/>
                    </a:lnTo>
                    <a:lnTo>
                      <a:pt x="683" y="960"/>
                    </a:lnTo>
                    <a:lnTo>
                      <a:pt x="685" y="960"/>
                    </a:lnTo>
                    <a:lnTo>
                      <a:pt x="687" y="960"/>
                    </a:lnTo>
                    <a:lnTo>
                      <a:pt x="690" y="960"/>
                    </a:lnTo>
                    <a:lnTo>
                      <a:pt x="690" y="959"/>
                    </a:lnTo>
                    <a:lnTo>
                      <a:pt x="690" y="957"/>
                    </a:lnTo>
                    <a:lnTo>
                      <a:pt x="690" y="955"/>
                    </a:lnTo>
                    <a:lnTo>
                      <a:pt x="692" y="955"/>
                    </a:lnTo>
                    <a:lnTo>
                      <a:pt x="692" y="953"/>
                    </a:lnTo>
                    <a:lnTo>
                      <a:pt x="696" y="951"/>
                    </a:lnTo>
                    <a:lnTo>
                      <a:pt x="697" y="951"/>
                    </a:lnTo>
                    <a:lnTo>
                      <a:pt x="697" y="950"/>
                    </a:lnTo>
                    <a:lnTo>
                      <a:pt x="697" y="948"/>
                    </a:lnTo>
                    <a:lnTo>
                      <a:pt x="697" y="946"/>
                    </a:lnTo>
                    <a:lnTo>
                      <a:pt x="697" y="942"/>
                    </a:lnTo>
                    <a:lnTo>
                      <a:pt x="699" y="941"/>
                    </a:lnTo>
                    <a:lnTo>
                      <a:pt x="701" y="937"/>
                    </a:lnTo>
                    <a:lnTo>
                      <a:pt x="703" y="935"/>
                    </a:lnTo>
                    <a:lnTo>
                      <a:pt x="703" y="930"/>
                    </a:lnTo>
                    <a:lnTo>
                      <a:pt x="705" y="928"/>
                    </a:lnTo>
                    <a:lnTo>
                      <a:pt x="706" y="926"/>
                    </a:lnTo>
                    <a:lnTo>
                      <a:pt x="706" y="921"/>
                    </a:lnTo>
                    <a:lnTo>
                      <a:pt x="706" y="919"/>
                    </a:lnTo>
                    <a:lnTo>
                      <a:pt x="706" y="915"/>
                    </a:lnTo>
                    <a:lnTo>
                      <a:pt x="706" y="913"/>
                    </a:lnTo>
                    <a:lnTo>
                      <a:pt x="706" y="912"/>
                    </a:lnTo>
                    <a:lnTo>
                      <a:pt x="708" y="910"/>
                    </a:lnTo>
                    <a:lnTo>
                      <a:pt x="708" y="908"/>
                    </a:lnTo>
                    <a:lnTo>
                      <a:pt x="708" y="906"/>
                    </a:lnTo>
                    <a:lnTo>
                      <a:pt x="708" y="899"/>
                    </a:lnTo>
                    <a:lnTo>
                      <a:pt x="710" y="897"/>
                    </a:lnTo>
                    <a:lnTo>
                      <a:pt x="710" y="894"/>
                    </a:lnTo>
                    <a:lnTo>
                      <a:pt x="710" y="890"/>
                    </a:lnTo>
                    <a:lnTo>
                      <a:pt x="710" y="888"/>
                    </a:lnTo>
                    <a:lnTo>
                      <a:pt x="708" y="886"/>
                    </a:lnTo>
                    <a:lnTo>
                      <a:pt x="708" y="883"/>
                    </a:lnTo>
                    <a:lnTo>
                      <a:pt x="708" y="881"/>
                    </a:lnTo>
                    <a:lnTo>
                      <a:pt x="708" y="877"/>
                    </a:lnTo>
                    <a:lnTo>
                      <a:pt x="708" y="872"/>
                    </a:lnTo>
                    <a:lnTo>
                      <a:pt x="708" y="870"/>
                    </a:lnTo>
                    <a:lnTo>
                      <a:pt x="708" y="868"/>
                    </a:lnTo>
                    <a:lnTo>
                      <a:pt x="708" y="865"/>
                    </a:lnTo>
                    <a:lnTo>
                      <a:pt x="708" y="865"/>
                    </a:lnTo>
                    <a:lnTo>
                      <a:pt x="710" y="863"/>
                    </a:lnTo>
                    <a:lnTo>
                      <a:pt x="710" y="863"/>
                    </a:lnTo>
                    <a:lnTo>
                      <a:pt x="712" y="863"/>
                    </a:lnTo>
                    <a:lnTo>
                      <a:pt x="712" y="863"/>
                    </a:lnTo>
                    <a:lnTo>
                      <a:pt x="715" y="861"/>
                    </a:lnTo>
                    <a:lnTo>
                      <a:pt x="715" y="859"/>
                    </a:lnTo>
                    <a:lnTo>
                      <a:pt x="717" y="854"/>
                    </a:lnTo>
                    <a:lnTo>
                      <a:pt x="719" y="850"/>
                    </a:lnTo>
                    <a:lnTo>
                      <a:pt x="719" y="848"/>
                    </a:lnTo>
                    <a:lnTo>
                      <a:pt x="721" y="847"/>
                    </a:lnTo>
                    <a:lnTo>
                      <a:pt x="723" y="845"/>
                    </a:lnTo>
                    <a:lnTo>
                      <a:pt x="723" y="843"/>
                    </a:lnTo>
                    <a:lnTo>
                      <a:pt x="725" y="841"/>
                    </a:lnTo>
                    <a:lnTo>
                      <a:pt x="728" y="839"/>
                    </a:lnTo>
                    <a:lnTo>
                      <a:pt x="728" y="837"/>
                    </a:lnTo>
                    <a:lnTo>
                      <a:pt x="730" y="836"/>
                    </a:lnTo>
                    <a:lnTo>
                      <a:pt x="732" y="834"/>
                    </a:lnTo>
                    <a:lnTo>
                      <a:pt x="734" y="830"/>
                    </a:lnTo>
                    <a:lnTo>
                      <a:pt x="737" y="825"/>
                    </a:lnTo>
                    <a:lnTo>
                      <a:pt x="737" y="825"/>
                    </a:lnTo>
                    <a:lnTo>
                      <a:pt x="739" y="823"/>
                    </a:lnTo>
                    <a:lnTo>
                      <a:pt x="739" y="816"/>
                    </a:lnTo>
                    <a:lnTo>
                      <a:pt x="739" y="814"/>
                    </a:lnTo>
                    <a:lnTo>
                      <a:pt x="739" y="807"/>
                    </a:lnTo>
                    <a:lnTo>
                      <a:pt x="739" y="803"/>
                    </a:lnTo>
                    <a:lnTo>
                      <a:pt x="739" y="799"/>
                    </a:lnTo>
                    <a:lnTo>
                      <a:pt x="737" y="792"/>
                    </a:lnTo>
                    <a:close/>
                    <a:moveTo>
                      <a:pt x="151" y="31"/>
                    </a:moveTo>
                    <a:lnTo>
                      <a:pt x="151" y="31"/>
                    </a:lnTo>
                    <a:lnTo>
                      <a:pt x="152" y="31"/>
                    </a:lnTo>
                    <a:lnTo>
                      <a:pt x="152" y="31"/>
                    </a:lnTo>
                    <a:lnTo>
                      <a:pt x="151" y="31"/>
                    </a:lnTo>
                    <a:close/>
                    <a:moveTo>
                      <a:pt x="386" y="269"/>
                    </a:moveTo>
                    <a:lnTo>
                      <a:pt x="388" y="268"/>
                    </a:lnTo>
                    <a:lnTo>
                      <a:pt x="388" y="268"/>
                    </a:lnTo>
                    <a:lnTo>
                      <a:pt x="388" y="266"/>
                    </a:lnTo>
                    <a:lnTo>
                      <a:pt x="382" y="269"/>
                    </a:lnTo>
                    <a:lnTo>
                      <a:pt x="381" y="269"/>
                    </a:lnTo>
                    <a:lnTo>
                      <a:pt x="379" y="269"/>
                    </a:lnTo>
                    <a:lnTo>
                      <a:pt x="379" y="268"/>
                    </a:lnTo>
                    <a:lnTo>
                      <a:pt x="381" y="268"/>
                    </a:lnTo>
                    <a:lnTo>
                      <a:pt x="388" y="262"/>
                    </a:lnTo>
                    <a:lnTo>
                      <a:pt x="395" y="260"/>
                    </a:lnTo>
                    <a:lnTo>
                      <a:pt x="397" y="258"/>
                    </a:lnTo>
                    <a:lnTo>
                      <a:pt x="400" y="257"/>
                    </a:lnTo>
                    <a:lnTo>
                      <a:pt x="404" y="255"/>
                    </a:lnTo>
                    <a:lnTo>
                      <a:pt x="406" y="255"/>
                    </a:lnTo>
                    <a:lnTo>
                      <a:pt x="406" y="255"/>
                    </a:lnTo>
                    <a:lnTo>
                      <a:pt x="408" y="253"/>
                    </a:lnTo>
                    <a:lnTo>
                      <a:pt x="409" y="251"/>
                    </a:lnTo>
                    <a:lnTo>
                      <a:pt x="409" y="251"/>
                    </a:lnTo>
                    <a:lnTo>
                      <a:pt x="409" y="253"/>
                    </a:lnTo>
                    <a:lnTo>
                      <a:pt x="409" y="253"/>
                    </a:lnTo>
                    <a:lnTo>
                      <a:pt x="411" y="253"/>
                    </a:lnTo>
                    <a:lnTo>
                      <a:pt x="413" y="249"/>
                    </a:lnTo>
                    <a:lnTo>
                      <a:pt x="415" y="249"/>
                    </a:lnTo>
                    <a:lnTo>
                      <a:pt x="413" y="249"/>
                    </a:lnTo>
                    <a:lnTo>
                      <a:pt x="413" y="251"/>
                    </a:lnTo>
                    <a:lnTo>
                      <a:pt x="411" y="251"/>
                    </a:lnTo>
                    <a:lnTo>
                      <a:pt x="411" y="253"/>
                    </a:lnTo>
                    <a:lnTo>
                      <a:pt x="411" y="251"/>
                    </a:lnTo>
                    <a:lnTo>
                      <a:pt x="413" y="251"/>
                    </a:lnTo>
                    <a:lnTo>
                      <a:pt x="415" y="251"/>
                    </a:lnTo>
                    <a:lnTo>
                      <a:pt x="415" y="251"/>
                    </a:lnTo>
                    <a:lnTo>
                      <a:pt x="417" y="248"/>
                    </a:lnTo>
                    <a:lnTo>
                      <a:pt x="417" y="248"/>
                    </a:lnTo>
                    <a:lnTo>
                      <a:pt x="420" y="249"/>
                    </a:lnTo>
                    <a:lnTo>
                      <a:pt x="420" y="255"/>
                    </a:lnTo>
                    <a:lnTo>
                      <a:pt x="424" y="249"/>
                    </a:lnTo>
                    <a:lnTo>
                      <a:pt x="424" y="249"/>
                    </a:lnTo>
                    <a:lnTo>
                      <a:pt x="426" y="251"/>
                    </a:lnTo>
                    <a:lnTo>
                      <a:pt x="428" y="251"/>
                    </a:lnTo>
                    <a:lnTo>
                      <a:pt x="428" y="251"/>
                    </a:lnTo>
                    <a:lnTo>
                      <a:pt x="428" y="253"/>
                    </a:lnTo>
                    <a:lnTo>
                      <a:pt x="428" y="257"/>
                    </a:lnTo>
                    <a:lnTo>
                      <a:pt x="428" y="258"/>
                    </a:lnTo>
                    <a:lnTo>
                      <a:pt x="431" y="258"/>
                    </a:lnTo>
                    <a:lnTo>
                      <a:pt x="433" y="258"/>
                    </a:lnTo>
                    <a:lnTo>
                      <a:pt x="433" y="260"/>
                    </a:lnTo>
                    <a:lnTo>
                      <a:pt x="431" y="262"/>
                    </a:lnTo>
                    <a:lnTo>
                      <a:pt x="431" y="262"/>
                    </a:lnTo>
                    <a:lnTo>
                      <a:pt x="433" y="266"/>
                    </a:lnTo>
                    <a:lnTo>
                      <a:pt x="431" y="268"/>
                    </a:lnTo>
                    <a:lnTo>
                      <a:pt x="431" y="269"/>
                    </a:lnTo>
                    <a:lnTo>
                      <a:pt x="431" y="269"/>
                    </a:lnTo>
                    <a:lnTo>
                      <a:pt x="431" y="269"/>
                    </a:lnTo>
                    <a:lnTo>
                      <a:pt x="431" y="271"/>
                    </a:lnTo>
                    <a:lnTo>
                      <a:pt x="431" y="271"/>
                    </a:lnTo>
                    <a:lnTo>
                      <a:pt x="429" y="271"/>
                    </a:lnTo>
                    <a:lnTo>
                      <a:pt x="429" y="273"/>
                    </a:lnTo>
                    <a:lnTo>
                      <a:pt x="429" y="273"/>
                    </a:lnTo>
                    <a:lnTo>
                      <a:pt x="429" y="273"/>
                    </a:lnTo>
                    <a:lnTo>
                      <a:pt x="428" y="273"/>
                    </a:lnTo>
                    <a:lnTo>
                      <a:pt x="428" y="273"/>
                    </a:lnTo>
                    <a:lnTo>
                      <a:pt x="426" y="273"/>
                    </a:lnTo>
                    <a:lnTo>
                      <a:pt x="428" y="271"/>
                    </a:lnTo>
                    <a:lnTo>
                      <a:pt x="428" y="269"/>
                    </a:lnTo>
                    <a:lnTo>
                      <a:pt x="426" y="269"/>
                    </a:lnTo>
                    <a:lnTo>
                      <a:pt x="424" y="271"/>
                    </a:lnTo>
                    <a:lnTo>
                      <a:pt x="424" y="271"/>
                    </a:lnTo>
                    <a:lnTo>
                      <a:pt x="420" y="271"/>
                    </a:lnTo>
                    <a:lnTo>
                      <a:pt x="417" y="271"/>
                    </a:lnTo>
                    <a:lnTo>
                      <a:pt x="417" y="271"/>
                    </a:lnTo>
                    <a:lnTo>
                      <a:pt x="415" y="273"/>
                    </a:lnTo>
                    <a:lnTo>
                      <a:pt x="415" y="273"/>
                    </a:lnTo>
                    <a:lnTo>
                      <a:pt x="411" y="271"/>
                    </a:lnTo>
                    <a:lnTo>
                      <a:pt x="411" y="273"/>
                    </a:lnTo>
                    <a:lnTo>
                      <a:pt x="409" y="271"/>
                    </a:lnTo>
                    <a:lnTo>
                      <a:pt x="409" y="269"/>
                    </a:lnTo>
                    <a:lnTo>
                      <a:pt x="408" y="268"/>
                    </a:lnTo>
                    <a:lnTo>
                      <a:pt x="406" y="269"/>
                    </a:lnTo>
                    <a:lnTo>
                      <a:pt x="406" y="268"/>
                    </a:lnTo>
                    <a:lnTo>
                      <a:pt x="404" y="269"/>
                    </a:lnTo>
                    <a:lnTo>
                      <a:pt x="404" y="269"/>
                    </a:lnTo>
                    <a:lnTo>
                      <a:pt x="404" y="268"/>
                    </a:lnTo>
                    <a:lnTo>
                      <a:pt x="406" y="266"/>
                    </a:lnTo>
                    <a:lnTo>
                      <a:pt x="406" y="266"/>
                    </a:lnTo>
                    <a:lnTo>
                      <a:pt x="409" y="264"/>
                    </a:lnTo>
                    <a:lnTo>
                      <a:pt x="411" y="262"/>
                    </a:lnTo>
                    <a:lnTo>
                      <a:pt x="411" y="262"/>
                    </a:lnTo>
                    <a:lnTo>
                      <a:pt x="409" y="262"/>
                    </a:lnTo>
                    <a:lnTo>
                      <a:pt x="408" y="262"/>
                    </a:lnTo>
                    <a:lnTo>
                      <a:pt x="406" y="262"/>
                    </a:lnTo>
                    <a:lnTo>
                      <a:pt x="404" y="264"/>
                    </a:lnTo>
                    <a:lnTo>
                      <a:pt x="402" y="266"/>
                    </a:lnTo>
                    <a:lnTo>
                      <a:pt x="400" y="266"/>
                    </a:lnTo>
                    <a:lnTo>
                      <a:pt x="399" y="268"/>
                    </a:lnTo>
                    <a:lnTo>
                      <a:pt x="397" y="268"/>
                    </a:lnTo>
                    <a:lnTo>
                      <a:pt x="395" y="268"/>
                    </a:lnTo>
                    <a:lnTo>
                      <a:pt x="391" y="269"/>
                    </a:lnTo>
                    <a:lnTo>
                      <a:pt x="390" y="269"/>
                    </a:lnTo>
                    <a:lnTo>
                      <a:pt x="388" y="269"/>
                    </a:lnTo>
                    <a:lnTo>
                      <a:pt x="386" y="269"/>
                    </a:lnTo>
                    <a:close/>
                    <a:moveTo>
                      <a:pt x="417" y="287"/>
                    </a:moveTo>
                    <a:lnTo>
                      <a:pt x="415" y="287"/>
                    </a:lnTo>
                    <a:lnTo>
                      <a:pt x="415" y="289"/>
                    </a:lnTo>
                    <a:lnTo>
                      <a:pt x="415" y="287"/>
                    </a:lnTo>
                    <a:lnTo>
                      <a:pt x="415" y="287"/>
                    </a:lnTo>
                    <a:lnTo>
                      <a:pt x="415" y="286"/>
                    </a:lnTo>
                    <a:lnTo>
                      <a:pt x="415" y="286"/>
                    </a:lnTo>
                    <a:lnTo>
                      <a:pt x="413" y="287"/>
                    </a:lnTo>
                    <a:lnTo>
                      <a:pt x="411" y="287"/>
                    </a:lnTo>
                    <a:lnTo>
                      <a:pt x="411" y="289"/>
                    </a:lnTo>
                    <a:lnTo>
                      <a:pt x="409" y="289"/>
                    </a:lnTo>
                    <a:lnTo>
                      <a:pt x="409" y="291"/>
                    </a:lnTo>
                    <a:lnTo>
                      <a:pt x="408" y="293"/>
                    </a:lnTo>
                    <a:lnTo>
                      <a:pt x="408" y="293"/>
                    </a:lnTo>
                    <a:lnTo>
                      <a:pt x="408" y="295"/>
                    </a:lnTo>
                    <a:lnTo>
                      <a:pt x="406" y="295"/>
                    </a:lnTo>
                    <a:lnTo>
                      <a:pt x="406" y="298"/>
                    </a:lnTo>
                    <a:lnTo>
                      <a:pt x="404" y="300"/>
                    </a:lnTo>
                    <a:lnTo>
                      <a:pt x="402" y="304"/>
                    </a:lnTo>
                    <a:lnTo>
                      <a:pt x="404" y="304"/>
                    </a:lnTo>
                    <a:lnTo>
                      <a:pt x="402" y="306"/>
                    </a:lnTo>
                    <a:lnTo>
                      <a:pt x="400" y="311"/>
                    </a:lnTo>
                    <a:lnTo>
                      <a:pt x="399" y="315"/>
                    </a:lnTo>
                    <a:lnTo>
                      <a:pt x="397" y="316"/>
                    </a:lnTo>
                    <a:lnTo>
                      <a:pt x="395" y="316"/>
                    </a:lnTo>
                    <a:lnTo>
                      <a:pt x="393" y="318"/>
                    </a:lnTo>
                    <a:lnTo>
                      <a:pt x="391" y="320"/>
                    </a:lnTo>
                    <a:lnTo>
                      <a:pt x="390" y="320"/>
                    </a:lnTo>
                    <a:lnTo>
                      <a:pt x="388" y="320"/>
                    </a:lnTo>
                    <a:lnTo>
                      <a:pt x="388" y="318"/>
                    </a:lnTo>
                    <a:lnTo>
                      <a:pt x="388" y="318"/>
                    </a:lnTo>
                    <a:lnTo>
                      <a:pt x="388" y="316"/>
                    </a:lnTo>
                    <a:lnTo>
                      <a:pt x="388" y="313"/>
                    </a:lnTo>
                    <a:lnTo>
                      <a:pt x="390" y="311"/>
                    </a:lnTo>
                    <a:lnTo>
                      <a:pt x="390" y="309"/>
                    </a:lnTo>
                    <a:lnTo>
                      <a:pt x="391" y="309"/>
                    </a:lnTo>
                    <a:lnTo>
                      <a:pt x="391" y="306"/>
                    </a:lnTo>
                    <a:lnTo>
                      <a:pt x="393" y="304"/>
                    </a:lnTo>
                    <a:lnTo>
                      <a:pt x="393" y="302"/>
                    </a:lnTo>
                    <a:lnTo>
                      <a:pt x="395" y="300"/>
                    </a:lnTo>
                    <a:lnTo>
                      <a:pt x="397" y="298"/>
                    </a:lnTo>
                    <a:lnTo>
                      <a:pt x="397" y="296"/>
                    </a:lnTo>
                    <a:lnTo>
                      <a:pt x="399" y="293"/>
                    </a:lnTo>
                    <a:lnTo>
                      <a:pt x="400" y="293"/>
                    </a:lnTo>
                    <a:lnTo>
                      <a:pt x="400" y="291"/>
                    </a:lnTo>
                    <a:lnTo>
                      <a:pt x="402" y="289"/>
                    </a:lnTo>
                    <a:lnTo>
                      <a:pt x="404" y="287"/>
                    </a:lnTo>
                    <a:lnTo>
                      <a:pt x="406" y="286"/>
                    </a:lnTo>
                    <a:lnTo>
                      <a:pt x="406" y="284"/>
                    </a:lnTo>
                    <a:lnTo>
                      <a:pt x="404" y="286"/>
                    </a:lnTo>
                    <a:lnTo>
                      <a:pt x="402" y="287"/>
                    </a:lnTo>
                    <a:lnTo>
                      <a:pt x="402" y="287"/>
                    </a:lnTo>
                    <a:lnTo>
                      <a:pt x="402" y="287"/>
                    </a:lnTo>
                    <a:lnTo>
                      <a:pt x="397" y="291"/>
                    </a:lnTo>
                    <a:lnTo>
                      <a:pt x="397" y="291"/>
                    </a:lnTo>
                    <a:lnTo>
                      <a:pt x="399" y="287"/>
                    </a:lnTo>
                    <a:lnTo>
                      <a:pt x="400" y="287"/>
                    </a:lnTo>
                    <a:lnTo>
                      <a:pt x="400" y="287"/>
                    </a:lnTo>
                    <a:lnTo>
                      <a:pt x="402" y="286"/>
                    </a:lnTo>
                    <a:lnTo>
                      <a:pt x="408" y="280"/>
                    </a:lnTo>
                    <a:lnTo>
                      <a:pt x="409" y="278"/>
                    </a:lnTo>
                    <a:lnTo>
                      <a:pt x="409" y="280"/>
                    </a:lnTo>
                    <a:lnTo>
                      <a:pt x="411" y="278"/>
                    </a:lnTo>
                    <a:lnTo>
                      <a:pt x="411" y="278"/>
                    </a:lnTo>
                    <a:lnTo>
                      <a:pt x="411" y="280"/>
                    </a:lnTo>
                    <a:lnTo>
                      <a:pt x="411" y="280"/>
                    </a:lnTo>
                    <a:lnTo>
                      <a:pt x="415" y="278"/>
                    </a:lnTo>
                    <a:lnTo>
                      <a:pt x="417" y="278"/>
                    </a:lnTo>
                    <a:lnTo>
                      <a:pt x="419" y="278"/>
                    </a:lnTo>
                    <a:lnTo>
                      <a:pt x="420" y="277"/>
                    </a:lnTo>
                    <a:lnTo>
                      <a:pt x="422" y="277"/>
                    </a:lnTo>
                    <a:lnTo>
                      <a:pt x="424" y="278"/>
                    </a:lnTo>
                    <a:lnTo>
                      <a:pt x="424" y="278"/>
                    </a:lnTo>
                    <a:lnTo>
                      <a:pt x="424" y="278"/>
                    </a:lnTo>
                    <a:lnTo>
                      <a:pt x="424" y="278"/>
                    </a:lnTo>
                    <a:lnTo>
                      <a:pt x="426" y="278"/>
                    </a:lnTo>
                    <a:lnTo>
                      <a:pt x="426" y="278"/>
                    </a:lnTo>
                    <a:lnTo>
                      <a:pt x="428" y="278"/>
                    </a:lnTo>
                    <a:lnTo>
                      <a:pt x="428" y="278"/>
                    </a:lnTo>
                    <a:lnTo>
                      <a:pt x="428" y="278"/>
                    </a:lnTo>
                    <a:lnTo>
                      <a:pt x="429" y="278"/>
                    </a:lnTo>
                    <a:lnTo>
                      <a:pt x="431" y="278"/>
                    </a:lnTo>
                    <a:lnTo>
                      <a:pt x="431" y="278"/>
                    </a:lnTo>
                    <a:lnTo>
                      <a:pt x="431" y="277"/>
                    </a:lnTo>
                    <a:lnTo>
                      <a:pt x="429" y="277"/>
                    </a:lnTo>
                    <a:lnTo>
                      <a:pt x="431" y="275"/>
                    </a:lnTo>
                    <a:lnTo>
                      <a:pt x="431" y="275"/>
                    </a:lnTo>
                    <a:lnTo>
                      <a:pt x="431" y="275"/>
                    </a:lnTo>
                    <a:lnTo>
                      <a:pt x="431" y="273"/>
                    </a:lnTo>
                    <a:lnTo>
                      <a:pt x="431" y="273"/>
                    </a:lnTo>
                    <a:lnTo>
                      <a:pt x="431" y="273"/>
                    </a:lnTo>
                    <a:lnTo>
                      <a:pt x="431" y="273"/>
                    </a:lnTo>
                    <a:lnTo>
                      <a:pt x="433" y="275"/>
                    </a:lnTo>
                    <a:lnTo>
                      <a:pt x="431" y="275"/>
                    </a:lnTo>
                    <a:lnTo>
                      <a:pt x="433" y="275"/>
                    </a:lnTo>
                    <a:lnTo>
                      <a:pt x="435" y="275"/>
                    </a:lnTo>
                    <a:lnTo>
                      <a:pt x="438" y="277"/>
                    </a:lnTo>
                    <a:lnTo>
                      <a:pt x="438" y="277"/>
                    </a:lnTo>
                    <a:lnTo>
                      <a:pt x="438" y="277"/>
                    </a:lnTo>
                    <a:lnTo>
                      <a:pt x="440" y="277"/>
                    </a:lnTo>
                    <a:lnTo>
                      <a:pt x="440" y="277"/>
                    </a:lnTo>
                    <a:lnTo>
                      <a:pt x="442" y="278"/>
                    </a:lnTo>
                    <a:lnTo>
                      <a:pt x="442" y="277"/>
                    </a:lnTo>
                    <a:lnTo>
                      <a:pt x="444" y="278"/>
                    </a:lnTo>
                    <a:lnTo>
                      <a:pt x="446" y="278"/>
                    </a:lnTo>
                    <a:lnTo>
                      <a:pt x="448" y="278"/>
                    </a:lnTo>
                    <a:lnTo>
                      <a:pt x="448" y="278"/>
                    </a:lnTo>
                    <a:lnTo>
                      <a:pt x="448" y="278"/>
                    </a:lnTo>
                    <a:lnTo>
                      <a:pt x="448" y="280"/>
                    </a:lnTo>
                    <a:lnTo>
                      <a:pt x="449" y="278"/>
                    </a:lnTo>
                    <a:lnTo>
                      <a:pt x="453" y="280"/>
                    </a:lnTo>
                    <a:lnTo>
                      <a:pt x="453" y="280"/>
                    </a:lnTo>
                    <a:lnTo>
                      <a:pt x="453" y="280"/>
                    </a:lnTo>
                    <a:lnTo>
                      <a:pt x="453" y="284"/>
                    </a:lnTo>
                    <a:lnTo>
                      <a:pt x="455" y="284"/>
                    </a:lnTo>
                    <a:lnTo>
                      <a:pt x="455" y="286"/>
                    </a:lnTo>
                    <a:lnTo>
                      <a:pt x="455" y="286"/>
                    </a:lnTo>
                    <a:lnTo>
                      <a:pt x="457" y="286"/>
                    </a:lnTo>
                    <a:lnTo>
                      <a:pt x="457" y="287"/>
                    </a:lnTo>
                    <a:lnTo>
                      <a:pt x="457" y="287"/>
                    </a:lnTo>
                    <a:lnTo>
                      <a:pt x="455" y="287"/>
                    </a:lnTo>
                    <a:lnTo>
                      <a:pt x="455" y="289"/>
                    </a:lnTo>
                    <a:lnTo>
                      <a:pt x="457" y="291"/>
                    </a:lnTo>
                    <a:lnTo>
                      <a:pt x="457" y="291"/>
                    </a:lnTo>
                    <a:lnTo>
                      <a:pt x="457" y="291"/>
                    </a:lnTo>
                    <a:lnTo>
                      <a:pt x="457" y="291"/>
                    </a:lnTo>
                    <a:lnTo>
                      <a:pt x="455" y="291"/>
                    </a:lnTo>
                    <a:lnTo>
                      <a:pt x="455" y="291"/>
                    </a:lnTo>
                    <a:lnTo>
                      <a:pt x="453" y="291"/>
                    </a:lnTo>
                    <a:lnTo>
                      <a:pt x="453" y="291"/>
                    </a:lnTo>
                    <a:lnTo>
                      <a:pt x="453" y="293"/>
                    </a:lnTo>
                    <a:lnTo>
                      <a:pt x="453" y="293"/>
                    </a:lnTo>
                    <a:lnTo>
                      <a:pt x="453" y="295"/>
                    </a:lnTo>
                    <a:lnTo>
                      <a:pt x="451" y="295"/>
                    </a:lnTo>
                    <a:lnTo>
                      <a:pt x="449" y="293"/>
                    </a:lnTo>
                    <a:lnTo>
                      <a:pt x="449" y="293"/>
                    </a:lnTo>
                    <a:lnTo>
                      <a:pt x="449" y="291"/>
                    </a:lnTo>
                    <a:lnTo>
                      <a:pt x="448" y="293"/>
                    </a:lnTo>
                    <a:lnTo>
                      <a:pt x="448" y="293"/>
                    </a:lnTo>
                    <a:lnTo>
                      <a:pt x="448" y="293"/>
                    </a:lnTo>
                    <a:lnTo>
                      <a:pt x="448" y="291"/>
                    </a:lnTo>
                    <a:lnTo>
                      <a:pt x="448" y="291"/>
                    </a:lnTo>
                    <a:lnTo>
                      <a:pt x="448" y="289"/>
                    </a:lnTo>
                    <a:lnTo>
                      <a:pt x="448" y="289"/>
                    </a:lnTo>
                    <a:lnTo>
                      <a:pt x="448" y="291"/>
                    </a:lnTo>
                    <a:lnTo>
                      <a:pt x="448" y="289"/>
                    </a:lnTo>
                    <a:lnTo>
                      <a:pt x="446" y="287"/>
                    </a:lnTo>
                    <a:lnTo>
                      <a:pt x="448" y="287"/>
                    </a:lnTo>
                    <a:lnTo>
                      <a:pt x="444" y="286"/>
                    </a:lnTo>
                    <a:lnTo>
                      <a:pt x="444" y="287"/>
                    </a:lnTo>
                    <a:lnTo>
                      <a:pt x="446" y="287"/>
                    </a:lnTo>
                    <a:lnTo>
                      <a:pt x="444" y="289"/>
                    </a:lnTo>
                    <a:lnTo>
                      <a:pt x="444" y="291"/>
                    </a:lnTo>
                    <a:lnTo>
                      <a:pt x="444" y="291"/>
                    </a:lnTo>
                    <a:lnTo>
                      <a:pt x="444" y="293"/>
                    </a:lnTo>
                    <a:lnTo>
                      <a:pt x="444" y="293"/>
                    </a:lnTo>
                    <a:lnTo>
                      <a:pt x="438" y="298"/>
                    </a:lnTo>
                    <a:lnTo>
                      <a:pt x="438" y="298"/>
                    </a:lnTo>
                    <a:lnTo>
                      <a:pt x="438" y="302"/>
                    </a:lnTo>
                    <a:lnTo>
                      <a:pt x="437" y="302"/>
                    </a:lnTo>
                    <a:lnTo>
                      <a:pt x="435" y="306"/>
                    </a:lnTo>
                    <a:lnTo>
                      <a:pt x="435" y="306"/>
                    </a:lnTo>
                    <a:lnTo>
                      <a:pt x="433" y="306"/>
                    </a:lnTo>
                    <a:lnTo>
                      <a:pt x="433" y="307"/>
                    </a:lnTo>
                    <a:lnTo>
                      <a:pt x="431" y="307"/>
                    </a:lnTo>
                    <a:lnTo>
                      <a:pt x="429" y="307"/>
                    </a:lnTo>
                    <a:lnTo>
                      <a:pt x="429" y="307"/>
                    </a:lnTo>
                    <a:lnTo>
                      <a:pt x="429" y="307"/>
                    </a:lnTo>
                    <a:lnTo>
                      <a:pt x="429" y="306"/>
                    </a:lnTo>
                    <a:lnTo>
                      <a:pt x="431" y="304"/>
                    </a:lnTo>
                    <a:lnTo>
                      <a:pt x="431" y="302"/>
                    </a:lnTo>
                    <a:lnTo>
                      <a:pt x="431" y="300"/>
                    </a:lnTo>
                    <a:lnTo>
                      <a:pt x="431" y="298"/>
                    </a:lnTo>
                    <a:lnTo>
                      <a:pt x="429" y="298"/>
                    </a:lnTo>
                    <a:lnTo>
                      <a:pt x="428" y="298"/>
                    </a:lnTo>
                    <a:lnTo>
                      <a:pt x="424" y="300"/>
                    </a:lnTo>
                    <a:lnTo>
                      <a:pt x="424" y="302"/>
                    </a:lnTo>
                    <a:lnTo>
                      <a:pt x="424" y="302"/>
                    </a:lnTo>
                    <a:lnTo>
                      <a:pt x="422" y="302"/>
                    </a:lnTo>
                    <a:lnTo>
                      <a:pt x="422" y="300"/>
                    </a:lnTo>
                    <a:lnTo>
                      <a:pt x="424" y="298"/>
                    </a:lnTo>
                    <a:lnTo>
                      <a:pt x="424" y="298"/>
                    </a:lnTo>
                    <a:lnTo>
                      <a:pt x="426" y="296"/>
                    </a:lnTo>
                    <a:lnTo>
                      <a:pt x="428" y="295"/>
                    </a:lnTo>
                    <a:lnTo>
                      <a:pt x="429" y="295"/>
                    </a:lnTo>
                    <a:lnTo>
                      <a:pt x="429" y="293"/>
                    </a:lnTo>
                    <a:lnTo>
                      <a:pt x="429" y="293"/>
                    </a:lnTo>
                    <a:lnTo>
                      <a:pt x="429" y="289"/>
                    </a:lnTo>
                    <a:lnTo>
                      <a:pt x="429" y="289"/>
                    </a:lnTo>
                    <a:lnTo>
                      <a:pt x="431" y="287"/>
                    </a:lnTo>
                    <a:lnTo>
                      <a:pt x="431" y="287"/>
                    </a:lnTo>
                    <a:lnTo>
                      <a:pt x="431" y="286"/>
                    </a:lnTo>
                    <a:lnTo>
                      <a:pt x="431" y="286"/>
                    </a:lnTo>
                    <a:lnTo>
                      <a:pt x="429" y="284"/>
                    </a:lnTo>
                    <a:lnTo>
                      <a:pt x="429" y="284"/>
                    </a:lnTo>
                    <a:lnTo>
                      <a:pt x="429" y="284"/>
                    </a:lnTo>
                    <a:lnTo>
                      <a:pt x="428" y="282"/>
                    </a:lnTo>
                    <a:lnTo>
                      <a:pt x="428" y="282"/>
                    </a:lnTo>
                    <a:lnTo>
                      <a:pt x="426" y="282"/>
                    </a:lnTo>
                    <a:lnTo>
                      <a:pt x="426" y="280"/>
                    </a:lnTo>
                    <a:lnTo>
                      <a:pt x="424" y="280"/>
                    </a:lnTo>
                    <a:lnTo>
                      <a:pt x="424" y="280"/>
                    </a:lnTo>
                    <a:lnTo>
                      <a:pt x="422" y="282"/>
                    </a:lnTo>
                    <a:lnTo>
                      <a:pt x="422" y="282"/>
                    </a:lnTo>
                    <a:lnTo>
                      <a:pt x="422" y="284"/>
                    </a:lnTo>
                    <a:lnTo>
                      <a:pt x="422" y="284"/>
                    </a:lnTo>
                    <a:lnTo>
                      <a:pt x="422" y="284"/>
                    </a:lnTo>
                    <a:lnTo>
                      <a:pt x="420" y="284"/>
                    </a:lnTo>
                    <a:lnTo>
                      <a:pt x="419" y="286"/>
                    </a:lnTo>
                    <a:lnTo>
                      <a:pt x="417" y="287"/>
                    </a:lnTo>
                    <a:lnTo>
                      <a:pt x="417" y="287"/>
                    </a:lnTo>
                    <a:close/>
                    <a:moveTo>
                      <a:pt x="428" y="311"/>
                    </a:moveTo>
                    <a:lnTo>
                      <a:pt x="428" y="313"/>
                    </a:lnTo>
                    <a:lnTo>
                      <a:pt x="428" y="313"/>
                    </a:lnTo>
                    <a:lnTo>
                      <a:pt x="428" y="315"/>
                    </a:lnTo>
                    <a:lnTo>
                      <a:pt x="428" y="315"/>
                    </a:lnTo>
                    <a:lnTo>
                      <a:pt x="428" y="315"/>
                    </a:lnTo>
                    <a:lnTo>
                      <a:pt x="426" y="315"/>
                    </a:lnTo>
                    <a:lnTo>
                      <a:pt x="426" y="315"/>
                    </a:lnTo>
                    <a:lnTo>
                      <a:pt x="424" y="315"/>
                    </a:lnTo>
                    <a:lnTo>
                      <a:pt x="424" y="315"/>
                    </a:lnTo>
                    <a:lnTo>
                      <a:pt x="424" y="313"/>
                    </a:lnTo>
                    <a:lnTo>
                      <a:pt x="424" y="313"/>
                    </a:lnTo>
                    <a:lnTo>
                      <a:pt x="426" y="311"/>
                    </a:lnTo>
                    <a:lnTo>
                      <a:pt x="428" y="311"/>
                    </a:lnTo>
                    <a:close/>
                    <a:moveTo>
                      <a:pt x="453" y="313"/>
                    </a:moveTo>
                    <a:lnTo>
                      <a:pt x="453" y="313"/>
                    </a:lnTo>
                    <a:lnTo>
                      <a:pt x="451" y="315"/>
                    </a:lnTo>
                    <a:lnTo>
                      <a:pt x="451" y="315"/>
                    </a:lnTo>
                    <a:lnTo>
                      <a:pt x="449" y="315"/>
                    </a:lnTo>
                    <a:lnTo>
                      <a:pt x="446" y="316"/>
                    </a:lnTo>
                    <a:lnTo>
                      <a:pt x="444" y="316"/>
                    </a:lnTo>
                    <a:lnTo>
                      <a:pt x="444" y="316"/>
                    </a:lnTo>
                    <a:lnTo>
                      <a:pt x="442" y="318"/>
                    </a:lnTo>
                    <a:lnTo>
                      <a:pt x="440" y="320"/>
                    </a:lnTo>
                    <a:lnTo>
                      <a:pt x="438" y="320"/>
                    </a:lnTo>
                    <a:lnTo>
                      <a:pt x="435" y="320"/>
                    </a:lnTo>
                    <a:lnTo>
                      <a:pt x="429" y="324"/>
                    </a:lnTo>
                    <a:lnTo>
                      <a:pt x="426" y="322"/>
                    </a:lnTo>
                    <a:lnTo>
                      <a:pt x="424" y="324"/>
                    </a:lnTo>
                    <a:lnTo>
                      <a:pt x="422" y="324"/>
                    </a:lnTo>
                    <a:lnTo>
                      <a:pt x="422" y="322"/>
                    </a:lnTo>
                    <a:lnTo>
                      <a:pt x="420" y="322"/>
                    </a:lnTo>
                    <a:lnTo>
                      <a:pt x="420" y="322"/>
                    </a:lnTo>
                    <a:lnTo>
                      <a:pt x="420" y="322"/>
                    </a:lnTo>
                    <a:lnTo>
                      <a:pt x="417" y="320"/>
                    </a:lnTo>
                    <a:lnTo>
                      <a:pt x="419" y="320"/>
                    </a:lnTo>
                    <a:lnTo>
                      <a:pt x="420" y="318"/>
                    </a:lnTo>
                    <a:lnTo>
                      <a:pt x="424" y="318"/>
                    </a:lnTo>
                    <a:lnTo>
                      <a:pt x="424" y="318"/>
                    </a:lnTo>
                    <a:lnTo>
                      <a:pt x="426" y="318"/>
                    </a:lnTo>
                    <a:lnTo>
                      <a:pt x="426" y="318"/>
                    </a:lnTo>
                    <a:lnTo>
                      <a:pt x="428" y="316"/>
                    </a:lnTo>
                    <a:lnTo>
                      <a:pt x="429" y="316"/>
                    </a:lnTo>
                    <a:lnTo>
                      <a:pt x="429" y="316"/>
                    </a:lnTo>
                    <a:lnTo>
                      <a:pt x="431" y="315"/>
                    </a:lnTo>
                    <a:lnTo>
                      <a:pt x="433" y="313"/>
                    </a:lnTo>
                    <a:lnTo>
                      <a:pt x="435" y="313"/>
                    </a:lnTo>
                    <a:lnTo>
                      <a:pt x="435" y="313"/>
                    </a:lnTo>
                    <a:lnTo>
                      <a:pt x="438" y="311"/>
                    </a:lnTo>
                    <a:lnTo>
                      <a:pt x="440" y="313"/>
                    </a:lnTo>
                    <a:lnTo>
                      <a:pt x="442" y="313"/>
                    </a:lnTo>
                    <a:lnTo>
                      <a:pt x="444" y="311"/>
                    </a:lnTo>
                    <a:lnTo>
                      <a:pt x="446" y="311"/>
                    </a:lnTo>
                    <a:lnTo>
                      <a:pt x="449" y="311"/>
                    </a:lnTo>
                    <a:lnTo>
                      <a:pt x="449" y="311"/>
                    </a:lnTo>
                    <a:lnTo>
                      <a:pt x="451" y="311"/>
                    </a:lnTo>
                    <a:lnTo>
                      <a:pt x="453" y="311"/>
                    </a:lnTo>
                    <a:lnTo>
                      <a:pt x="455" y="311"/>
                    </a:lnTo>
                    <a:lnTo>
                      <a:pt x="453" y="313"/>
                    </a:lnTo>
                    <a:close/>
                    <a:moveTo>
                      <a:pt x="475" y="298"/>
                    </a:moveTo>
                    <a:lnTo>
                      <a:pt x="480" y="298"/>
                    </a:lnTo>
                    <a:lnTo>
                      <a:pt x="480" y="298"/>
                    </a:lnTo>
                    <a:lnTo>
                      <a:pt x="484" y="295"/>
                    </a:lnTo>
                    <a:lnTo>
                      <a:pt x="484" y="296"/>
                    </a:lnTo>
                    <a:lnTo>
                      <a:pt x="482" y="298"/>
                    </a:lnTo>
                    <a:lnTo>
                      <a:pt x="478" y="298"/>
                    </a:lnTo>
                    <a:lnTo>
                      <a:pt x="478" y="300"/>
                    </a:lnTo>
                    <a:lnTo>
                      <a:pt x="478" y="300"/>
                    </a:lnTo>
                    <a:lnTo>
                      <a:pt x="478" y="300"/>
                    </a:lnTo>
                    <a:lnTo>
                      <a:pt x="478" y="302"/>
                    </a:lnTo>
                    <a:lnTo>
                      <a:pt x="478" y="302"/>
                    </a:lnTo>
                    <a:lnTo>
                      <a:pt x="476" y="302"/>
                    </a:lnTo>
                    <a:lnTo>
                      <a:pt x="476" y="302"/>
                    </a:lnTo>
                    <a:lnTo>
                      <a:pt x="476" y="304"/>
                    </a:lnTo>
                    <a:lnTo>
                      <a:pt x="476" y="304"/>
                    </a:lnTo>
                    <a:lnTo>
                      <a:pt x="476" y="306"/>
                    </a:lnTo>
                    <a:lnTo>
                      <a:pt x="475" y="306"/>
                    </a:lnTo>
                    <a:lnTo>
                      <a:pt x="471" y="307"/>
                    </a:lnTo>
                    <a:lnTo>
                      <a:pt x="471" y="307"/>
                    </a:lnTo>
                    <a:lnTo>
                      <a:pt x="467" y="307"/>
                    </a:lnTo>
                    <a:lnTo>
                      <a:pt x="467" y="307"/>
                    </a:lnTo>
                    <a:lnTo>
                      <a:pt x="466" y="307"/>
                    </a:lnTo>
                    <a:lnTo>
                      <a:pt x="466" y="307"/>
                    </a:lnTo>
                    <a:lnTo>
                      <a:pt x="464" y="306"/>
                    </a:lnTo>
                    <a:lnTo>
                      <a:pt x="462" y="306"/>
                    </a:lnTo>
                    <a:lnTo>
                      <a:pt x="458" y="306"/>
                    </a:lnTo>
                    <a:lnTo>
                      <a:pt x="457" y="307"/>
                    </a:lnTo>
                    <a:lnTo>
                      <a:pt x="455" y="307"/>
                    </a:lnTo>
                    <a:lnTo>
                      <a:pt x="453" y="307"/>
                    </a:lnTo>
                    <a:lnTo>
                      <a:pt x="453" y="307"/>
                    </a:lnTo>
                    <a:lnTo>
                      <a:pt x="449" y="307"/>
                    </a:lnTo>
                    <a:lnTo>
                      <a:pt x="453" y="306"/>
                    </a:lnTo>
                    <a:lnTo>
                      <a:pt x="453" y="304"/>
                    </a:lnTo>
                    <a:lnTo>
                      <a:pt x="453" y="304"/>
                    </a:lnTo>
                    <a:lnTo>
                      <a:pt x="457" y="302"/>
                    </a:lnTo>
                    <a:lnTo>
                      <a:pt x="464" y="300"/>
                    </a:lnTo>
                    <a:lnTo>
                      <a:pt x="466" y="300"/>
                    </a:lnTo>
                    <a:lnTo>
                      <a:pt x="467" y="300"/>
                    </a:lnTo>
                    <a:lnTo>
                      <a:pt x="469" y="302"/>
                    </a:lnTo>
                    <a:lnTo>
                      <a:pt x="471" y="302"/>
                    </a:lnTo>
                    <a:lnTo>
                      <a:pt x="471" y="302"/>
                    </a:lnTo>
                    <a:lnTo>
                      <a:pt x="471" y="302"/>
                    </a:lnTo>
                    <a:lnTo>
                      <a:pt x="471" y="302"/>
                    </a:lnTo>
                    <a:lnTo>
                      <a:pt x="471" y="298"/>
                    </a:lnTo>
                    <a:lnTo>
                      <a:pt x="471" y="298"/>
                    </a:lnTo>
                    <a:lnTo>
                      <a:pt x="473" y="298"/>
                    </a:lnTo>
                    <a:lnTo>
                      <a:pt x="473" y="298"/>
                    </a:lnTo>
                    <a:lnTo>
                      <a:pt x="473" y="300"/>
                    </a:lnTo>
                    <a:lnTo>
                      <a:pt x="475" y="298"/>
                    </a:lnTo>
                    <a:close/>
                    <a:moveTo>
                      <a:pt x="304" y="570"/>
                    </a:moveTo>
                    <a:lnTo>
                      <a:pt x="304" y="575"/>
                    </a:lnTo>
                    <a:lnTo>
                      <a:pt x="304" y="570"/>
                    </a:lnTo>
                    <a:lnTo>
                      <a:pt x="308" y="557"/>
                    </a:lnTo>
                    <a:lnTo>
                      <a:pt x="304" y="570"/>
                    </a:lnTo>
                    <a:close/>
                    <a:moveTo>
                      <a:pt x="339" y="590"/>
                    </a:moveTo>
                    <a:lnTo>
                      <a:pt x="339" y="590"/>
                    </a:lnTo>
                    <a:lnTo>
                      <a:pt x="339" y="590"/>
                    </a:lnTo>
                    <a:lnTo>
                      <a:pt x="339" y="588"/>
                    </a:lnTo>
                    <a:lnTo>
                      <a:pt x="339" y="590"/>
                    </a:lnTo>
                    <a:close/>
                    <a:moveTo>
                      <a:pt x="328" y="597"/>
                    </a:moveTo>
                    <a:lnTo>
                      <a:pt x="328" y="597"/>
                    </a:lnTo>
                    <a:lnTo>
                      <a:pt x="328" y="597"/>
                    </a:lnTo>
                    <a:lnTo>
                      <a:pt x="328" y="597"/>
                    </a:lnTo>
                    <a:close/>
                    <a:moveTo>
                      <a:pt x="337" y="629"/>
                    </a:moveTo>
                    <a:lnTo>
                      <a:pt x="337" y="628"/>
                    </a:lnTo>
                    <a:lnTo>
                      <a:pt x="337" y="628"/>
                    </a:lnTo>
                    <a:lnTo>
                      <a:pt x="339" y="629"/>
                    </a:lnTo>
                    <a:lnTo>
                      <a:pt x="337" y="629"/>
                    </a:lnTo>
                    <a:close/>
                    <a:moveTo>
                      <a:pt x="554" y="899"/>
                    </a:moveTo>
                    <a:lnTo>
                      <a:pt x="554" y="899"/>
                    </a:lnTo>
                    <a:lnTo>
                      <a:pt x="553" y="897"/>
                    </a:lnTo>
                    <a:lnTo>
                      <a:pt x="554" y="899"/>
                    </a:lnTo>
                    <a:close/>
                    <a:moveTo>
                      <a:pt x="562" y="933"/>
                    </a:moveTo>
                    <a:lnTo>
                      <a:pt x="562" y="932"/>
                    </a:lnTo>
                    <a:lnTo>
                      <a:pt x="562" y="933"/>
                    </a:lnTo>
                    <a:lnTo>
                      <a:pt x="562" y="933"/>
                    </a:lnTo>
                    <a:lnTo>
                      <a:pt x="562" y="933"/>
                    </a:lnTo>
                    <a:close/>
                    <a:moveTo>
                      <a:pt x="562" y="919"/>
                    </a:moveTo>
                    <a:lnTo>
                      <a:pt x="562" y="924"/>
                    </a:lnTo>
                    <a:lnTo>
                      <a:pt x="562" y="924"/>
                    </a:lnTo>
                    <a:lnTo>
                      <a:pt x="562" y="924"/>
                    </a:lnTo>
                    <a:lnTo>
                      <a:pt x="562" y="919"/>
                    </a:lnTo>
                    <a:close/>
                    <a:moveTo>
                      <a:pt x="513" y="960"/>
                    </a:moveTo>
                    <a:lnTo>
                      <a:pt x="514" y="959"/>
                    </a:lnTo>
                    <a:lnTo>
                      <a:pt x="514" y="960"/>
                    </a:lnTo>
                    <a:lnTo>
                      <a:pt x="514" y="960"/>
                    </a:lnTo>
                    <a:lnTo>
                      <a:pt x="513" y="960"/>
                    </a:lnTo>
                    <a:close/>
                    <a:moveTo>
                      <a:pt x="496" y="705"/>
                    </a:moveTo>
                    <a:lnTo>
                      <a:pt x="498" y="704"/>
                    </a:lnTo>
                    <a:lnTo>
                      <a:pt x="498" y="702"/>
                    </a:lnTo>
                    <a:lnTo>
                      <a:pt x="498" y="704"/>
                    </a:lnTo>
                    <a:lnTo>
                      <a:pt x="496" y="705"/>
                    </a:lnTo>
                    <a:close/>
                    <a:moveTo>
                      <a:pt x="498" y="714"/>
                    </a:moveTo>
                    <a:lnTo>
                      <a:pt x="498" y="713"/>
                    </a:lnTo>
                    <a:lnTo>
                      <a:pt x="498" y="714"/>
                    </a:lnTo>
                    <a:lnTo>
                      <a:pt x="498" y="714"/>
                    </a:lnTo>
                    <a:close/>
                    <a:moveTo>
                      <a:pt x="489" y="1000"/>
                    </a:moveTo>
                    <a:lnTo>
                      <a:pt x="489" y="1002"/>
                    </a:lnTo>
                    <a:lnTo>
                      <a:pt x="489" y="1004"/>
                    </a:lnTo>
                    <a:lnTo>
                      <a:pt x="489" y="1004"/>
                    </a:lnTo>
                    <a:lnTo>
                      <a:pt x="489" y="1004"/>
                    </a:lnTo>
                    <a:lnTo>
                      <a:pt x="489" y="1002"/>
                    </a:lnTo>
                    <a:lnTo>
                      <a:pt x="489" y="1000"/>
                    </a:lnTo>
                    <a:close/>
                    <a:moveTo>
                      <a:pt x="587" y="971"/>
                    </a:moveTo>
                    <a:lnTo>
                      <a:pt x="585" y="971"/>
                    </a:lnTo>
                    <a:lnTo>
                      <a:pt x="587" y="971"/>
                    </a:lnTo>
                    <a:lnTo>
                      <a:pt x="587" y="971"/>
                    </a:lnTo>
                    <a:lnTo>
                      <a:pt x="587" y="971"/>
                    </a:lnTo>
                    <a:close/>
                    <a:moveTo>
                      <a:pt x="578" y="1035"/>
                    </a:moveTo>
                    <a:lnTo>
                      <a:pt x="578" y="1035"/>
                    </a:lnTo>
                    <a:lnTo>
                      <a:pt x="578" y="1036"/>
                    </a:lnTo>
                    <a:lnTo>
                      <a:pt x="578" y="1035"/>
                    </a:lnTo>
                    <a:close/>
                    <a:moveTo>
                      <a:pt x="520" y="695"/>
                    </a:moveTo>
                    <a:lnTo>
                      <a:pt x="522" y="695"/>
                    </a:lnTo>
                    <a:lnTo>
                      <a:pt x="520" y="695"/>
                    </a:lnTo>
                    <a:lnTo>
                      <a:pt x="518" y="696"/>
                    </a:lnTo>
                    <a:lnTo>
                      <a:pt x="520" y="695"/>
                    </a:lnTo>
                    <a:close/>
                    <a:moveTo>
                      <a:pt x="493" y="695"/>
                    </a:moveTo>
                    <a:lnTo>
                      <a:pt x="495" y="696"/>
                    </a:lnTo>
                    <a:lnTo>
                      <a:pt x="495" y="698"/>
                    </a:lnTo>
                    <a:lnTo>
                      <a:pt x="493" y="696"/>
                    </a:lnTo>
                    <a:lnTo>
                      <a:pt x="493" y="695"/>
                    </a:lnTo>
                    <a:close/>
                    <a:moveTo>
                      <a:pt x="366" y="778"/>
                    </a:moveTo>
                    <a:lnTo>
                      <a:pt x="366" y="778"/>
                    </a:lnTo>
                    <a:lnTo>
                      <a:pt x="366" y="778"/>
                    </a:lnTo>
                    <a:lnTo>
                      <a:pt x="364" y="778"/>
                    </a:lnTo>
                    <a:lnTo>
                      <a:pt x="366" y="778"/>
                    </a:lnTo>
                    <a:close/>
                    <a:moveTo>
                      <a:pt x="511" y="1176"/>
                    </a:moveTo>
                    <a:lnTo>
                      <a:pt x="511" y="1176"/>
                    </a:lnTo>
                    <a:lnTo>
                      <a:pt x="513" y="1176"/>
                    </a:lnTo>
                    <a:lnTo>
                      <a:pt x="511" y="1176"/>
                    </a:lnTo>
                    <a:lnTo>
                      <a:pt x="511" y="1176"/>
                    </a:lnTo>
                    <a:close/>
                    <a:moveTo>
                      <a:pt x="594" y="1042"/>
                    </a:moveTo>
                    <a:lnTo>
                      <a:pt x="594" y="1040"/>
                    </a:lnTo>
                    <a:lnTo>
                      <a:pt x="596" y="1040"/>
                    </a:lnTo>
                    <a:lnTo>
                      <a:pt x="594" y="1042"/>
                    </a:lnTo>
                    <a:close/>
                  </a:path>
                </a:pathLst>
              </a:custGeom>
              <a:grpFill/>
              <a:ln w="9525">
                <a:noFill/>
                <a:round/>
              </a:ln>
            </p:spPr>
            <p:txBody>
              <a:bodyPr vert="horz" wrap="square" lIns="121920" tIns="60960" rIns="121920" bIns="60960" numCol="1" anchor="t" anchorCtr="0" compatLnSpc="1"/>
              <a:lstStyle/>
              <a:p>
                <a:r>
                  <a:rPr lang="en-US" altLang="zh-CN" sz="2400" dirty="0" err="1" smtClean="0"/>
                  <a:t>St.Petersburg</a:t>
                </a:r>
                <a:endParaRPr lang="en-US" altLang="zh-CN" sz="2400" dirty="0" smtClean="0"/>
              </a:p>
              <a:p>
                <a:r>
                  <a:rPr lang="en-US" altLang="zh-CN" sz="2400" dirty="0"/>
                  <a:t> </a:t>
                </a:r>
                <a:r>
                  <a:rPr lang="en-US" altLang="zh-CN" sz="2400" dirty="0" smtClean="0"/>
                  <a:t> </a:t>
                </a:r>
                <a:endParaRPr lang="en-US" altLang="zh-CN" sz="2400" dirty="0" smtClean="0"/>
              </a:p>
              <a:p>
                <a:r>
                  <a:rPr lang="en-US" altLang="zh-CN" sz="2400" dirty="0" err="1" smtClean="0"/>
                  <a:t>St.Petersburg</a:t>
                </a:r>
                <a:r>
                  <a:rPr lang="en-US" altLang="zh-CN" sz="2400" dirty="0" smtClean="0"/>
                  <a:t>, the second largest city in Russian, was founded in1703 by Emperor Petrograd in 1914. Ten years</a:t>
                </a:r>
                <a:endParaRPr lang="en-US" altLang="zh-CN" sz="2400" dirty="0" smtClean="0"/>
              </a:p>
              <a:p>
                <a:r>
                  <a:rPr lang="en-US" altLang="zh-CN" sz="2400" dirty="0" smtClean="0"/>
                  <a:t>later , the city’s name changed again ,this time to Leningrad. The in 1991, Leningraders voted to </a:t>
                </a:r>
                <a:r>
                  <a:rPr lang="en-US" altLang="zh-CN" sz="2400" dirty="0" err="1" smtClean="0"/>
                  <a:t>resore</a:t>
                </a:r>
                <a:r>
                  <a:rPr lang="en-US" altLang="zh-CN" sz="2400" dirty="0" smtClean="0"/>
                  <a:t> the</a:t>
                </a:r>
                <a:endParaRPr lang="en-US" altLang="zh-CN" sz="2400" dirty="0"/>
              </a:p>
              <a:p>
                <a:r>
                  <a:rPr lang="en-US" altLang="zh-CN" sz="2400" dirty="0" smtClean="0"/>
                  <a:t>city’s original name.</a:t>
                </a:r>
                <a:endParaRPr lang="en-US" altLang="zh-CN" sz="2400" dirty="0" smtClean="0"/>
              </a:p>
            </p:txBody>
          </p:sp>
          <p:sp>
            <p:nvSpPr>
              <p:cNvPr id="191" name="Freeform 220"/>
              <p:cNvSpPr/>
              <p:nvPr/>
            </p:nvSpPr>
            <p:spPr bwMode="auto">
              <a:xfrm>
                <a:off x="1306" y="2010"/>
                <a:ext cx="9" cy="17"/>
              </a:xfrm>
              <a:custGeom>
                <a:avLst/>
                <a:gdLst>
                  <a:gd name="T0" fmla="*/ 7 w 9"/>
                  <a:gd name="T1" fmla="*/ 17 h 17"/>
                  <a:gd name="T2" fmla="*/ 7 w 9"/>
                  <a:gd name="T3" fmla="*/ 15 h 17"/>
                  <a:gd name="T4" fmla="*/ 9 w 9"/>
                  <a:gd name="T5" fmla="*/ 15 h 17"/>
                  <a:gd name="T6" fmla="*/ 7 w 9"/>
                  <a:gd name="T7" fmla="*/ 15 h 17"/>
                  <a:gd name="T8" fmla="*/ 7 w 9"/>
                  <a:gd name="T9" fmla="*/ 13 h 17"/>
                  <a:gd name="T10" fmla="*/ 7 w 9"/>
                  <a:gd name="T11" fmla="*/ 11 h 17"/>
                  <a:gd name="T12" fmla="*/ 7 w 9"/>
                  <a:gd name="T13" fmla="*/ 11 h 17"/>
                  <a:gd name="T14" fmla="*/ 7 w 9"/>
                  <a:gd name="T15" fmla="*/ 11 h 17"/>
                  <a:gd name="T16" fmla="*/ 5 w 9"/>
                  <a:gd name="T17" fmla="*/ 11 h 17"/>
                  <a:gd name="T18" fmla="*/ 5 w 9"/>
                  <a:gd name="T19" fmla="*/ 10 h 17"/>
                  <a:gd name="T20" fmla="*/ 5 w 9"/>
                  <a:gd name="T21" fmla="*/ 10 h 17"/>
                  <a:gd name="T22" fmla="*/ 5 w 9"/>
                  <a:gd name="T23" fmla="*/ 10 h 17"/>
                  <a:gd name="T24" fmla="*/ 5 w 9"/>
                  <a:gd name="T25" fmla="*/ 10 h 17"/>
                  <a:gd name="T26" fmla="*/ 5 w 9"/>
                  <a:gd name="T27" fmla="*/ 8 h 17"/>
                  <a:gd name="T28" fmla="*/ 7 w 9"/>
                  <a:gd name="T29" fmla="*/ 8 h 17"/>
                  <a:gd name="T30" fmla="*/ 7 w 9"/>
                  <a:gd name="T31" fmla="*/ 6 h 17"/>
                  <a:gd name="T32" fmla="*/ 5 w 9"/>
                  <a:gd name="T33" fmla="*/ 6 h 17"/>
                  <a:gd name="T34" fmla="*/ 5 w 9"/>
                  <a:gd name="T35" fmla="*/ 4 h 17"/>
                  <a:gd name="T36" fmla="*/ 3 w 9"/>
                  <a:gd name="T37" fmla="*/ 2 h 17"/>
                  <a:gd name="T38" fmla="*/ 3 w 9"/>
                  <a:gd name="T39" fmla="*/ 2 h 17"/>
                  <a:gd name="T40" fmla="*/ 1 w 9"/>
                  <a:gd name="T41" fmla="*/ 2 h 17"/>
                  <a:gd name="T42" fmla="*/ 1 w 9"/>
                  <a:gd name="T43" fmla="*/ 0 h 17"/>
                  <a:gd name="T44" fmla="*/ 1 w 9"/>
                  <a:gd name="T45" fmla="*/ 0 h 17"/>
                  <a:gd name="T46" fmla="*/ 0 w 9"/>
                  <a:gd name="T47" fmla="*/ 2 h 17"/>
                  <a:gd name="T48" fmla="*/ 0 w 9"/>
                  <a:gd name="T49" fmla="*/ 2 h 17"/>
                  <a:gd name="T50" fmla="*/ 0 w 9"/>
                  <a:gd name="T51" fmla="*/ 4 h 17"/>
                  <a:gd name="T52" fmla="*/ 0 w 9"/>
                  <a:gd name="T53" fmla="*/ 4 h 17"/>
                  <a:gd name="T54" fmla="*/ 0 w 9"/>
                  <a:gd name="T55" fmla="*/ 6 h 17"/>
                  <a:gd name="T56" fmla="*/ 1 w 9"/>
                  <a:gd name="T57" fmla="*/ 10 h 17"/>
                  <a:gd name="T58" fmla="*/ 3 w 9"/>
                  <a:gd name="T59" fmla="*/ 15 h 17"/>
                  <a:gd name="T60" fmla="*/ 1 w 9"/>
                  <a:gd name="T61" fmla="*/ 15 h 17"/>
                  <a:gd name="T62" fmla="*/ 3 w 9"/>
                  <a:gd name="T63" fmla="*/ 17 h 17"/>
                  <a:gd name="T64" fmla="*/ 7 w 9"/>
                  <a:gd name="T65" fmla="*/ 17 h 17"/>
                  <a:gd name="T66" fmla="*/ 7 w 9"/>
                  <a:gd name="T67" fmla="*/ 17 h 17"/>
                  <a:gd name="T68" fmla="*/ 7 w 9"/>
                  <a:gd name="T6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7">
                    <a:moveTo>
                      <a:pt x="7" y="17"/>
                    </a:moveTo>
                    <a:lnTo>
                      <a:pt x="7" y="15"/>
                    </a:lnTo>
                    <a:lnTo>
                      <a:pt x="9" y="15"/>
                    </a:lnTo>
                    <a:lnTo>
                      <a:pt x="7" y="15"/>
                    </a:lnTo>
                    <a:lnTo>
                      <a:pt x="7" y="13"/>
                    </a:lnTo>
                    <a:lnTo>
                      <a:pt x="7" y="11"/>
                    </a:lnTo>
                    <a:lnTo>
                      <a:pt x="7" y="11"/>
                    </a:lnTo>
                    <a:lnTo>
                      <a:pt x="7" y="11"/>
                    </a:lnTo>
                    <a:lnTo>
                      <a:pt x="5" y="11"/>
                    </a:lnTo>
                    <a:lnTo>
                      <a:pt x="5" y="10"/>
                    </a:lnTo>
                    <a:lnTo>
                      <a:pt x="5" y="10"/>
                    </a:lnTo>
                    <a:lnTo>
                      <a:pt x="5" y="10"/>
                    </a:lnTo>
                    <a:lnTo>
                      <a:pt x="5" y="10"/>
                    </a:lnTo>
                    <a:lnTo>
                      <a:pt x="5" y="8"/>
                    </a:lnTo>
                    <a:lnTo>
                      <a:pt x="7" y="8"/>
                    </a:lnTo>
                    <a:lnTo>
                      <a:pt x="7" y="6"/>
                    </a:lnTo>
                    <a:lnTo>
                      <a:pt x="5" y="6"/>
                    </a:lnTo>
                    <a:lnTo>
                      <a:pt x="5" y="4"/>
                    </a:lnTo>
                    <a:lnTo>
                      <a:pt x="3" y="2"/>
                    </a:lnTo>
                    <a:lnTo>
                      <a:pt x="3" y="2"/>
                    </a:lnTo>
                    <a:lnTo>
                      <a:pt x="1" y="2"/>
                    </a:lnTo>
                    <a:lnTo>
                      <a:pt x="1" y="0"/>
                    </a:lnTo>
                    <a:lnTo>
                      <a:pt x="1" y="0"/>
                    </a:lnTo>
                    <a:lnTo>
                      <a:pt x="0" y="2"/>
                    </a:lnTo>
                    <a:lnTo>
                      <a:pt x="0" y="2"/>
                    </a:lnTo>
                    <a:lnTo>
                      <a:pt x="0" y="4"/>
                    </a:lnTo>
                    <a:lnTo>
                      <a:pt x="0" y="4"/>
                    </a:lnTo>
                    <a:lnTo>
                      <a:pt x="0" y="6"/>
                    </a:lnTo>
                    <a:lnTo>
                      <a:pt x="1" y="10"/>
                    </a:lnTo>
                    <a:lnTo>
                      <a:pt x="3" y="15"/>
                    </a:lnTo>
                    <a:lnTo>
                      <a:pt x="1" y="15"/>
                    </a:lnTo>
                    <a:lnTo>
                      <a:pt x="3" y="17"/>
                    </a:lnTo>
                    <a:lnTo>
                      <a:pt x="7" y="17"/>
                    </a:lnTo>
                    <a:lnTo>
                      <a:pt x="7" y="17"/>
                    </a:lnTo>
                    <a:lnTo>
                      <a:pt x="7"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Freeform 221"/>
              <p:cNvSpPr/>
              <p:nvPr/>
            </p:nvSpPr>
            <p:spPr bwMode="auto">
              <a:xfrm>
                <a:off x="1320" y="2036"/>
                <a:ext cx="5" cy="7"/>
              </a:xfrm>
              <a:custGeom>
                <a:avLst/>
                <a:gdLst>
                  <a:gd name="T0" fmla="*/ 0 w 5"/>
                  <a:gd name="T1" fmla="*/ 2 h 7"/>
                  <a:gd name="T2" fmla="*/ 0 w 5"/>
                  <a:gd name="T3" fmla="*/ 3 h 7"/>
                  <a:gd name="T4" fmla="*/ 0 w 5"/>
                  <a:gd name="T5" fmla="*/ 3 h 7"/>
                  <a:gd name="T6" fmla="*/ 2 w 5"/>
                  <a:gd name="T7" fmla="*/ 5 h 7"/>
                  <a:gd name="T8" fmla="*/ 2 w 5"/>
                  <a:gd name="T9" fmla="*/ 7 h 7"/>
                  <a:gd name="T10" fmla="*/ 4 w 5"/>
                  <a:gd name="T11" fmla="*/ 7 h 7"/>
                  <a:gd name="T12" fmla="*/ 4 w 5"/>
                  <a:gd name="T13" fmla="*/ 5 h 7"/>
                  <a:gd name="T14" fmla="*/ 5 w 5"/>
                  <a:gd name="T15" fmla="*/ 5 h 7"/>
                  <a:gd name="T16" fmla="*/ 5 w 5"/>
                  <a:gd name="T17" fmla="*/ 3 h 7"/>
                  <a:gd name="T18" fmla="*/ 5 w 5"/>
                  <a:gd name="T19" fmla="*/ 2 h 7"/>
                  <a:gd name="T20" fmla="*/ 4 w 5"/>
                  <a:gd name="T21" fmla="*/ 2 h 7"/>
                  <a:gd name="T22" fmla="*/ 4 w 5"/>
                  <a:gd name="T23" fmla="*/ 2 h 7"/>
                  <a:gd name="T24" fmla="*/ 2 w 5"/>
                  <a:gd name="T25" fmla="*/ 2 h 7"/>
                  <a:gd name="T26" fmla="*/ 2 w 5"/>
                  <a:gd name="T27" fmla="*/ 0 h 7"/>
                  <a:gd name="T28" fmla="*/ 0 w 5"/>
                  <a:gd name="T2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7">
                    <a:moveTo>
                      <a:pt x="0" y="2"/>
                    </a:moveTo>
                    <a:lnTo>
                      <a:pt x="0" y="3"/>
                    </a:lnTo>
                    <a:lnTo>
                      <a:pt x="0" y="3"/>
                    </a:lnTo>
                    <a:lnTo>
                      <a:pt x="2" y="5"/>
                    </a:lnTo>
                    <a:lnTo>
                      <a:pt x="2" y="7"/>
                    </a:lnTo>
                    <a:lnTo>
                      <a:pt x="4" y="7"/>
                    </a:lnTo>
                    <a:lnTo>
                      <a:pt x="4" y="5"/>
                    </a:lnTo>
                    <a:lnTo>
                      <a:pt x="5" y="5"/>
                    </a:lnTo>
                    <a:lnTo>
                      <a:pt x="5" y="3"/>
                    </a:lnTo>
                    <a:lnTo>
                      <a:pt x="5" y="2"/>
                    </a:lnTo>
                    <a:lnTo>
                      <a:pt x="4" y="2"/>
                    </a:lnTo>
                    <a:lnTo>
                      <a:pt x="4" y="2"/>
                    </a:lnTo>
                    <a:lnTo>
                      <a:pt x="2" y="2"/>
                    </a:lnTo>
                    <a:lnTo>
                      <a:pt x="2"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Freeform 222"/>
              <p:cNvSpPr/>
              <p:nvPr/>
            </p:nvSpPr>
            <p:spPr bwMode="auto">
              <a:xfrm>
                <a:off x="1315" y="2039"/>
                <a:ext cx="1" cy="2"/>
              </a:xfrm>
              <a:custGeom>
                <a:avLst/>
                <a:gdLst>
                  <a:gd name="T0" fmla="*/ 0 w 1"/>
                  <a:gd name="T1" fmla="*/ 0 h 2"/>
                  <a:gd name="T2" fmla="*/ 0 w 1"/>
                  <a:gd name="T3" fmla="*/ 0 h 2"/>
                  <a:gd name="T4" fmla="*/ 0 w 1"/>
                  <a:gd name="T5" fmla="*/ 0 h 2"/>
                  <a:gd name="T6" fmla="*/ 0 w 1"/>
                  <a:gd name="T7" fmla="*/ 2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0"/>
                    </a:lnTo>
                    <a:lnTo>
                      <a:pt x="0" y="0"/>
                    </a:lnTo>
                    <a:lnTo>
                      <a:pt x="0" y="2"/>
                    </a:lnTo>
                    <a:lnTo>
                      <a:pt x="1" y="0"/>
                    </a:lnTo>
                    <a:lnTo>
                      <a:pt x="1"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Freeform 223"/>
              <p:cNvSpPr/>
              <p:nvPr/>
            </p:nvSpPr>
            <p:spPr bwMode="auto">
              <a:xfrm>
                <a:off x="1315" y="2043"/>
                <a:ext cx="3" cy="0"/>
              </a:xfrm>
              <a:custGeom>
                <a:avLst/>
                <a:gdLst>
                  <a:gd name="T0" fmla="*/ 1 w 3"/>
                  <a:gd name="T1" fmla="*/ 0 w 3"/>
                  <a:gd name="T2" fmla="*/ 0 w 3"/>
                  <a:gd name="T3" fmla="*/ 1 w 3"/>
                  <a:gd name="T4" fmla="*/ 3 w 3"/>
                  <a:gd name="T5" fmla="*/ 1 w 3"/>
                  <a:gd name="T6" fmla="*/ 1 w 3"/>
                </a:gdLst>
                <a:ahLst/>
                <a:cxnLst>
                  <a:cxn ang="0">
                    <a:pos x="T0" y="0"/>
                  </a:cxn>
                  <a:cxn ang="0">
                    <a:pos x="T1" y="0"/>
                  </a:cxn>
                  <a:cxn ang="0">
                    <a:pos x="T2" y="0"/>
                  </a:cxn>
                  <a:cxn ang="0">
                    <a:pos x="T3" y="0"/>
                  </a:cxn>
                  <a:cxn ang="0">
                    <a:pos x="T4" y="0"/>
                  </a:cxn>
                  <a:cxn ang="0">
                    <a:pos x="T5" y="0"/>
                  </a:cxn>
                  <a:cxn ang="0">
                    <a:pos x="T6" y="0"/>
                  </a:cxn>
                </a:cxnLst>
                <a:rect l="0" t="0" r="r" b="b"/>
                <a:pathLst>
                  <a:path w="3">
                    <a:moveTo>
                      <a:pt x="1" y="0"/>
                    </a:moveTo>
                    <a:lnTo>
                      <a:pt x="0" y="0"/>
                    </a:lnTo>
                    <a:lnTo>
                      <a:pt x="0" y="0"/>
                    </a:lnTo>
                    <a:lnTo>
                      <a:pt x="1" y="0"/>
                    </a:lnTo>
                    <a:lnTo>
                      <a:pt x="3"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Freeform 224"/>
              <p:cNvSpPr/>
              <p:nvPr/>
            </p:nvSpPr>
            <p:spPr bwMode="auto">
              <a:xfrm>
                <a:off x="1316" y="2043"/>
                <a:ext cx="4" cy="2"/>
              </a:xfrm>
              <a:custGeom>
                <a:avLst/>
                <a:gdLst>
                  <a:gd name="T0" fmla="*/ 4 w 4"/>
                  <a:gd name="T1" fmla="*/ 2 h 2"/>
                  <a:gd name="T2" fmla="*/ 2 w 4"/>
                  <a:gd name="T3" fmla="*/ 0 h 2"/>
                  <a:gd name="T4" fmla="*/ 0 w 4"/>
                  <a:gd name="T5" fmla="*/ 0 h 2"/>
                  <a:gd name="T6" fmla="*/ 0 w 4"/>
                  <a:gd name="T7" fmla="*/ 0 h 2"/>
                  <a:gd name="T8" fmla="*/ 2 w 4"/>
                  <a:gd name="T9" fmla="*/ 2 h 2"/>
                  <a:gd name="T10" fmla="*/ 2 w 4"/>
                  <a:gd name="T11" fmla="*/ 2 h 2"/>
                  <a:gd name="T12" fmla="*/ 4 w 4"/>
                  <a:gd name="T13" fmla="*/ 2 h 2"/>
                  <a:gd name="T14" fmla="*/ 4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4" y="2"/>
                    </a:moveTo>
                    <a:lnTo>
                      <a:pt x="2" y="0"/>
                    </a:lnTo>
                    <a:lnTo>
                      <a:pt x="0" y="0"/>
                    </a:lnTo>
                    <a:lnTo>
                      <a:pt x="0" y="0"/>
                    </a:lnTo>
                    <a:lnTo>
                      <a:pt x="2" y="2"/>
                    </a:lnTo>
                    <a:lnTo>
                      <a:pt x="2" y="2"/>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Freeform 225"/>
              <p:cNvSpPr/>
              <p:nvPr/>
            </p:nvSpPr>
            <p:spPr bwMode="auto">
              <a:xfrm>
                <a:off x="1318" y="2045"/>
                <a:ext cx="2" cy="2"/>
              </a:xfrm>
              <a:custGeom>
                <a:avLst/>
                <a:gdLst>
                  <a:gd name="T0" fmla="*/ 0 w 2"/>
                  <a:gd name="T1" fmla="*/ 0 h 2"/>
                  <a:gd name="T2" fmla="*/ 0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Freeform 226"/>
              <p:cNvSpPr/>
              <p:nvPr/>
            </p:nvSpPr>
            <p:spPr bwMode="auto">
              <a:xfrm>
                <a:off x="1322" y="2050"/>
                <a:ext cx="2" cy="2"/>
              </a:xfrm>
              <a:custGeom>
                <a:avLst/>
                <a:gdLst>
                  <a:gd name="T0" fmla="*/ 0 w 2"/>
                  <a:gd name="T1" fmla="*/ 0 h 2"/>
                  <a:gd name="T2" fmla="*/ 0 w 2"/>
                  <a:gd name="T3" fmla="*/ 2 h 2"/>
                  <a:gd name="T4" fmla="*/ 2 w 2"/>
                  <a:gd name="T5" fmla="*/ 2 h 2"/>
                  <a:gd name="T6" fmla="*/ 0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Freeform 227"/>
              <p:cNvSpPr/>
              <p:nvPr/>
            </p:nvSpPr>
            <p:spPr bwMode="auto">
              <a:xfrm>
                <a:off x="1324" y="2068"/>
                <a:ext cx="1" cy="2"/>
              </a:xfrm>
              <a:custGeom>
                <a:avLst/>
                <a:gdLst>
                  <a:gd name="T0" fmla="*/ 1 w 1"/>
                  <a:gd name="T1" fmla="*/ 2 h 2"/>
                  <a:gd name="T2" fmla="*/ 1 w 1"/>
                  <a:gd name="T3" fmla="*/ 0 h 2"/>
                  <a:gd name="T4" fmla="*/ 0 w 1"/>
                  <a:gd name="T5" fmla="*/ 0 h 2"/>
                  <a:gd name="T6" fmla="*/ 0 w 1"/>
                  <a:gd name="T7" fmla="*/ 0 h 2"/>
                  <a:gd name="T8" fmla="*/ 0 w 1"/>
                  <a:gd name="T9" fmla="*/ 0 h 2"/>
                  <a:gd name="T10" fmla="*/ 0 w 1"/>
                  <a:gd name="T11" fmla="*/ 2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0"/>
                    </a:lnTo>
                    <a:lnTo>
                      <a:pt x="0" y="0"/>
                    </a:lnTo>
                    <a:lnTo>
                      <a:pt x="0" y="0"/>
                    </a:lnTo>
                    <a:lnTo>
                      <a:pt x="0" y="0"/>
                    </a:lnTo>
                    <a:lnTo>
                      <a:pt x="0" y="2"/>
                    </a:lnTo>
                    <a:lnTo>
                      <a:pt x="1"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Freeform 228"/>
              <p:cNvSpPr/>
              <p:nvPr/>
            </p:nvSpPr>
            <p:spPr bwMode="auto">
              <a:xfrm>
                <a:off x="1318" y="2070"/>
                <a:ext cx="4" cy="0"/>
              </a:xfrm>
              <a:custGeom>
                <a:avLst/>
                <a:gdLst>
                  <a:gd name="T0" fmla="*/ 2 w 4"/>
                  <a:gd name="T1" fmla="*/ 4 w 4"/>
                  <a:gd name="T2" fmla="*/ 2 w 4"/>
                  <a:gd name="T3" fmla="*/ 2 w 4"/>
                  <a:gd name="T4" fmla="*/ 0 w 4"/>
                  <a:gd name="T5" fmla="*/ 0 w 4"/>
                  <a:gd name="T6" fmla="*/ 2 w 4"/>
                  <a:gd name="T7" fmla="*/ 2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2" y="0"/>
                    </a:moveTo>
                    <a:lnTo>
                      <a:pt x="4" y="0"/>
                    </a:lnTo>
                    <a:lnTo>
                      <a:pt x="2" y="0"/>
                    </a:lnTo>
                    <a:lnTo>
                      <a:pt x="2" y="0"/>
                    </a:lnTo>
                    <a:lnTo>
                      <a:pt x="0" y="0"/>
                    </a:lnTo>
                    <a:lnTo>
                      <a:pt x="0"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Freeform 229"/>
              <p:cNvSpPr/>
              <p:nvPr/>
            </p:nvSpPr>
            <p:spPr bwMode="auto">
              <a:xfrm>
                <a:off x="1322" y="2074"/>
                <a:ext cx="2" cy="2"/>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0"/>
                    </a:lnTo>
                    <a:lnTo>
                      <a:pt x="0" y="0"/>
                    </a:lnTo>
                    <a:lnTo>
                      <a:pt x="0" y="0"/>
                    </a:lnTo>
                    <a:lnTo>
                      <a:pt x="2" y="2"/>
                    </a:lnTo>
                    <a:lnTo>
                      <a:pt x="2" y="2"/>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Freeform 230"/>
              <p:cNvSpPr/>
              <p:nvPr/>
            </p:nvSpPr>
            <p:spPr bwMode="auto">
              <a:xfrm>
                <a:off x="1318" y="2072"/>
                <a:ext cx="4" cy="4"/>
              </a:xfrm>
              <a:custGeom>
                <a:avLst/>
                <a:gdLst>
                  <a:gd name="T0" fmla="*/ 0 w 4"/>
                  <a:gd name="T1" fmla="*/ 2 h 4"/>
                  <a:gd name="T2" fmla="*/ 2 w 4"/>
                  <a:gd name="T3" fmla="*/ 2 h 4"/>
                  <a:gd name="T4" fmla="*/ 2 w 4"/>
                  <a:gd name="T5" fmla="*/ 4 h 4"/>
                  <a:gd name="T6" fmla="*/ 4 w 4"/>
                  <a:gd name="T7" fmla="*/ 4 h 4"/>
                  <a:gd name="T8" fmla="*/ 2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2" y="2"/>
                    </a:lnTo>
                    <a:lnTo>
                      <a:pt x="2" y="4"/>
                    </a:lnTo>
                    <a:lnTo>
                      <a:pt x="4" y="4"/>
                    </a:lnTo>
                    <a:lnTo>
                      <a:pt x="2"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Freeform 231"/>
              <p:cNvSpPr/>
              <p:nvPr/>
            </p:nvSpPr>
            <p:spPr bwMode="auto">
              <a:xfrm>
                <a:off x="1322" y="2076"/>
                <a:ext cx="2" cy="1"/>
              </a:xfrm>
              <a:custGeom>
                <a:avLst/>
                <a:gdLst>
                  <a:gd name="T0" fmla="*/ 0 w 2"/>
                  <a:gd name="T1" fmla="*/ 0 h 1"/>
                  <a:gd name="T2" fmla="*/ 2 w 2"/>
                  <a:gd name="T3" fmla="*/ 1 h 1"/>
                  <a:gd name="T4" fmla="*/ 2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2" y="1"/>
                    </a:lnTo>
                    <a:lnTo>
                      <a:pt x="2" y="1"/>
                    </a:lnTo>
                    <a:lnTo>
                      <a:pt x="2" y="1"/>
                    </a:lnTo>
                    <a:lnTo>
                      <a:pt x="2" y="1"/>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Freeform 232"/>
              <p:cNvSpPr/>
              <p:nvPr/>
            </p:nvSpPr>
            <p:spPr bwMode="auto">
              <a:xfrm>
                <a:off x="1324" y="2076"/>
                <a:ext cx="3" cy="1"/>
              </a:xfrm>
              <a:custGeom>
                <a:avLst/>
                <a:gdLst>
                  <a:gd name="T0" fmla="*/ 1 w 3"/>
                  <a:gd name="T1" fmla="*/ 1 h 1"/>
                  <a:gd name="T2" fmla="*/ 3 w 3"/>
                  <a:gd name="T3" fmla="*/ 1 h 1"/>
                  <a:gd name="T4" fmla="*/ 3 w 3"/>
                  <a:gd name="T5" fmla="*/ 1 h 1"/>
                  <a:gd name="T6" fmla="*/ 1 w 3"/>
                  <a:gd name="T7" fmla="*/ 0 h 1"/>
                  <a:gd name="T8" fmla="*/ 0 w 3"/>
                  <a:gd name="T9" fmla="*/ 0 h 1"/>
                  <a:gd name="T10" fmla="*/ 0 w 3"/>
                  <a:gd name="T11" fmla="*/ 1 h 1"/>
                  <a:gd name="T12" fmla="*/ 1 w 3"/>
                  <a:gd name="T13" fmla="*/ 1 h 1"/>
                  <a:gd name="T14" fmla="*/ 1 w 3"/>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
                    <a:moveTo>
                      <a:pt x="1" y="1"/>
                    </a:moveTo>
                    <a:lnTo>
                      <a:pt x="3" y="1"/>
                    </a:lnTo>
                    <a:lnTo>
                      <a:pt x="3" y="1"/>
                    </a:lnTo>
                    <a:lnTo>
                      <a:pt x="1" y="0"/>
                    </a:lnTo>
                    <a:lnTo>
                      <a:pt x="0" y="0"/>
                    </a:lnTo>
                    <a:lnTo>
                      <a:pt x="0" y="1"/>
                    </a:lnTo>
                    <a:lnTo>
                      <a:pt x="1" y="1"/>
                    </a:lnTo>
                    <a:lnTo>
                      <a:pt x="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Freeform 233"/>
              <p:cNvSpPr/>
              <p:nvPr/>
            </p:nvSpPr>
            <p:spPr bwMode="auto">
              <a:xfrm>
                <a:off x="1320" y="2077"/>
                <a:ext cx="2" cy="2"/>
              </a:xfrm>
              <a:custGeom>
                <a:avLst/>
                <a:gdLst>
                  <a:gd name="T0" fmla="*/ 2 w 2"/>
                  <a:gd name="T1" fmla="*/ 0 h 2"/>
                  <a:gd name="T2" fmla="*/ 0 w 2"/>
                  <a:gd name="T3" fmla="*/ 0 h 2"/>
                  <a:gd name="T4" fmla="*/ 2 w 2"/>
                  <a:gd name="T5" fmla="*/ 2 h 2"/>
                  <a:gd name="T6" fmla="*/ 2 w 2"/>
                  <a:gd name="T7" fmla="*/ 2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0" y="0"/>
                    </a:lnTo>
                    <a:lnTo>
                      <a:pt x="2" y="2"/>
                    </a:lnTo>
                    <a:lnTo>
                      <a:pt x="2" y="2"/>
                    </a:lnTo>
                    <a:lnTo>
                      <a:pt x="2" y="2"/>
                    </a:lnTo>
                    <a:lnTo>
                      <a:pt x="2"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5" name="Freeform 234"/>
              <p:cNvSpPr/>
              <p:nvPr/>
            </p:nvSpPr>
            <p:spPr bwMode="auto">
              <a:xfrm>
                <a:off x="1325" y="2079"/>
                <a:ext cx="8" cy="13"/>
              </a:xfrm>
              <a:custGeom>
                <a:avLst/>
                <a:gdLst>
                  <a:gd name="T0" fmla="*/ 6 w 8"/>
                  <a:gd name="T1" fmla="*/ 6 h 13"/>
                  <a:gd name="T2" fmla="*/ 4 w 8"/>
                  <a:gd name="T3" fmla="*/ 4 h 13"/>
                  <a:gd name="T4" fmla="*/ 4 w 8"/>
                  <a:gd name="T5" fmla="*/ 2 h 13"/>
                  <a:gd name="T6" fmla="*/ 2 w 8"/>
                  <a:gd name="T7" fmla="*/ 0 h 13"/>
                  <a:gd name="T8" fmla="*/ 2 w 8"/>
                  <a:gd name="T9" fmla="*/ 0 h 13"/>
                  <a:gd name="T10" fmla="*/ 0 w 8"/>
                  <a:gd name="T11" fmla="*/ 0 h 13"/>
                  <a:gd name="T12" fmla="*/ 0 w 8"/>
                  <a:gd name="T13" fmla="*/ 0 h 13"/>
                  <a:gd name="T14" fmla="*/ 0 w 8"/>
                  <a:gd name="T15" fmla="*/ 0 h 13"/>
                  <a:gd name="T16" fmla="*/ 0 w 8"/>
                  <a:gd name="T17" fmla="*/ 2 h 13"/>
                  <a:gd name="T18" fmla="*/ 0 w 8"/>
                  <a:gd name="T19" fmla="*/ 2 h 13"/>
                  <a:gd name="T20" fmla="*/ 0 w 8"/>
                  <a:gd name="T21" fmla="*/ 4 h 13"/>
                  <a:gd name="T22" fmla="*/ 0 w 8"/>
                  <a:gd name="T23" fmla="*/ 4 h 13"/>
                  <a:gd name="T24" fmla="*/ 0 w 8"/>
                  <a:gd name="T25" fmla="*/ 4 h 13"/>
                  <a:gd name="T26" fmla="*/ 0 w 8"/>
                  <a:gd name="T27" fmla="*/ 6 h 13"/>
                  <a:gd name="T28" fmla="*/ 2 w 8"/>
                  <a:gd name="T29" fmla="*/ 6 h 13"/>
                  <a:gd name="T30" fmla="*/ 2 w 8"/>
                  <a:gd name="T31" fmla="*/ 6 h 13"/>
                  <a:gd name="T32" fmla="*/ 2 w 8"/>
                  <a:gd name="T33" fmla="*/ 6 h 13"/>
                  <a:gd name="T34" fmla="*/ 0 w 8"/>
                  <a:gd name="T35" fmla="*/ 6 h 13"/>
                  <a:gd name="T36" fmla="*/ 2 w 8"/>
                  <a:gd name="T37" fmla="*/ 7 h 13"/>
                  <a:gd name="T38" fmla="*/ 4 w 8"/>
                  <a:gd name="T39" fmla="*/ 7 h 13"/>
                  <a:gd name="T40" fmla="*/ 4 w 8"/>
                  <a:gd name="T41" fmla="*/ 9 h 13"/>
                  <a:gd name="T42" fmla="*/ 4 w 8"/>
                  <a:gd name="T43" fmla="*/ 9 h 13"/>
                  <a:gd name="T44" fmla="*/ 6 w 8"/>
                  <a:gd name="T45" fmla="*/ 11 h 13"/>
                  <a:gd name="T46" fmla="*/ 8 w 8"/>
                  <a:gd name="T47" fmla="*/ 13 h 13"/>
                  <a:gd name="T48" fmla="*/ 8 w 8"/>
                  <a:gd name="T49" fmla="*/ 13 h 13"/>
                  <a:gd name="T50" fmla="*/ 8 w 8"/>
                  <a:gd name="T51" fmla="*/ 11 h 13"/>
                  <a:gd name="T52" fmla="*/ 8 w 8"/>
                  <a:gd name="T53" fmla="*/ 11 h 13"/>
                  <a:gd name="T54" fmla="*/ 6 w 8"/>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 h="13">
                    <a:moveTo>
                      <a:pt x="6" y="6"/>
                    </a:moveTo>
                    <a:lnTo>
                      <a:pt x="4" y="4"/>
                    </a:lnTo>
                    <a:lnTo>
                      <a:pt x="4" y="2"/>
                    </a:lnTo>
                    <a:lnTo>
                      <a:pt x="2" y="0"/>
                    </a:lnTo>
                    <a:lnTo>
                      <a:pt x="2" y="0"/>
                    </a:lnTo>
                    <a:lnTo>
                      <a:pt x="0" y="0"/>
                    </a:lnTo>
                    <a:lnTo>
                      <a:pt x="0" y="0"/>
                    </a:lnTo>
                    <a:lnTo>
                      <a:pt x="0" y="0"/>
                    </a:lnTo>
                    <a:lnTo>
                      <a:pt x="0" y="2"/>
                    </a:lnTo>
                    <a:lnTo>
                      <a:pt x="0" y="2"/>
                    </a:lnTo>
                    <a:lnTo>
                      <a:pt x="0" y="4"/>
                    </a:lnTo>
                    <a:lnTo>
                      <a:pt x="0" y="4"/>
                    </a:lnTo>
                    <a:lnTo>
                      <a:pt x="0" y="4"/>
                    </a:lnTo>
                    <a:lnTo>
                      <a:pt x="0" y="6"/>
                    </a:lnTo>
                    <a:lnTo>
                      <a:pt x="2" y="6"/>
                    </a:lnTo>
                    <a:lnTo>
                      <a:pt x="2" y="6"/>
                    </a:lnTo>
                    <a:lnTo>
                      <a:pt x="2" y="6"/>
                    </a:lnTo>
                    <a:lnTo>
                      <a:pt x="0" y="6"/>
                    </a:lnTo>
                    <a:lnTo>
                      <a:pt x="2" y="7"/>
                    </a:lnTo>
                    <a:lnTo>
                      <a:pt x="4" y="7"/>
                    </a:lnTo>
                    <a:lnTo>
                      <a:pt x="4" y="9"/>
                    </a:lnTo>
                    <a:lnTo>
                      <a:pt x="4" y="9"/>
                    </a:lnTo>
                    <a:lnTo>
                      <a:pt x="6" y="11"/>
                    </a:lnTo>
                    <a:lnTo>
                      <a:pt x="8" y="13"/>
                    </a:lnTo>
                    <a:lnTo>
                      <a:pt x="8" y="13"/>
                    </a:lnTo>
                    <a:lnTo>
                      <a:pt x="8" y="11"/>
                    </a:lnTo>
                    <a:lnTo>
                      <a:pt x="8" y="11"/>
                    </a:lnTo>
                    <a:lnTo>
                      <a:pt x="6"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6" name="Freeform 235"/>
              <p:cNvSpPr/>
              <p:nvPr/>
            </p:nvSpPr>
            <p:spPr bwMode="auto">
              <a:xfrm>
                <a:off x="1325" y="2088"/>
                <a:ext cx="2" cy="2"/>
              </a:xfrm>
              <a:custGeom>
                <a:avLst/>
                <a:gdLst>
                  <a:gd name="T0" fmla="*/ 0 w 2"/>
                  <a:gd name="T1" fmla="*/ 0 h 2"/>
                  <a:gd name="T2" fmla="*/ 0 w 2"/>
                  <a:gd name="T3" fmla="*/ 0 h 2"/>
                  <a:gd name="T4" fmla="*/ 0 w 2"/>
                  <a:gd name="T5" fmla="*/ 0 h 2"/>
                  <a:gd name="T6" fmla="*/ 0 w 2"/>
                  <a:gd name="T7" fmla="*/ 0 h 2"/>
                  <a:gd name="T8" fmla="*/ 0 w 2"/>
                  <a:gd name="T9" fmla="*/ 2 h 2"/>
                  <a:gd name="T10" fmla="*/ 2 w 2"/>
                  <a:gd name="T11" fmla="*/ 2 h 2"/>
                  <a:gd name="T12" fmla="*/ 2 w 2"/>
                  <a:gd name="T13" fmla="*/ 2 h 2"/>
                  <a:gd name="T14" fmla="*/ 2 w 2"/>
                  <a:gd name="T15" fmla="*/ 2 h 2"/>
                  <a:gd name="T16" fmla="*/ 2 w 2"/>
                  <a:gd name="T17" fmla="*/ 2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0"/>
                    </a:lnTo>
                    <a:lnTo>
                      <a:pt x="0" y="2"/>
                    </a:lnTo>
                    <a:lnTo>
                      <a:pt x="2" y="2"/>
                    </a:lnTo>
                    <a:lnTo>
                      <a:pt x="2" y="2"/>
                    </a:lnTo>
                    <a:lnTo>
                      <a:pt x="2" y="2"/>
                    </a:lnTo>
                    <a:lnTo>
                      <a:pt x="2" y="2"/>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7" name="Freeform 236"/>
              <p:cNvSpPr/>
              <p:nvPr/>
            </p:nvSpPr>
            <p:spPr bwMode="auto">
              <a:xfrm>
                <a:off x="1329" y="2094"/>
                <a:ext cx="4" cy="2"/>
              </a:xfrm>
              <a:custGeom>
                <a:avLst/>
                <a:gdLst>
                  <a:gd name="T0" fmla="*/ 2 w 4"/>
                  <a:gd name="T1" fmla="*/ 0 h 2"/>
                  <a:gd name="T2" fmla="*/ 2 w 4"/>
                  <a:gd name="T3" fmla="*/ 0 h 2"/>
                  <a:gd name="T4" fmla="*/ 0 w 4"/>
                  <a:gd name="T5" fmla="*/ 0 h 2"/>
                  <a:gd name="T6" fmla="*/ 0 w 4"/>
                  <a:gd name="T7" fmla="*/ 0 h 2"/>
                  <a:gd name="T8" fmla="*/ 0 w 4"/>
                  <a:gd name="T9" fmla="*/ 2 h 2"/>
                  <a:gd name="T10" fmla="*/ 0 w 4"/>
                  <a:gd name="T11" fmla="*/ 2 h 2"/>
                  <a:gd name="T12" fmla="*/ 2 w 4"/>
                  <a:gd name="T13" fmla="*/ 2 h 2"/>
                  <a:gd name="T14" fmla="*/ 2 w 4"/>
                  <a:gd name="T15" fmla="*/ 2 h 2"/>
                  <a:gd name="T16" fmla="*/ 4 w 4"/>
                  <a:gd name="T17" fmla="*/ 2 h 2"/>
                  <a:gd name="T18" fmla="*/ 4 w 4"/>
                  <a:gd name="T19" fmla="*/ 2 h 2"/>
                  <a:gd name="T20" fmla="*/ 4 w 4"/>
                  <a:gd name="T21" fmla="*/ 0 h 2"/>
                  <a:gd name="T22" fmla="*/ 2 w 4"/>
                  <a:gd name="T23" fmla="*/ 0 h 2"/>
                  <a:gd name="T24" fmla="*/ 2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2" y="0"/>
                    </a:moveTo>
                    <a:lnTo>
                      <a:pt x="2" y="0"/>
                    </a:lnTo>
                    <a:lnTo>
                      <a:pt x="0" y="0"/>
                    </a:lnTo>
                    <a:lnTo>
                      <a:pt x="0" y="0"/>
                    </a:lnTo>
                    <a:lnTo>
                      <a:pt x="0" y="2"/>
                    </a:lnTo>
                    <a:lnTo>
                      <a:pt x="0" y="2"/>
                    </a:lnTo>
                    <a:lnTo>
                      <a:pt x="2" y="2"/>
                    </a:lnTo>
                    <a:lnTo>
                      <a:pt x="2" y="2"/>
                    </a:lnTo>
                    <a:lnTo>
                      <a:pt x="4" y="2"/>
                    </a:lnTo>
                    <a:lnTo>
                      <a:pt x="4" y="2"/>
                    </a:lnTo>
                    <a:lnTo>
                      <a:pt x="4"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Freeform 237"/>
              <p:cNvSpPr/>
              <p:nvPr/>
            </p:nvSpPr>
            <p:spPr bwMode="auto">
              <a:xfrm>
                <a:off x="1334" y="2096"/>
                <a:ext cx="6" cy="3"/>
              </a:xfrm>
              <a:custGeom>
                <a:avLst/>
                <a:gdLst>
                  <a:gd name="T0" fmla="*/ 2 w 6"/>
                  <a:gd name="T1" fmla="*/ 3 h 3"/>
                  <a:gd name="T2" fmla="*/ 6 w 6"/>
                  <a:gd name="T3" fmla="*/ 3 h 3"/>
                  <a:gd name="T4" fmla="*/ 4 w 6"/>
                  <a:gd name="T5" fmla="*/ 1 h 3"/>
                  <a:gd name="T6" fmla="*/ 2 w 6"/>
                  <a:gd name="T7" fmla="*/ 1 h 3"/>
                  <a:gd name="T8" fmla="*/ 2 w 6"/>
                  <a:gd name="T9" fmla="*/ 0 h 3"/>
                  <a:gd name="T10" fmla="*/ 0 w 6"/>
                  <a:gd name="T11" fmla="*/ 0 h 3"/>
                  <a:gd name="T12" fmla="*/ 2 w 6"/>
                  <a:gd name="T13" fmla="*/ 1 h 3"/>
                  <a:gd name="T14" fmla="*/ 2 w 6"/>
                  <a:gd name="T15" fmla="*/ 3 h 3"/>
                  <a:gd name="T16" fmla="*/ 2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2" y="3"/>
                    </a:moveTo>
                    <a:lnTo>
                      <a:pt x="6" y="3"/>
                    </a:lnTo>
                    <a:lnTo>
                      <a:pt x="4" y="1"/>
                    </a:lnTo>
                    <a:lnTo>
                      <a:pt x="2" y="1"/>
                    </a:lnTo>
                    <a:lnTo>
                      <a:pt x="2" y="0"/>
                    </a:lnTo>
                    <a:lnTo>
                      <a:pt x="0" y="0"/>
                    </a:lnTo>
                    <a:lnTo>
                      <a:pt x="2" y="1"/>
                    </a:lnTo>
                    <a:lnTo>
                      <a:pt x="2" y="3"/>
                    </a:lnTo>
                    <a:lnTo>
                      <a:pt x="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Freeform 238"/>
              <p:cNvSpPr/>
              <p:nvPr/>
            </p:nvSpPr>
            <p:spPr bwMode="auto">
              <a:xfrm>
                <a:off x="1334" y="2099"/>
                <a:ext cx="4" cy="4"/>
              </a:xfrm>
              <a:custGeom>
                <a:avLst/>
                <a:gdLst>
                  <a:gd name="T0" fmla="*/ 4 w 4"/>
                  <a:gd name="T1" fmla="*/ 4 h 4"/>
                  <a:gd name="T2" fmla="*/ 4 w 4"/>
                  <a:gd name="T3" fmla="*/ 2 h 4"/>
                  <a:gd name="T4" fmla="*/ 2 w 4"/>
                  <a:gd name="T5" fmla="*/ 0 h 4"/>
                  <a:gd name="T6" fmla="*/ 0 w 4"/>
                  <a:gd name="T7" fmla="*/ 0 h 4"/>
                  <a:gd name="T8" fmla="*/ 0 w 4"/>
                  <a:gd name="T9" fmla="*/ 2 h 4"/>
                  <a:gd name="T10" fmla="*/ 4 w 4"/>
                  <a:gd name="T11" fmla="*/ 4 h 4"/>
                  <a:gd name="T12" fmla="*/ 4 w 4"/>
                  <a:gd name="T13" fmla="*/ 4 h 4"/>
                  <a:gd name="T14" fmla="*/ 4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4"/>
                    </a:moveTo>
                    <a:lnTo>
                      <a:pt x="4" y="2"/>
                    </a:lnTo>
                    <a:lnTo>
                      <a:pt x="2" y="0"/>
                    </a:lnTo>
                    <a:lnTo>
                      <a:pt x="0" y="0"/>
                    </a:lnTo>
                    <a:lnTo>
                      <a:pt x="0" y="2"/>
                    </a:lnTo>
                    <a:lnTo>
                      <a:pt x="4" y="4"/>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0" name="Freeform 239"/>
              <p:cNvSpPr/>
              <p:nvPr/>
            </p:nvSpPr>
            <p:spPr bwMode="auto">
              <a:xfrm>
                <a:off x="1336" y="2103"/>
                <a:ext cx="2" cy="3"/>
              </a:xfrm>
              <a:custGeom>
                <a:avLst/>
                <a:gdLst>
                  <a:gd name="T0" fmla="*/ 2 w 2"/>
                  <a:gd name="T1" fmla="*/ 2 h 3"/>
                  <a:gd name="T2" fmla="*/ 2 w 2"/>
                  <a:gd name="T3" fmla="*/ 0 h 3"/>
                  <a:gd name="T4" fmla="*/ 2 w 2"/>
                  <a:gd name="T5" fmla="*/ 0 h 3"/>
                  <a:gd name="T6" fmla="*/ 0 w 2"/>
                  <a:gd name="T7" fmla="*/ 2 h 3"/>
                  <a:gd name="T8" fmla="*/ 0 w 2"/>
                  <a:gd name="T9" fmla="*/ 3 h 3"/>
                  <a:gd name="T10" fmla="*/ 2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lnTo>
                      <a:pt x="2" y="0"/>
                    </a:lnTo>
                    <a:lnTo>
                      <a:pt x="2" y="0"/>
                    </a:lnTo>
                    <a:lnTo>
                      <a:pt x="0" y="2"/>
                    </a:lnTo>
                    <a:lnTo>
                      <a:pt x="0" y="3"/>
                    </a:lnTo>
                    <a:lnTo>
                      <a:pt x="2" y="3"/>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1" name="Freeform 240"/>
              <p:cNvSpPr/>
              <p:nvPr/>
            </p:nvSpPr>
            <p:spPr bwMode="auto">
              <a:xfrm>
                <a:off x="1338" y="2108"/>
                <a:ext cx="2" cy="4"/>
              </a:xfrm>
              <a:custGeom>
                <a:avLst/>
                <a:gdLst>
                  <a:gd name="T0" fmla="*/ 0 w 2"/>
                  <a:gd name="T1" fmla="*/ 0 h 4"/>
                  <a:gd name="T2" fmla="*/ 0 w 2"/>
                  <a:gd name="T3" fmla="*/ 0 h 4"/>
                  <a:gd name="T4" fmla="*/ 0 w 2"/>
                  <a:gd name="T5" fmla="*/ 0 h 4"/>
                  <a:gd name="T6" fmla="*/ 0 w 2"/>
                  <a:gd name="T7" fmla="*/ 2 h 4"/>
                  <a:gd name="T8" fmla="*/ 0 w 2"/>
                  <a:gd name="T9" fmla="*/ 4 h 4"/>
                  <a:gd name="T10" fmla="*/ 2 w 2"/>
                  <a:gd name="T11" fmla="*/ 4 h 4"/>
                  <a:gd name="T12" fmla="*/ 2 w 2"/>
                  <a:gd name="T13" fmla="*/ 4 h 4"/>
                  <a:gd name="T14" fmla="*/ 2 w 2"/>
                  <a:gd name="T15" fmla="*/ 2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0"/>
                    </a:moveTo>
                    <a:lnTo>
                      <a:pt x="0" y="0"/>
                    </a:lnTo>
                    <a:lnTo>
                      <a:pt x="0" y="0"/>
                    </a:lnTo>
                    <a:lnTo>
                      <a:pt x="0" y="2"/>
                    </a:lnTo>
                    <a:lnTo>
                      <a:pt x="0" y="4"/>
                    </a:lnTo>
                    <a:lnTo>
                      <a:pt x="2" y="4"/>
                    </a:lnTo>
                    <a:lnTo>
                      <a:pt x="2" y="4"/>
                    </a:lnTo>
                    <a:lnTo>
                      <a:pt x="2" y="2"/>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Freeform 241"/>
              <p:cNvSpPr/>
              <p:nvPr/>
            </p:nvSpPr>
            <p:spPr bwMode="auto">
              <a:xfrm>
                <a:off x="1342" y="2106"/>
                <a:ext cx="3" cy="4"/>
              </a:xfrm>
              <a:custGeom>
                <a:avLst/>
                <a:gdLst>
                  <a:gd name="T0" fmla="*/ 3 w 3"/>
                  <a:gd name="T1" fmla="*/ 4 h 4"/>
                  <a:gd name="T2" fmla="*/ 2 w 3"/>
                  <a:gd name="T3" fmla="*/ 2 h 4"/>
                  <a:gd name="T4" fmla="*/ 2 w 3"/>
                  <a:gd name="T5" fmla="*/ 0 h 4"/>
                  <a:gd name="T6" fmla="*/ 0 w 3"/>
                  <a:gd name="T7" fmla="*/ 0 h 4"/>
                  <a:gd name="T8" fmla="*/ 2 w 3"/>
                  <a:gd name="T9" fmla="*/ 2 h 4"/>
                  <a:gd name="T10" fmla="*/ 2 w 3"/>
                  <a:gd name="T11" fmla="*/ 2 h 4"/>
                  <a:gd name="T12" fmla="*/ 3 w 3"/>
                  <a:gd name="T13" fmla="*/ 4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2" y="2"/>
                    </a:lnTo>
                    <a:lnTo>
                      <a:pt x="2" y="0"/>
                    </a:lnTo>
                    <a:lnTo>
                      <a:pt x="0" y="0"/>
                    </a:lnTo>
                    <a:lnTo>
                      <a:pt x="2" y="2"/>
                    </a:lnTo>
                    <a:lnTo>
                      <a:pt x="2" y="2"/>
                    </a:lnTo>
                    <a:lnTo>
                      <a:pt x="3" y="4"/>
                    </a:lnTo>
                    <a:lnTo>
                      <a:pt x="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Freeform 242"/>
              <p:cNvSpPr/>
              <p:nvPr/>
            </p:nvSpPr>
            <p:spPr bwMode="auto">
              <a:xfrm>
                <a:off x="1344" y="2106"/>
                <a:ext cx="3" cy="2"/>
              </a:xfrm>
              <a:custGeom>
                <a:avLst/>
                <a:gdLst>
                  <a:gd name="T0" fmla="*/ 3 w 3"/>
                  <a:gd name="T1" fmla="*/ 2 h 2"/>
                  <a:gd name="T2" fmla="*/ 1 w 3"/>
                  <a:gd name="T3" fmla="*/ 0 h 2"/>
                  <a:gd name="T4" fmla="*/ 1 w 3"/>
                  <a:gd name="T5" fmla="*/ 0 h 2"/>
                  <a:gd name="T6" fmla="*/ 1 w 3"/>
                  <a:gd name="T7" fmla="*/ 0 h 2"/>
                  <a:gd name="T8" fmla="*/ 0 w 3"/>
                  <a:gd name="T9" fmla="*/ 0 h 2"/>
                  <a:gd name="T10" fmla="*/ 1 w 3"/>
                  <a:gd name="T11" fmla="*/ 0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0"/>
                    </a:lnTo>
                    <a:lnTo>
                      <a:pt x="1" y="0"/>
                    </a:lnTo>
                    <a:lnTo>
                      <a:pt x="1" y="0"/>
                    </a:lnTo>
                    <a:lnTo>
                      <a:pt x="0" y="0"/>
                    </a:lnTo>
                    <a:lnTo>
                      <a:pt x="1" y="0"/>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Rectangle 243"/>
              <p:cNvSpPr>
                <a:spLocks noChangeArrowheads="1"/>
              </p:cNvSpPr>
              <p:nvPr/>
            </p:nvSpPr>
            <p:spPr bwMode="auto">
              <a:xfrm>
                <a:off x="1344" y="2105"/>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215" name="Freeform 244"/>
              <p:cNvSpPr/>
              <p:nvPr/>
            </p:nvSpPr>
            <p:spPr bwMode="auto">
              <a:xfrm>
                <a:off x="1349" y="2110"/>
                <a:ext cx="16" cy="14"/>
              </a:xfrm>
              <a:custGeom>
                <a:avLst/>
                <a:gdLst>
                  <a:gd name="T0" fmla="*/ 4 w 16"/>
                  <a:gd name="T1" fmla="*/ 2 h 14"/>
                  <a:gd name="T2" fmla="*/ 2 w 16"/>
                  <a:gd name="T3" fmla="*/ 2 h 14"/>
                  <a:gd name="T4" fmla="*/ 0 w 16"/>
                  <a:gd name="T5" fmla="*/ 2 h 14"/>
                  <a:gd name="T6" fmla="*/ 2 w 16"/>
                  <a:gd name="T7" fmla="*/ 4 h 14"/>
                  <a:gd name="T8" fmla="*/ 2 w 16"/>
                  <a:gd name="T9" fmla="*/ 7 h 14"/>
                  <a:gd name="T10" fmla="*/ 2 w 16"/>
                  <a:gd name="T11" fmla="*/ 7 h 14"/>
                  <a:gd name="T12" fmla="*/ 4 w 16"/>
                  <a:gd name="T13" fmla="*/ 7 h 14"/>
                  <a:gd name="T14" fmla="*/ 4 w 16"/>
                  <a:gd name="T15" fmla="*/ 9 h 14"/>
                  <a:gd name="T16" fmla="*/ 5 w 16"/>
                  <a:gd name="T17" fmla="*/ 11 h 14"/>
                  <a:gd name="T18" fmla="*/ 7 w 16"/>
                  <a:gd name="T19" fmla="*/ 11 h 14"/>
                  <a:gd name="T20" fmla="*/ 7 w 16"/>
                  <a:gd name="T21" fmla="*/ 9 h 14"/>
                  <a:gd name="T22" fmla="*/ 11 w 16"/>
                  <a:gd name="T23" fmla="*/ 11 h 14"/>
                  <a:gd name="T24" fmla="*/ 11 w 16"/>
                  <a:gd name="T25" fmla="*/ 13 h 14"/>
                  <a:gd name="T26" fmla="*/ 7 w 16"/>
                  <a:gd name="T27" fmla="*/ 11 h 14"/>
                  <a:gd name="T28" fmla="*/ 13 w 16"/>
                  <a:gd name="T29" fmla="*/ 14 h 14"/>
                  <a:gd name="T30" fmla="*/ 13 w 16"/>
                  <a:gd name="T31" fmla="*/ 14 h 14"/>
                  <a:gd name="T32" fmla="*/ 13 w 16"/>
                  <a:gd name="T33" fmla="*/ 13 h 14"/>
                  <a:gd name="T34" fmla="*/ 13 w 16"/>
                  <a:gd name="T35" fmla="*/ 11 h 14"/>
                  <a:gd name="T36" fmla="*/ 13 w 16"/>
                  <a:gd name="T37" fmla="*/ 11 h 14"/>
                  <a:gd name="T38" fmla="*/ 13 w 16"/>
                  <a:gd name="T39" fmla="*/ 11 h 14"/>
                  <a:gd name="T40" fmla="*/ 14 w 16"/>
                  <a:gd name="T41" fmla="*/ 11 h 14"/>
                  <a:gd name="T42" fmla="*/ 16 w 16"/>
                  <a:gd name="T43" fmla="*/ 7 h 14"/>
                  <a:gd name="T44" fmla="*/ 14 w 16"/>
                  <a:gd name="T45" fmla="*/ 7 h 14"/>
                  <a:gd name="T46" fmla="*/ 13 w 16"/>
                  <a:gd name="T47" fmla="*/ 7 h 14"/>
                  <a:gd name="T48" fmla="*/ 9 w 16"/>
                  <a:gd name="T49" fmla="*/ 9 h 14"/>
                  <a:gd name="T50" fmla="*/ 7 w 16"/>
                  <a:gd name="T51" fmla="*/ 7 h 14"/>
                  <a:gd name="T52" fmla="*/ 7 w 16"/>
                  <a:gd name="T53" fmla="*/ 5 h 14"/>
                  <a:gd name="T54" fmla="*/ 7 w 16"/>
                  <a:gd name="T55" fmla="*/ 2 h 14"/>
                  <a:gd name="T56" fmla="*/ 5 w 16"/>
                  <a:gd name="T57" fmla="*/ 0 h 14"/>
                  <a:gd name="T58" fmla="*/ 5 w 16"/>
                  <a:gd name="T59" fmla="*/ 2 h 14"/>
                  <a:gd name="T60" fmla="*/ 5 w 16"/>
                  <a:gd name="T61" fmla="*/ 4 h 14"/>
                  <a:gd name="T62" fmla="*/ 5 w 16"/>
                  <a:gd name="T63"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14">
                    <a:moveTo>
                      <a:pt x="4" y="2"/>
                    </a:moveTo>
                    <a:lnTo>
                      <a:pt x="4" y="2"/>
                    </a:lnTo>
                    <a:lnTo>
                      <a:pt x="2" y="2"/>
                    </a:lnTo>
                    <a:lnTo>
                      <a:pt x="2" y="2"/>
                    </a:lnTo>
                    <a:lnTo>
                      <a:pt x="2" y="2"/>
                    </a:lnTo>
                    <a:lnTo>
                      <a:pt x="0" y="2"/>
                    </a:lnTo>
                    <a:lnTo>
                      <a:pt x="0" y="2"/>
                    </a:lnTo>
                    <a:lnTo>
                      <a:pt x="2" y="4"/>
                    </a:lnTo>
                    <a:lnTo>
                      <a:pt x="2" y="5"/>
                    </a:lnTo>
                    <a:lnTo>
                      <a:pt x="2" y="7"/>
                    </a:lnTo>
                    <a:lnTo>
                      <a:pt x="2" y="7"/>
                    </a:lnTo>
                    <a:lnTo>
                      <a:pt x="2" y="7"/>
                    </a:lnTo>
                    <a:lnTo>
                      <a:pt x="4" y="7"/>
                    </a:lnTo>
                    <a:lnTo>
                      <a:pt x="4" y="7"/>
                    </a:lnTo>
                    <a:lnTo>
                      <a:pt x="4" y="9"/>
                    </a:lnTo>
                    <a:lnTo>
                      <a:pt x="4" y="9"/>
                    </a:lnTo>
                    <a:lnTo>
                      <a:pt x="5" y="9"/>
                    </a:lnTo>
                    <a:lnTo>
                      <a:pt x="5" y="11"/>
                    </a:lnTo>
                    <a:lnTo>
                      <a:pt x="5" y="11"/>
                    </a:lnTo>
                    <a:lnTo>
                      <a:pt x="7" y="11"/>
                    </a:lnTo>
                    <a:lnTo>
                      <a:pt x="7" y="11"/>
                    </a:lnTo>
                    <a:lnTo>
                      <a:pt x="7" y="9"/>
                    </a:lnTo>
                    <a:lnTo>
                      <a:pt x="9" y="11"/>
                    </a:lnTo>
                    <a:lnTo>
                      <a:pt x="11" y="11"/>
                    </a:lnTo>
                    <a:lnTo>
                      <a:pt x="11" y="11"/>
                    </a:lnTo>
                    <a:lnTo>
                      <a:pt x="11" y="13"/>
                    </a:lnTo>
                    <a:lnTo>
                      <a:pt x="9" y="11"/>
                    </a:lnTo>
                    <a:lnTo>
                      <a:pt x="7" y="11"/>
                    </a:lnTo>
                    <a:lnTo>
                      <a:pt x="7" y="13"/>
                    </a:lnTo>
                    <a:lnTo>
                      <a:pt x="13" y="14"/>
                    </a:lnTo>
                    <a:lnTo>
                      <a:pt x="13" y="14"/>
                    </a:lnTo>
                    <a:lnTo>
                      <a:pt x="13" y="14"/>
                    </a:lnTo>
                    <a:lnTo>
                      <a:pt x="13" y="13"/>
                    </a:lnTo>
                    <a:lnTo>
                      <a:pt x="13" y="13"/>
                    </a:lnTo>
                    <a:lnTo>
                      <a:pt x="13" y="13"/>
                    </a:lnTo>
                    <a:lnTo>
                      <a:pt x="13" y="11"/>
                    </a:lnTo>
                    <a:lnTo>
                      <a:pt x="13" y="13"/>
                    </a:lnTo>
                    <a:lnTo>
                      <a:pt x="13" y="11"/>
                    </a:lnTo>
                    <a:lnTo>
                      <a:pt x="13" y="11"/>
                    </a:lnTo>
                    <a:lnTo>
                      <a:pt x="13" y="11"/>
                    </a:lnTo>
                    <a:lnTo>
                      <a:pt x="14" y="11"/>
                    </a:lnTo>
                    <a:lnTo>
                      <a:pt x="14" y="11"/>
                    </a:lnTo>
                    <a:lnTo>
                      <a:pt x="16" y="9"/>
                    </a:lnTo>
                    <a:lnTo>
                      <a:pt x="16" y="7"/>
                    </a:lnTo>
                    <a:lnTo>
                      <a:pt x="16" y="7"/>
                    </a:lnTo>
                    <a:lnTo>
                      <a:pt x="14" y="7"/>
                    </a:lnTo>
                    <a:lnTo>
                      <a:pt x="13" y="7"/>
                    </a:lnTo>
                    <a:lnTo>
                      <a:pt x="13" y="7"/>
                    </a:lnTo>
                    <a:lnTo>
                      <a:pt x="11" y="9"/>
                    </a:lnTo>
                    <a:lnTo>
                      <a:pt x="9" y="9"/>
                    </a:lnTo>
                    <a:lnTo>
                      <a:pt x="9" y="7"/>
                    </a:lnTo>
                    <a:lnTo>
                      <a:pt x="7" y="7"/>
                    </a:lnTo>
                    <a:lnTo>
                      <a:pt x="7" y="7"/>
                    </a:lnTo>
                    <a:lnTo>
                      <a:pt x="7" y="5"/>
                    </a:lnTo>
                    <a:lnTo>
                      <a:pt x="7" y="4"/>
                    </a:lnTo>
                    <a:lnTo>
                      <a:pt x="7" y="2"/>
                    </a:lnTo>
                    <a:lnTo>
                      <a:pt x="5" y="2"/>
                    </a:lnTo>
                    <a:lnTo>
                      <a:pt x="5" y="0"/>
                    </a:lnTo>
                    <a:lnTo>
                      <a:pt x="4" y="0"/>
                    </a:lnTo>
                    <a:lnTo>
                      <a:pt x="5" y="2"/>
                    </a:lnTo>
                    <a:lnTo>
                      <a:pt x="5" y="2"/>
                    </a:lnTo>
                    <a:lnTo>
                      <a:pt x="5" y="4"/>
                    </a:lnTo>
                    <a:lnTo>
                      <a:pt x="5" y="4"/>
                    </a:lnTo>
                    <a:lnTo>
                      <a:pt x="5" y="4"/>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Freeform 245"/>
              <p:cNvSpPr/>
              <p:nvPr/>
            </p:nvSpPr>
            <p:spPr bwMode="auto">
              <a:xfrm>
                <a:off x="1347" y="2115"/>
                <a:ext cx="4" cy="2"/>
              </a:xfrm>
              <a:custGeom>
                <a:avLst/>
                <a:gdLst>
                  <a:gd name="T0" fmla="*/ 0 w 4"/>
                  <a:gd name="T1" fmla="*/ 0 h 2"/>
                  <a:gd name="T2" fmla="*/ 2 w 4"/>
                  <a:gd name="T3" fmla="*/ 2 h 2"/>
                  <a:gd name="T4" fmla="*/ 2 w 4"/>
                  <a:gd name="T5" fmla="*/ 2 h 2"/>
                  <a:gd name="T6" fmla="*/ 2 w 4"/>
                  <a:gd name="T7" fmla="*/ 2 h 2"/>
                  <a:gd name="T8" fmla="*/ 2 w 4"/>
                  <a:gd name="T9" fmla="*/ 2 h 2"/>
                  <a:gd name="T10" fmla="*/ 2 w 4"/>
                  <a:gd name="T11" fmla="*/ 2 h 2"/>
                  <a:gd name="T12" fmla="*/ 2 w 4"/>
                  <a:gd name="T13" fmla="*/ 2 h 2"/>
                  <a:gd name="T14" fmla="*/ 4 w 4"/>
                  <a:gd name="T15" fmla="*/ 2 h 2"/>
                  <a:gd name="T16" fmla="*/ 2 w 4"/>
                  <a:gd name="T17" fmla="*/ 0 h 2"/>
                  <a:gd name="T18" fmla="*/ 2 w 4"/>
                  <a:gd name="T19" fmla="*/ 0 h 2"/>
                  <a:gd name="T20" fmla="*/ 0 w 4"/>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0" y="0"/>
                    </a:moveTo>
                    <a:lnTo>
                      <a:pt x="2" y="2"/>
                    </a:lnTo>
                    <a:lnTo>
                      <a:pt x="2" y="2"/>
                    </a:lnTo>
                    <a:lnTo>
                      <a:pt x="2" y="2"/>
                    </a:lnTo>
                    <a:lnTo>
                      <a:pt x="2" y="2"/>
                    </a:lnTo>
                    <a:lnTo>
                      <a:pt x="2" y="2"/>
                    </a:lnTo>
                    <a:lnTo>
                      <a:pt x="2" y="2"/>
                    </a:lnTo>
                    <a:lnTo>
                      <a:pt x="4" y="2"/>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7" name="Freeform 246"/>
              <p:cNvSpPr/>
              <p:nvPr/>
            </p:nvSpPr>
            <p:spPr bwMode="auto">
              <a:xfrm>
                <a:off x="1344" y="2119"/>
                <a:ext cx="14" cy="5"/>
              </a:xfrm>
              <a:custGeom>
                <a:avLst/>
                <a:gdLst>
                  <a:gd name="T0" fmla="*/ 14 w 14"/>
                  <a:gd name="T1" fmla="*/ 5 h 5"/>
                  <a:gd name="T2" fmla="*/ 12 w 14"/>
                  <a:gd name="T3" fmla="*/ 4 h 5"/>
                  <a:gd name="T4" fmla="*/ 12 w 14"/>
                  <a:gd name="T5" fmla="*/ 4 h 5"/>
                  <a:gd name="T6" fmla="*/ 10 w 14"/>
                  <a:gd name="T7" fmla="*/ 4 h 5"/>
                  <a:gd name="T8" fmla="*/ 10 w 14"/>
                  <a:gd name="T9" fmla="*/ 4 h 5"/>
                  <a:gd name="T10" fmla="*/ 10 w 14"/>
                  <a:gd name="T11" fmla="*/ 2 h 5"/>
                  <a:gd name="T12" fmla="*/ 3 w 14"/>
                  <a:gd name="T13" fmla="*/ 0 h 5"/>
                  <a:gd name="T14" fmla="*/ 1 w 14"/>
                  <a:gd name="T15" fmla="*/ 0 h 5"/>
                  <a:gd name="T16" fmla="*/ 0 w 14"/>
                  <a:gd name="T17" fmla="*/ 0 h 5"/>
                  <a:gd name="T18" fmla="*/ 1 w 14"/>
                  <a:gd name="T19" fmla="*/ 2 h 5"/>
                  <a:gd name="T20" fmla="*/ 3 w 14"/>
                  <a:gd name="T21" fmla="*/ 2 h 5"/>
                  <a:gd name="T22" fmla="*/ 7 w 14"/>
                  <a:gd name="T23" fmla="*/ 4 h 5"/>
                  <a:gd name="T24" fmla="*/ 7 w 14"/>
                  <a:gd name="T25" fmla="*/ 4 h 5"/>
                  <a:gd name="T26" fmla="*/ 9 w 14"/>
                  <a:gd name="T27" fmla="*/ 4 h 5"/>
                  <a:gd name="T28" fmla="*/ 7 w 14"/>
                  <a:gd name="T29" fmla="*/ 2 h 5"/>
                  <a:gd name="T30" fmla="*/ 10 w 14"/>
                  <a:gd name="T31" fmla="*/ 4 h 5"/>
                  <a:gd name="T32" fmla="*/ 10 w 14"/>
                  <a:gd name="T33" fmla="*/ 5 h 5"/>
                  <a:gd name="T34" fmla="*/ 12 w 14"/>
                  <a:gd name="T35" fmla="*/ 5 h 5"/>
                  <a:gd name="T36" fmla="*/ 14 w 14"/>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
                    <a:moveTo>
                      <a:pt x="14" y="5"/>
                    </a:moveTo>
                    <a:lnTo>
                      <a:pt x="12" y="4"/>
                    </a:lnTo>
                    <a:lnTo>
                      <a:pt x="12" y="4"/>
                    </a:lnTo>
                    <a:lnTo>
                      <a:pt x="10" y="4"/>
                    </a:lnTo>
                    <a:lnTo>
                      <a:pt x="10" y="4"/>
                    </a:lnTo>
                    <a:lnTo>
                      <a:pt x="10" y="2"/>
                    </a:lnTo>
                    <a:lnTo>
                      <a:pt x="3" y="0"/>
                    </a:lnTo>
                    <a:lnTo>
                      <a:pt x="1" y="0"/>
                    </a:lnTo>
                    <a:lnTo>
                      <a:pt x="0" y="0"/>
                    </a:lnTo>
                    <a:lnTo>
                      <a:pt x="1" y="2"/>
                    </a:lnTo>
                    <a:lnTo>
                      <a:pt x="3" y="2"/>
                    </a:lnTo>
                    <a:lnTo>
                      <a:pt x="7" y="4"/>
                    </a:lnTo>
                    <a:lnTo>
                      <a:pt x="7" y="4"/>
                    </a:lnTo>
                    <a:lnTo>
                      <a:pt x="9" y="4"/>
                    </a:lnTo>
                    <a:lnTo>
                      <a:pt x="7" y="2"/>
                    </a:lnTo>
                    <a:lnTo>
                      <a:pt x="10" y="4"/>
                    </a:lnTo>
                    <a:lnTo>
                      <a:pt x="10" y="5"/>
                    </a:lnTo>
                    <a:lnTo>
                      <a:pt x="12" y="5"/>
                    </a:lnTo>
                    <a:lnTo>
                      <a:pt x="1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8" name="Freeform 247"/>
              <p:cNvSpPr/>
              <p:nvPr/>
            </p:nvSpPr>
            <p:spPr bwMode="auto">
              <a:xfrm>
                <a:off x="1340" y="2108"/>
                <a:ext cx="2" cy="4"/>
              </a:xfrm>
              <a:custGeom>
                <a:avLst/>
                <a:gdLst>
                  <a:gd name="T0" fmla="*/ 0 w 2"/>
                  <a:gd name="T1" fmla="*/ 0 h 4"/>
                  <a:gd name="T2" fmla="*/ 0 w 2"/>
                  <a:gd name="T3" fmla="*/ 0 h 4"/>
                  <a:gd name="T4" fmla="*/ 0 w 2"/>
                  <a:gd name="T5" fmla="*/ 0 h 4"/>
                  <a:gd name="T6" fmla="*/ 0 w 2"/>
                  <a:gd name="T7" fmla="*/ 2 h 4"/>
                  <a:gd name="T8" fmla="*/ 0 w 2"/>
                  <a:gd name="T9" fmla="*/ 2 h 4"/>
                  <a:gd name="T10" fmla="*/ 0 w 2"/>
                  <a:gd name="T11" fmla="*/ 4 h 4"/>
                  <a:gd name="T12" fmla="*/ 2 w 2"/>
                  <a:gd name="T13" fmla="*/ 4 h 4"/>
                  <a:gd name="T14" fmla="*/ 2 w 2"/>
                  <a:gd name="T15" fmla="*/ 4 h 4"/>
                  <a:gd name="T16" fmla="*/ 2 w 2"/>
                  <a:gd name="T17" fmla="*/ 4 h 4"/>
                  <a:gd name="T18" fmla="*/ 2 w 2"/>
                  <a:gd name="T19" fmla="*/ 0 h 4"/>
                  <a:gd name="T20" fmla="*/ 0 w 2"/>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0" y="0"/>
                    </a:moveTo>
                    <a:lnTo>
                      <a:pt x="0" y="0"/>
                    </a:lnTo>
                    <a:lnTo>
                      <a:pt x="0" y="0"/>
                    </a:lnTo>
                    <a:lnTo>
                      <a:pt x="0" y="2"/>
                    </a:lnTo>
                    <a:lnTo>
                      <a:pt x="0" y="2"/>
                    </a:lnTo>
                    <a:lnTo>
                      <a:pt x="0" y="4"/>
                    </a:lnTo>
                    <a:lnTo>
                      <a:pt x="2" y="4"/>
                    </a:lnTo>
                    <a:lnTo>
                      <a:pt x="2" y="4"/>
                    </a:lnTo>
                    <a:lnTo>
                      <a:pt x="2" y="4"/>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Freeform 248"/>
              <p:cNvSpPr/>
              <p:nvPr/>
            </p:nvSpPr>
            <p:spPr bwMode="auto">
              <a:xfrm>
                <a:off x="1354" y="2124"/>
                <a:ext cx="11" cy="8"/>
              </a:xfrm>
              <a:custGeom>
                <a:avLst/>
                <a:gdLst>
                  <a:gd name="T0" fmla="*/ 11 w 11"/>
                  <a:gd name="T1" fmla="*/ 4 h 8"/>
                  <a:gd name="T2" fmla="*/ 11 w 11"/>
                  <a:gd name="T3" fmla="*/ 2 h 8"/>
                  <a:gd name="T4" fmla="*/ 9 w 11"/>
                  <a:gd name="T5" fmla="*/ 2 h 8"/>
                  <a:gd name="T6" fmla="*/ 9 w 11"/>
                  <a:gd name="T7" fmla="*/ 2 h 8"/>
                  <a:gd name="T8" fmla="*/ 8 w 11"/>
                  <a:gd name="T9" fmla="*/ 2 h 8"/>
                  <a:gd name="T10" fmla="*/ 8 w 11"/>
                  <a:gd name="T11" fmla="*/ 2 h 8"/>
                  <a:gd name="T12" fmla="*/ 8 w 11"/>
                  <a:gd name="T13" fmla="*/ 2 h 8"/>
                  <a:gd name="T14" fmla="*/ 6 w 11"/>
                  <a:gd name="T15" fmla="*/ 0 h 8"/>
                  <a:gd name="T16" fmla="*/ 6 w 11"/>
                  <a:gd name="T17" fmla="*/ 0 h 8"/>
                  <a:gd name="T18" fmla="*/ 4 w 11"/>
                  <a:gd name="T19" fmla="*/ 0 h 8"/>
                  <a:gd name="T20" fmla="*/ 4 w 11"/>
                  <a:gd name="T21" fmla="*/ 0 h 8"/>
                  <a:gd name="T22" fmla="*/ 4 w 11"/>
                  <a:gd name="T23" fmla="*/ 0 h 8"/>
                  <a:gd name="T24" fmla="*/ 4 w 11"/>
                  <a:gd name="T25" fmla="*/ 0 h 8"/>
                  <a:gd name="T26" fmla="*/ 4 w 11"/>
                  <a:gd name="T27" fmla="*/ 0 h 8"/>
                  <a:gd name="T28" fmla="*/ 2 w 11"/>
                  <a:gd name="T29" fmla="*/ 0 h 8"/>
                  <a:gd name="T30" fmla="*/ 2 w 11"/>
                  <a:gd name="T31" fmla="*/ 0 h 8"/>
                  <a:gd name="T32" fmla="*/ 2 w 11"/>
                  <a:gd name="T33" fmla="*/ 0 h 8"/>
                  <a:gd name="T34" fmla="*/ 0 w 11"/>
                  <a:gd name="T35" fmla="*/ 0 h 8"/>
                  <a:gd name="T36" fmla="*/ 0 w 11"/>
                  <a:gd name="T37" fmla="*/ 0 h 8"/>
                  <a:gd name="T38" fmla="*/ 0 w 11"/>
                  <a:gd name="T39" fmla="*/ 0 h 8"/>
                  <a:gd name="T40" fmla="*/ 0 w 11"/>
                  <a:gd name="T41" fmla="*/ 0 h 8"/>
                  <a:gd name="T42" fmla="*/ 2 w 11"/>
                  <a:gd name="T43" fmla="*/ 2 h 8"/>
                  <a:gd name="T44" fmla="*/ 2 w 11"/>
                  <a:gd name="T45" fmla="*/ 4 h 8"/>
                  <a:gd name="T46" fmla="*/ 4 w 11"/>
                  <a:gd name="T47" fmla="*/ 4 h 8"/>
                  <a:gd name="T48" fmla="*/ 4 w 11"/>
                  <a:gd name="T49" fmla="*/ 4 h 8"/>
                  <a:gd name="T50" fmla="*/ 6 w 11"/>
                  <a:gd name="T51" fmla="*/ 6 h 8"/>
                  <a:gd name="T52" fmla="*/ 6 w 11"/>
                  <a:gd name="T53" fmla="*/ 6 h 8"/>
                  <a:gd name="T54" fmla="*/ 6 w 11"/>
                  <a:gd name="T55" fmla="*/ 6 h 8"/>
                  <a:gd name="T56" fmla="*/ 8 w 11"/>
                  <a:gd name="T57" fmla="*/ 6 h 8"/>
                  <a:gd name="T58" fmla="*/ 8 w 11"/>
                  <a:gd name="T59" fmla="*/ 6 h 8"/>
                  <a:gd name="T60" fmla="*/ 8 w 11"/>
                  <a:gd name="T61" fmla="*/ 8 h 8"/>
                  <a:gd name="T62" fmla="*/ 9 w 11"/>
                  <a:gd name="T63" fmla="*/ 6 h 8"/>
                  <a:gd name="T64" fmla="*/ 9 w 11"/>
                  <a:gd name="T65" fmla="*/ 8 h 8"/>
                  <a:gd name="T66" fmla="*/ 9 w 11"/>
                  <a:gd name="T67" fmla="*/ 6 h 8"/>
                  <a:gd name="T68" fmla="*/ 9 w 11"/>
                  <a:gd name="T69" fmla="*/ 6 h 8"/>
                  <a:gd name="T70" fmla="*/ 9 w 11"/>
                  <a:gd name="T71" fmla="*/ 6 h 8"/>
                  <a:gd name="T72" fmla="*/ 11 w 11"/>
                  <a:gd name="T73" fmla="*/ 6 h 8"/>
                  <a:gd name="T74" fmla="*/ 11 w 11"/>
                  <a:gd name="T75" fmla="*/ 6 h 8"/>
                  <a:gd name="T76" fmla="*/ 11 w 11"/>
                  <a:gd name="T77" fmla="*/ 6 h 8"/>
                  <a:gd name="T78" fmla="*/ 11 w 11"/>
                  <a:gd name="T79" fmla="*/ 4 h 8"/>
                  <a:gd name="T80" fmla="*/ 11 w 11"/>
                  <a:gd name="T81" fmla="*/ 4 h 8"/>
                  <a:gd name="T82" fmla="*/ 11 w 11"/>
                  <a:gd name="T8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 h="8">
                    <a:moveTo>
                      <a:pt x="11" y="4"/>
                    </a:moveTo>
                    <a:lnTo>
                      <a:pt x="11" y="2"/>
                    </a:lnTo>
                    <a:lnTo>
                      <a:pt x="9" y="2"/>
                    </a:lnTo>
                    <a:lnTo>
                      <a:pt x="9" y="2"/>
                    </a:lnTo>
                    <a:lnTo>
                      <a:pt x="8" y="2"/>
                    </a:lnTo>
                    <a:lnTo>
                      <a:pt x="8" y="2"/>
                    </a:lnTo>
                    <a:lnTo>
                      <a:pt x="8" y="2"/>
                    </a:lnTo>
                    <a:lnTo>
                      <a:pt x="6" y="0"/>
                    </a:lnTo>
                    <a:lnTo>
                      <a:pt x="6" y="0"/>
                    </a:lnTo>
                    <a:lnTo>
                      <a:pt x="4" y="0"/>
                    </a:lnTo>
                    <a:lnTo>
                      <a:pt x="4" y="0"/>
                    </a:lnTo>
                    <a:lnTo>
                      <a:pt x="4" y="0"/>
                    </a:lnTo>
                    <a:lnTo>
                      <a:pt x="4" y="0"/>
                    </a:lnTo>
                    <a:lnTo>
                      <a:pt x="4" y="0"/>
                    </a:lnTo>
                    <a:lnTo>
                      <a:pt x="2" y="0"/>
                    </a:lnTo>
                    <a:lnTo>
                      <a:pt x="2" y="0"/>
                    </a:lnTo>
                    <a:lnTo>
                      <a:pt x="2" y="0"/>
                    </a:lnTo>
                    <a:lnTo>
                      <a:pt x="0" y="0"/>
                    </a:lnTo>
                    <a:lnTo>
                      <a:pt x="0" y="0"/>
                    </a:lnTo>
                    <a:lnTo>
                      <a:pt x="0" y="0"/>
                    </a:lnTo>
                    <a:lnTo>
                      <a:pt x="0" y="0"/>
                    </a:lnTo>
                    <a:lnTo>
                      <a:pt x="2" y="2"/>
                    </a:lnTo>
                    <a:lnTo>
                      <a:pt x="2" y="4"/>
                    </a:lnTo>
                    <a:lnTo>
                      <a:pt x="4" y="4"/>
                    </a:lnTo>
                    <a:lnTo>
                      <a:pt x="4" y="4"/>
                    </a:lnTo>
                    <a:lnTo>
                      <a:pt x="6" y="6"/>
                    </a:lnTo>
                    <a:lnTo>
                      <a:pt x="6" y="6"/>
                    </a:lnTo>
                    <a:lnTo>
                      <a:pt x="6" y="6"/>
                    </a:lnTo>
                    <a:lnTo>
                      <a:pt x="8" y="6"/>
                    </a:lnTo>
                    <a:lnTo>
                      <a:pt x="8" y="6"/>
                    </a:lnTo>
                    <a:lnTo>
                      <a:pt x="8" y="8"/>
                    </a:lnTo>
                    <a:lnTo>
                      <a:pt x="9" y="6"/>
                    </a:lnTo>
                    <a:lnTo>
                      <a:pt x="9" y="8"/>
                    </a:lnTo>
                    <a:lnTo>
                      <a:pt x="9" y="6"/>
                    </a:lnTo>
                    <a:lnTo>
                      <a:pt x="9" y="6"/>
                    </a:lnTo>
                    <a:lnTo>
                      <a:pt x="9" y="6"/>
                    </a:lnTo>
                    <a:lnTo>
                      <a:pt x="11" y="6"/>
                    </a:lnTo>
                    <a:lnTo>
                      <a:pt x="11" y="6"/>
                    </a:lnTo>
                    <a:lnTo>
                      <a:pt x="11" y="6"/>
                    </a:lnTo>
                    <a:lnTo>
                      <a:pt x="11" y="4"/>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0" name="Freeform 249"/>
              <p:cNvSpPr/>
              <p:nvPr/>
            </p:nvSpPr>
            <p:spPr bwMode="auto">
              <a:xfrm>
                <a:off x="1365" y="2128"/>
                <a:ext cx="9" cy="4"/>
              </a:xfrm>
              <a:custGeom>
                <a:avLst/>
                <a:gdLst>
                  <a:gd name="T0" fmla="*/ 8 w 9"/>
                  <a:gd name="T1" fmla="*/ 4 h 4"/>
                  <a:gd name="T2" fmla="*/ 9 w 9"/>
                  <a:gd name="T3" fmla="*/ 4 h 4"/>
                  <a:gd name="T4" fmla="*/ 9 w 9"/>
                  <a:gd name="T5" fmla="*/ 4 h 4"/>
                  <a:gd name="T6" fmla="*/ 9 w 9"/>
                  <a:gd name="T7" fmla="*/ 4 h 4"/>
                  <a:gd name="T8" fmla="*/ 9 w 9"/>
                  <a:gd name="T9" fmla="*/ 4 h 4"/>
                  <a:gd name="T10" fmla="*/ 9 w 9"/>
                  <a:gd name="T11" fmla="*/ 2 h 4"/>
                  <a:gd name="T12" fmla="*/ 9 w 9"/>
                  <a:gd name="T13" fmla="*/ 2 h 4"/>
                  <a:gd name="T14" fmla="*/ 9 w 9"/>
                  <a:gd name="T15" fmla="*/ 4 h 4"/>
                  <a:gd name="T16" fmla="*/ 8 w 9"/>
                  <a:gd name="T17" fmla="*/ 2 h 4"/>
                  <a:gd name="T18" fmla="*/ 8 w 9"/>
                  <a:gd name="T19" fmla="*/ 2 h 4"/>
                  <a:gd name="T20" fmla="*/ 6 w 9"/>
                  <a:gd name="T21" fmla="*/ 2 h 4"/>
                  <a:gd name="T22" fmla="*/ 6 w 9"/>
                  <a:gd name="T23" fmla="*/ 2 h 4"/>
                  <a:gd name="T24" fmla="*/ 4 w 9"/>
                  <a:gd name="T25" fmla="*/ 2 h 4"/>
                  <a:gd name="T26" fmla="*/ 4 w 9"/>
                  <a:gd name="T27" fmla="*/ 2 h 4"/>
                  <a:gd name="T28" fmla="*/ 4 w 9"/>
                  <a:gd name="T29" fmla="*/ 0 h 4"/>
                  <a:gd name="T30" fmla="*/ 4 w 9"/>
                  <a:gd name="T31" fmla="*/ 0 h 4"/>
                  <a:gd name="T32" fmla="*/ 2 w 9"/>
                  <a:gd name="T33" fmla="*/ 0 h 4"/>
                  <a:gd name="T34" fmla="*/ 2 w 9"/>
                  <a:gd name="T35" fmla="*/ 0 h 4"/>
                  <a:gd name="T36" fmla="*/ 2 w 9"/>
                  <a:gd name="T37" fmla="*/ 0 h 4"/>
                  <a:gd name="T38" fmla="*/ 2 w 9"/>
                  <a:gd name="T39" fmla="*/ 2 h 4"/>
                  <a:gd name="T40" fmla="*/ 0 w 9"/>
                  <a:gd name="T41" fmla="*/ 2 h 4"/>
                  <a:gd name="T42" fmla="*/ 2 w 9"/>
                  <a:gd name="T43" fmla="*/ 2 h 4"/>
                  <a:gd name="T44" fmla="*/ 2 w 9"/>
                  <a:gd name="T45" fmla="*/ 4 h 4"/>
                  <a:gd name="T46" fmla="*/ 4 w 9"/>
                  <a:gd name="T47" fmla="*/ 4 h 4"/>
                  <a:gd name="T48" fmla="*/ 4 w 9"/>
                  <a:gd name="T49" fmla="*/ 4 h 4"/>
                  <a:gd name="T50" fmla="*/ 4 w 9"/>
                  <a:gd name="T51" fmla="*/ 4 h 4"/>
                  <a:gd name="T52" fmla="*/ 6 w 9"/>
                  <a:gd name="T53" fmla="*/ 4 h 4"/>
                  <a:gd name="T54" fmla="*/ 6 w 9"/>
                  <a:gd name="T55" fmla="*/ 4 h 4"/>
                  <a:gd name="T56" fmla="*/ 6 w 9"/>
                  <a:gd name="T57" fmla="*/ 4 h 4"/>
                  <a:gd name="T58" fmla="*/ 8 w 9"/>
                  <a:gd name="T5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4">
                    <a:moveTo>
                      <a:pt x="8" y="4"/>
                    </a:moveTo>
                    <a:lnTo>
                      <a:pt x="9" y="4"/>
                    </a:lnTo>
                    <a:lnTo>
                      <a:pt x="9" y="4"/>
                    </a:lnTo>
                    <a:lnTo>
                      <a:pt x="9" y="4"/>
                    </a:lnTo>
                    <a:lnTo>
                      <a:pt x="9" y="4"/>
                    </a:lnTo>
                    <a:lnTo>
                      <a:pt x="9" y="2"/>
                    </a:lnTo>
                    <a:lnTo>
                      <a:pt x="9" y="2"/>
                    </a:lnTo>
                    <a:lnTo>
                      <a:pt x="9" y="4"/>
                    </a:lnTo>
                    <a:lnTo>
                      <a:pt x="8" y="2"/>
                    </a:lnTo>
                    <a:lnTo>
                      <a:pt x="8" y="2"/>
                    </a:lnTo>
                    <a:lnTo>
                      <a:pt x="6" y="2"/>
                    </a:lnTo>
                    <a:lnTo>
                      <a:pt x="6" y="2"/>
                    </a:lnTo>
                    <a:lnTo>
                      <a:pt x="4" y="2"/>
                    </a:lnTo>
                    <a:lnTo>
                      <a:pt x="4" y="2"/>
                    </a:lnTo>
                    <a:lnTo>
                      <a:pt x="4" y="0"/>
                    </a:lnTo>
                    <a:lnTo>
                      <a:pt x="4" y="0"/>
                    </a:lnTo>
                    <a:lnTo>
                      <a:pt x="2" y="0"/>
                    </a:lnTo>
                    <a:lnTo>
                      <a:pt x="2" y="0"/>
                    </a:lnTo>
                    <a:lnTo>
                      <a:pt x="2" y="0"/>
                    </a:lnTo>
                    <a:lnTo>
                      <a:pt x="2" y="2"/>
                    </a:lnTo>
                    <a:lnTo>
                      <a:pt x="0" y="2"/>
                    </a:lnTo>
                    <a:lnTo>
                      <a:pt x="2" y="2"/>
                    </a:lnTo>
                    <a:lnTo>
                      <a:pt x="2" y="4"/>
                    </a:lnTo>
                    <a:lnTo>
                      <a:pt x="4" y="4"/>
                    </a:lnTo>
                    <a:lnTo>
                      <a:pt x="4" y="4"/>
                    </a:lnTo>
                    <a:lnTo>
                      <a:pt x="4" y="4"/>
                    </a:lnTo>
                    <a:lnTo>
                      <a:pt x="6" y="4"/>
                    </a:lnTo>
                    <a:lnTo>
                      <a:pt x="6" y="4"/>
                    </a:lnTo>
                    <a:lnTo>
                      <a:pt x="6" y="4"/>
                    </a:lnTo>
                    <a:lnTo>
                      <a:pt x="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Freeform 250"/>
              <p:cNvSpPr/>
              <p:nvPr/>
            </p:nvSpPr>
            <p:spPr bwMode="auto">
              <a:xfrm>
                <a:off x="1378" y="2132"/>
                <a:ext cx="2"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Freeform 251"/>
              <p:cNvSpPr/>
              <p:nvPr/>
            </p:nvSpPr>
            <p:spPr bwMode="auto">
              <a:xfrm>
                <a:off x="1374" y="2124"/>
                <a:ext cx="4" cy="8"/>
              </a:xfrm>
              <a:custGeom>
                <a:avLst/>
                <a:gdLst>
                  <a:gd name="T0" fmla="*/ 0 w 4"/>
                  <a:gd name="T1" fmla="*/ 4 h 8"/>
                  <a:gd name="T2" fmla="*/ 0 w 4"/>
                  <a:gd name="T3" fmla="*/ 4 h 8"/>
                  <a:gd name="T4" fmla="*/ 0 w 4"/>
                  <a:gd name="T5" fmla="*/ 6 h 8"/>
                  <a:gd name="T6" fmla="*/ 2 w 4"/>
                  <a:gd name="T7" fmla="*/ 6 h 8"/>
                  <a:gd name="T8" fmla="*/ 4 w 4"/>
                  <a:gd name="T9" fmla="*/ 8 h 8"/>
                  <a:gd name="T10" fmla="*/ 4 w 4"/>
                  <a:gd name="T11" fmla="*/ 8 h 8"/>
                  <a:gd name="T12" fmla="*/ 4 w 4"/>
                  <a:gd name="T13" fmla="*/ 6 h 8"/>
                  <a:gd name="T14" fmla="*/ 2 w 4"/>
                  <a:gd name="T15" fmla="*/ 6 h 8"/>
                  <a:gd name="T16" fmla="*/ 2 w 4"/>
                  <a:gd name="T17" fmla="*/ 4 h 8"/>
                  <a:gd name="T18" fmla="*/ 2 w 4"/>
                  <a:gd name="T19" fmla="*/ 6 h 8"/>
                  <a:gd name="T20" fmla="*/ 4 w 4"/>
                  <a:gd name="T21" fmla="*/ 6 h 8"/>
                  <a:gd name="T22" fmla="*/ 4 w 4"/>
                  <a:gd name="T23" fmla="*/ 6 h 8"/>
                  <a:gd name="T24" fmla="*/ 4 w 4"/>
                  <a:gd name="T25" fmla="*/ 6 h 8"/>
                  <a:gd name="T26" fmla="*/ 4 w 4"/>
                  <a:gd name="T27" fmla="*/ 4 h 8"/>
                  <a:gd name="T28" fmla="*/ 2 w 4"/>
                  <a:gd name="T29" fmla="*/ 2 h 8"/>
                  <a:gd name="T30" fmla="*/ 2 w 4"/>
                  <a:gd name="T31" fmla="*/ 0 h 8"/>
                  <a:gd name="T32" fmla="*/ 0 w 4"/>
                  <a:gd name="T33" fmla="*/ 0 h 8"/>
                  <a:gd name="T34" fmla="*/ 0 w 4"/>
                  <a:gd name="T35" fmla="*/ 2 h 8"/>
                  <a:gd name="T36" fmla="*/ 0 w 4"/>
                  <a:gd name="T37" fmla="*/ 2 h 8"/>
                  <a:gd name="T38" fmla="*/ 2 w 4"/>
                  <a:gd name="T39" fmla="*/ 4 h 8"/>
                  <a:gd name="T40" fmla="*/ 0 w 4"/>
                  <a:gd name="T41" fmla="*/ 4 h 8"/>
                  <a:gd name="T42" fmla="*/ 0 w 4"/>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8">
                    <a:moveTo>
                      <a:pt x="0" y="4"/>
                    </a:moveTo>
                    <a:lnTo>
                      <a:pt x="0" y="4"/>
                    </a:lnTo>
                    <a:lnTo>
                      <a:pt x="0" y="6"/>
                    </a:lnTo>
                    <a:lnTo>
                      <a:pt x="2" y="6"/>
                    </a:lnTo>
                    <a:lnTo>
                      <a:pt x="4" y="8"/>
                    </a:lnTo>
                    <a:lnTo>
                      <a:pt x="4" y="8"/>
                    </a:lnTo>
                    <a:lnTo>
                      <a:pt x="4" y="6"/>
                    </a:lnTo>
                    <a:lnTo>
                      <a:pt x="2" y="6"/>
                    </a:lnTo>
                    <a:lnTo>
                      <a:pt x="2" y="4"/>
                    </a:lnTo>
                    <a:lnTo>
                      <a:pt x="2" y="6"/>
                    </a:lnTo>
                    <a:lnTo>
                      <a:pt x="4" y="6"/>
                    </a:lnTo>
                    <a:lnTo>
                      <a:pt x="4" y="6"/>
                    </a:lnTo>
                    <a:lnTo>
                      <a:pt x="4" y="6"/>
                    </a:lnTo>
                    <a:lnTo>
                      <a:pt x="4" y="4"/>
                    </a:lnTo>
                    <a:lnTo>
                      <a:pt x="2" y="2"/>
                    </a:lnTo>
                    <a:lnTo>
                      <a:pt x="2" y="0"/>
                    </a:lnTo>
                    <a:lnTo>
                      <a:pt x="0" y="0"/>
                    </a:lnTo>
                    <a:lnTo>
                      <a:pt x="0" y="2"/>
                    </a:lnTo>
                    <a:lnTo>
                      <a:pt x="0" y="2"/>
                    </a:lnTo>
                    <a:lnTo>
                      <a:pt x="2" y="4"/>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Freeform 252"/>
              <p:cNvSpPr/>
              <p:nvPr/>
            </p:nvSpPr>
            <p:spPr bwMode="auto">
              <a:xfrm>
                <a:off x="1378" y="2139"/>
                <a:ext cx="2" cy="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2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2" y="2"/>
                    </a:lnTo>
                    <a:lnTo>
                      <a:pt x="2" y="2"/>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Freeform 253"/>
              <p:cNvSpPr/>
              <p:nvPr/>
            </p:nvSpPr>
            <p:spPr bwMode="auto">
              <a:xfrm>
                <a:off x="1382" y="2141"/>
                <a:ext cx="1" cy="0"/>
              </a:xfrm>
              <a:custGeom>
                <a:avLst/>
                <a:gdLst>
                  <a:gd name="T0" fmla="*/ 1 w 1"/>
                  <a:gd name="T1" fmla="*/ 0 w 1"/>
                  <a:gd name="T2" fmla="*/ 0 w 1"/>
                  <a:gd name="T3" fmla="*/ 1 w 1"/>
                  <a:gd name="T4" fmla="*/ 1 w 1"/>
                  <a:gd name="T5" fmla="*/ 1 w 1"/>
                  <a:gd name="T6" fmla="*/ 1 w 1"/>
                  <a:gd name="T7" fmla="*/ 1 w 1"/>
                  <a:gd name="T8"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
                    <a:moveTo>
                      <a:pt x="1" y="0"/>
                    </a:moveTo>
                    <a:lnTo>
                      <a:pt x="0" y="0"/>
                    </a:lnTo>
                    <a:lnTo>
                      <a:pt x="0" y="0"/>
                    </a:lnTo>
                    <a:lnTo>
                      <a:pt x="1" y="0"/>
                    </a:lnTo>
                    <a:lnTo>
                      <a:pt x="1" y="0"/>
                    </a:lnTo>
                    <a:lnTo>
                      <a:pt x="1" y="0"/>
                    </a:lnTo>
                    <a:lnTo>
                      <a:pt x="1"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Freeform 254"/>
              <p:cNvSpPr/>
              <p:nvPr/>
            </p:nvSpPr>
            <p:spPr bwMode="auto">
              <a:xfrm>
                <a:off x="1385" y="2137"/>
                <a:ext cx="6" cy="2"/>
              </a:xfrm>
              <a:custGeom>
                <a:avLst/>
                <a:gdLst>
                  <a:gd name="T0" fmla="*/ 2 w 6"/>
                  <a:gd name="T1" fmla="*/ 0 h 2"/>
                  <a:gd name="T2" fmla="*/ 2 w 6"/>
                  <a:gd name="T3" fmla="*/ 0 h 2"/>
                  <a:gd name="T4" fmla="*/ 0 w 6"/>
                  <a:gd name="T5" fmla="*/ 0 h 2"/>
                  <a:gd name="T6" fmla="*/ 0 w 6"/>
                  <a:gd name="T7" fmla="*/ 0 h 2"/>
                  <a:gd name="T8" fmla="*/ 0 w 6"/>
                  <a:gd name="T9" fmla="*/ 2 h 2"/>
                  <a:gd name="T10" fmla="*/ 2 w 6"/>
                  <a:gd name="T11" fmla="*/ 2 h 2"/>
                  <a:gd name="T12" fmla="*/ 2 w 6"/>
                  <a:gd name="T13" fmla="*/ 2 h 2"/>
                  <a:gd name="T14" fmla="*/ 4 w 6"/>
                  <a:gd name="T15" fmla="*/ 2 h 2"/>
                  <a:gd name="T16" fmla="*/ 6 w 6"/>
                  <a:gd name="T17" fmla="*/ 2 h 2"/>
                  <a:gd name="T18" fmla="*/ 6 w 6"/>
                  <a:gd name="T19" fmla="*/ 0 h 2"/>
                  <a:gd name="T20" fmla="*/ 2 w 6"/>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
                    <a:moveTo>
                      <a:pt x="2" y="0"/>
                    </a:moveTo>
                    <a:lnTo>
                      <a:pt x="2" y="0"/>
                    </a:lnTo>
                    <a:lnTo>
                      <a:pt x="0" y="0"/>
                    </a:lnTo>
                    <a:lnTo>
                      <a:pt x="0" y="0"/>
                    </a:lnTo>
                    <a:lnTo>
                      <a:pt x="0" y="2"/>
                    </a:lnTo>
                    <a:lnTo>
                      <a:pt x="2" y="2"/>
                    </a:lnTo>
                    <a:lnTo>
                      <a:pt x="2" y="2"/>
                    </a:lnTo>
                    <a:lnTo>
                      <a:pt x="4" y="2"/>
                    </a:lnTo>
                    <a:lnTo>
                      <a:pt x="6" y="2"/>
                    </a:lnTo>
                    <a:lnTo>
                      <a:pt x="6"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Freeform 255"/>
              <p:cNvSpPr/>
              <p:nvPr/>
            </p:nvSpPr>
            <p:spPr bwMode="auto">
              <a:xfrm>
                <a:off x="1385" y="2137"/>
                <a:ext cx="16" cy="7"/>
              </a:xfrm>
              <a:custGeom>
                <a:avLst/>
                <a:gdLst>
                  <a:gd name="T0" fmla="*/ 15 w 16"/>
                  <a:gd name="T1" fmla="*/ 6 h 7"/>
                  <a:gd name="T2" fmla="*/ 15 w 16"/>
                  <a:gd name="T3" fmla="*/ 6 h 7"/>
                  <a:gd name="T4" fmla="*/ 15 w 16"/>
                  <a:gd name="T5" fmla="*/ 6 h 7"/>
                  <a:gd name="T6" fmla="*/ 13 w 16"/>
                  <a:gd name="T7" fmla="*/ 4 h 7"/>
                  <a:gd name="T8" fmla="*/ 11 w 16"/>
                  <a:gd name="T9" fmla="*/ 4 h 7"/>
                  <a:gd name="T10" fmla="*/ 13 w 16"/>
                  <a:gd name="T11" fmla="*/ 4 h 7"/>
                  <a:gd name="T12" fmla="*/ 13 w 16"/>
                  <a:gd name="T13" fmla="*/ 4 h 7"/>
                  <a:gd name="T14" fmla="*/ 13 w 16"/>
                  <a:gd name="T15" fmla="*/ 4 h 7"/>
                  <a:gd name="T16" fmla="*/ 9 w 16"/>
                  <a:gd name="T17" fmla="*/ 4 h 7"/>
                  <a:gd name="T18" fmla="*/ 7 w 16"/>
                  <a:gd name="T19" fmla="*/ 2 h 7"/>
                  <a:gd name="T20" fmla="*/ 9 w 16"/>
                  <a:gd name="T21" fmla="*/ 2 h 7"/>
                  <a:gd name="T22" fmla="*/ 11 w 16"/>
                  <a:gd name="T23" fmla="*/ 2 h 7"/>
                  <a:gd name="T24" fmla="*/ 11 w 16"/>
                  <a:gd name="T25" fmla="*/ 2 h 7"/>
                  <a:gd name="T26" fmla="*/ 11 w 16"/>
                  <a:gd name="T27" fmla="*/ 2 h 7"/>
                  <a:gd name="T28" fmla="*/ 9 w 16"/>
                  <a:gd name="T29" fmla="*/ 0 h 7"/>
                  <a:gd name="T30" fmla="*/ 9 w 16"/>
                  <a:gd name="T31" fmla="*/ 0 h 7"/>
                  <a:gd name="T32" fmla="*/ 7 w 16"/>
                  <a:gd name="T33" fmla="*/ 2 h 7"/>
                  <a:gd name="T34" fmla="*/ 6 w 16"/>
                  <a:gd name="T35" fmla="*/ 2 h 7"/>
                  <a:gd name="T36" fmla="*/ 2 w 16"/>
                  <a:gd name="T37" fmla="*/ 2 h 7"/>
                  <a:gd name="T38" fmla="*/ 0 w 16"/>
                  <a:gd name="T39" fmla="*/ 4 h 7"/>
                  <a:gd name="T40" fmla="*/ 0 w 16"/>
                  <a:gd name="T41" fmla="*/ 4 h 7"/>
                  <a:gd name="T42" fmla="*/ 2 w 16"/>
                  <a:gd name="T43" fmla="*/ 4 h 7"/>
                  <a:gd name="T44" fmla="*/ 2 w 16"/>
                  <a:gd name="T45" fmla="*/ 4 h 7"/>
                  <a:gd name="T46" fmla="*/ 4 w 16"/>
                  <a:gd name="T47" fmla="*/ 4 h 7"/>
                  <a:gd name="T48" fmla="*/ 4 w 16"/>
                  <a:gd name="T49" fmla="*/ 4 h 7"/>
                  <a:gd name="T50" fmla="*/ 6 w 16"/>
                  <a:gd name="T51" fmla="*/ 4 h 7"/>
                  <a:gd name="T52" fmla="*/ 4 w 16"/>
                  <a:gd name="T53" fmla="*/ 4 h 7"/>
                  <a:gd name="T54" fmla="*/ 4 w 16"/>
                  <a:gd name="T55" fmla="*/ 6 h 7"/>
                  <a:gd name="T56" fmla="*/ 6 w 16"/>
                  <a:gd name="T57" fmla="*/ 6 h 7"/>
                  <a:gd name="T58" fmla="*/ 6 w 16"/>
                  <a:gd name="T59" fmla="*/ 6 h 7"/>
                  <a:gd name="T60" fmla="*/ 6 w 16"/>
                  <a:gd name="T61" fmla="*/ 6 h 7"/>
                  <a:gd name="T62" fmla="*/ 9 w 16"/>
                  <a:gd name="T63" fmla="*/ 6 h 7"/>
                  <a:gd name="T64" fmla="*/ 6 w 16"/>
                  <a:gd name="T65" fmla="*/ 6 h 7"/>
                  <a:gd name="T66" fmla="*/ 6 w 16"/>
                  <a:gd name="T67" fmla="*/ 4 h 7"/>
                  <a:gd name="T68" fmla="*/ 6 w 16"/>
                  <a:gd name="T69" fmla="*/ 4 h 7"/>
                  <a:gd name="T70" fmla="*/ 7 w 16"/>
                  <a:gd name="T71" fmla="*/ 4 h 7"/>
                  <a:gd name="T72" fmla="*/ 7 w 16"/>
                  <a:gd name="T73" fmla="*/ 4 h 7"/>
                  <a:gd name="T74" fmla="*/ 9 w 16"/>
                  <a:gd name="T75" fmla="*/ 4 h 7"/>
                  <a:gd name="T76" fmla="*/ 9 w 16"/>
                  <a:gd name="T77" fmla="*/ 4 h 7"/>
                  <a:gd name="T78" fmla="*/ 9 w 16"/>
                  <a:gd name="T79" fmla="*/ 6 h 7"/>
                  <a:gd name="T80" fmla="*/ 11 w 16"/>
                  <a:gd name="T81" fmla="*/ 6 h 7"/>
                  <a:gd name="T82" fmla="*/ 13 w 16"/>
                  <a:gd name="T83" fmla="*/ 6 h 7"/>
                  <a:gd name="T84" fmla="*/ 13 w 16"/>
                  <a:gd name="T85" fmla="*/ 6 h 7"/>
                  <a:gd name="T86" fmla="*/ 15 w 16"/>
                  <a:gd name="T87" fmla="*/ 6 h 7"/>
                  <a:gd name="T88" fmla="*/ 15 w 16"/>
                  <a:gd name="T89" fmla="*/ 7 h 7"/>
                  <a:gd name="T90" fmla="*/ 15 w 16"/>
                  <a:gd name="T91" fmla="*/ 7 h 7"/>
                  <a:gd name="T92" fmla="*/ 16 w 16"/>
                  <a:gd name="T93" fmla="*/ 7 h 7"/>
                  <a:gd name="T94" fmla="*/ 16 w 16"/>
                  <a:gd name="T95" fmla="*/ 7 h 7"/>
                  <a:gd name="T96" fmla="*/ 16 w 16"/>
                  <a:gd name="T97" fmla="*/ 7 h 7"/>
                  <a:gd name="T98" fmla="*/ 15 w 16"/>
                  <a:gd name="T9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 h="7">
                    <a:moveTo>
                      <a:pt x="15" y="6"/>
                    </a:moveTo>
                    <a:lnTo>
                      <a:pt x="15" y="6"/>
                    </a:lnTo>
                    <a:lnTo>
                      <a:pt x="15" y="6"/>
                    </a:lnTo>
                    <a:lnTo>
                      <a:pt x="13" y="4"/>
                    </a:lnTo>
                    <a:lnTo>
                      <a:pt x="11" y="4"/>
                    </a:lnTo>
                    <a:lnTo>
                      <a:pt x="13" y="4"/>
                    </a:lnTo>
                    <a:lnTo>
                      <a:pt x="13" y="4"/>
                    </a:lnTo>
                    <a:lnTo>
                      <a:pt x="13" y="4"/>
                    </a:lnTo>
                    <a:lnTo>
                      <a:pt x="9" y="4"/>
                    </a:lnTo>
                    <a:lnTo>
                      <a:pt x="7" y="2"/>
                    </a:lnTo>
                    <a:lnTo>
                      <a:pt x="9" y="2"/>
                    </a:lnTo>
                    <a:lnTo>
                      <a:pt x="11" y="2"/>
                    </a:lnTo>
                    <a:lnTo>
                      <a:pt x="11" y="2"/>
                    </a:lnTo>
                    <a:lnTo>
                      <a:pt x="11" y="2"/>
                    </a:lnTo>
                    <a:lnTo>
                      <a:pt x="9" y="0"/>
                    </a:lnTo>
                    <a:lnTo>
                      <a:pt x="9" y="0"/>
                    </a:lnTo>
                    <a:lnTo>
                      <a:pt x="7" y="2"/>
                    </a:lnTo>
                    <a:lnTo>
                      <a:pt x="6" y="2"/>
                    </a:lnTo>
                    <a:lnTo>
                      <a:pt x="2" y="2"/>
                    </a:lnTo>
                    <a:lnTo>
                      <a:pt x="0" y="4"/>
                    </a:lnTo>
                    <a:lnTo>
                      <a:pt x="0" y="4"/>
                    </a:lnTo>
                    <a:lnTo>
                      <a:pt x="2" y="4"/>
                    </a:lnTo>
                    <a:lnTo>
                      <a:pt x="2" y="4"/>
                    </a:lnTo>
                    <a:lnTo>
                      <a:pt x="4" y="4"/>
                    </a:lnTo>
                    <a:lnTo>
                      <a:pt x="4" y="4"/>
                    </a:lnTo>
                    <a:lnTo>
                      <a:pt x="6" y="4"/>
                    </a:lnTo>
                    <a:lnTo>
                      <a:pt x="4" y="4"/>
                    </a:lnTo>
                    <a:lnTo>
                      <a:pt x="4" y="6"/>
                    </a:lnTo>
                    <a:lnTo>
                      <a:pt x="6" y="6"/>
                    </a:lnTo>
                    <a:lnTo>
                      <a:pt x="6" y="6"/>
                    </a:lnTo>
                    <a:lnTo>
                      <a:pt x="6" y="6"/>
                    </a:lnTo>
                    <a:lnTo>
                      <a:pt x="9" y="6"/>
                    </a:lnTo>
                    <a:lnTo>
                      <a:pt x="6" y="6"/>
                    </a:lnTo>
                    <a:lnTo>
                      <a:pt x="6" y="4"/>
                    </a:lnTo>
                    <a:lnTo>
                      <a:pt x="6" y="4"/>
                    </a:lnTo>
                    <a:lnTo>
                      <a:pt x="7" y="4"/>
                    </a:lnTo>
                    <a:lnTo>
                      <a:pt x="7" y="4"/>
                    </a:lnTo>
                    <a:lnTo>
                      <a:pt x="9" y="4"/>
                    </a:lnTo>
                    <a:lnTo>
                      <a:pt x="9" y="4"/>
                    </a:lnTo>
                    <a:lnTo>
                      <a:pt x="9" y="6"/>
                    </a:lnTo>
                    <a:lnTo>
                      <a:pt x="11" y="6"/>
                    </a:lnTo>
                    <a:lnTo>
                      <a:pt x="13" y="6"/>
                    </a:lnTo>
                    <a:lnTo>
                      <a:pt x="13" y="6"/>
                    </a:lnTo>
                    <a:lnTo>
                      <a:pt x="15" y="6"/>
                    </a:lnTo>
                    <a:lnTo>
                      <a:pt x="15" y="7"/>
                    </a:lnTo>
                    <a:lnTo>
                      <a:pt x="15" y="7"/>
                    </a:lnTo>
                    <a:lnTo>
                      <a:pt x="16" y="7"/>
                    </a:lnTo>
                    <a:lnTo>
                      <a:pt x="16" y="7"/>
                    </a:lnTo>
                    <a:lnTo>
                      <a:pt x="16" y="7"/>
                    </a:lnTo>
                    <a:lnTo>
                      <a:pt x="1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Freeform 256"/>
              <p:cNvSpPr/>
              <p:nvPr/>
            </p:nvSpPr>
            <p:spPr bwMode="auto">
              <a:xfrm>
                <a:off x="1396" y="2137"/>
                <a:ext cx="9" cy="4"/>
              </a:xfrm>
              <a:custGeom>
                <a:avLst/>
                <a:gdLst>
                  <a:gd name="T0" fmla="*/ 0 w 9"/>
                  <a:gd name="T1" fmla="*/ 0 h 4"/>
                  <a:gd name="T2" fmla="*/ 2 w 9"/>
                  <a:gd name="T3" fmla="*/ 0 h 4"/>
                  <a:gd name="T4" fmla="*/ 2 w 9"/>
                  <a:gd name="T5" fmla="*/ 2 h 4"/>
                  <a:gd name="T6" fmla="*/ 2 w 9"/>
                  <a:gd name="T7" fmla="*/ 4 h 4"/>
                  <a:gd name="T8" fmla="*/ 5 w 9"/>
                  <a:gd name="T9" fmla="*/ 4 h 4"/>
                  <a:gd name="T10" fmla="*/ 5 w 9"/>
                  <a:gd name="T11" fmla="*/ 4 h 4"/>
                  <a:gd name="T12" fmla="*/ 5 w 9"/>
                  <a:gd name="T13" fmla="*/ 4 h 4"/>
                  <a:gd name="T14" fmla="*/ 5 w 9"/>
                  <a:gd name="T15" fmla="*/ 4 h 4"/>
                  <a:gd name="T16" fmla="*/ 7 w 9"/>
                  <a:gd name="T17" fmla="*/ 4 h 4"/>
                  <a:gd name="T18" fmla="*/ 7 w 9"/>
                  <a:gd name="T19" fmla="*/ 4 h 4"/>
                  <a:gd name="T20" fmla="*/ 9 w 9"/>
                  <a:gd name="T21" fmla="*/ 4 h 4"/>
                  <a:gd name="T22" fmla="*/ 9 w 9"/>
                  <a:gd name="T23" fmla="*/ 4 h 4"/>
                  <a:gd name="T24" fmla="*/ 9 w 9"/>
                  <a:gd name="T25" fmla="*/ 2 h 4"/>
                  <a:gd name="T26" fmla="*/ 9 w 9"/>
                  <a:gd name="T27" fmla="*/ 2 h 4"/>
                  <a:gd name="T28" fmla="*/ 7 w 9"/>
                  <a:gd name="T29" fmla="*/ 0 h 4"/>
                  <a:gd name="T30" fmla="*/ 7 w 9"/>
                  <a:gd name="T31" fmla="*/ 0 h 4"/>
                  <a:gd name="T32" fmla="*/ 5 w 9"/>
                  <a:gd name="T33" fmla="*/ 0 h 4"/>
                  <a:gd name="T34" fmla="*/ 2 w 9"/>
                  <a:gd name="T35" fmla="*/ 0 h 4"/>
                  <a:gd name="T36" fmla="*/ 0 w 9"/>
                  <a:gd name="T37" fmla="*/ 0 h 4"/>
                  <a:gd name="T38" fmla="*/ 0 w 9"/>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4">
                    <a:moveTo>
                      <a:pt x="0" y="0"/>
                    </a:moveTo>
                    <a:lnTo>
                      <a:pt x="2" y="0"/>
                    </a:lnTo>
                    <a:lnTo>
                      <a:pt x="2" y="2"/>
                    </a:lnTo>
                    <a:lnTo>
                      <a:pt x="2" y="4"/>
                    </a:lnTo>
                    <a:lnTo>
                      <a:pt x="5" y="4"/>
                    </a:lnTo>
                    <a:lnTo>
                      <a:pt x="5" y="4"/>
                    </a:lnTo>
                    <a:lnTo>
                      <a:pt x="5" y="4"/>
                    </a:lnTo>
                    <a:lnTo>
                      <a:pt x="5" y="4"/>
                    </a:lnTo>
                    <a:lnTo>
                      <a:pt x="7" y="4"/>
                    </a:lnTo>
                    <a:lnTo>
                      <a:pt x="7" y="4"/>
                    </a:lnTo>
                    <a:lnTo>
                      <a:pt x="9" y="4"/>
                    </a:lnTo>
                    <a:lnTo>
                      <a:pt x="9" y="4"/>
                    </a:lnTo>
                    <a:lnTo>
                      <a:pt x="9" y="2"/>
                    </a:lnTo>
                    <a:lnTo>
                      <a:pt x="9" y="2"/>
                    </a:lnTo>
                    <a:lnTo>
                      <a:pt x="7" y="0"/>
                    </a:lnTo>
                    <a:lnTo>
                      <a:pt x="7" y="0"/>
                    </a:lnTo>
                    <a:lnTo>
                      <a:pt x="5"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Freeform 257"/>
              <p:cNvSpPr/>
              <p:nvPr/>
            </p:nvSpPr>
            <p:spPr bwMode="auto">
              <a:xfrm>
                <a:off x="1407" y="2139"/>
                <a:ext cx="2" cy="2"/>
              </a:xfrm>
              <a:custGeom>
                <a:avLst/>
                <a:gdLst>
                  <a:gd name="T0" fmla="*/ 0 w 2"/>
                  <a:gd name="T1" fmla="*/ 2 h 2"/>
                  <a:gd name="T2" fmla="*/ 2 w 2"/>
                  <a:gd name="T3" fmla="*/ 2 h 2"/>
                  <a:gd name="T4" fmla="*/ 2 w 2"/>
                  <a:gd name="T5" fmla="*/ 2 h 2"/>
                  <a:gd name="T6" fmla="*/ 2 w 2"/>
                  <a:gd name="T7" fmla="*/ 0 h 2"/>
                  <a:gd name="T8" fmla="*/ 0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2"/>
                    </a:lnTo>
                    <a:lnTo>
                      <a:pt x="2"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Freeform 258"/>
              <p:cNvSpPr/>
              <p:nvPr/>
            </p:nvSpPr>
            <p:spPr bwMode="auto">
              <a:xfrm>
                <a:off x="1403" y="2137"/>
                <a:ext cx="4" cy="2"/>
              </a:xfrm>
              <a:custGeom>
                <a:avLst/>
                <a:gdLst>
                  <a:gd name="T0" fmla="*/ 0 w 4"/>
                  <a:gd name="T1" fmla="*/ 0 h 2"/>
                  <a:gd name="T2" fmla="*/ 0 w 4"/>
                  <a:gd name="T3" fmla="*/ 0 h 2"/>
                  <a:gd name="T4" fmla="*/ 2 w 4"/>
                  <a:gd name="T5" fmla="*/ 0 h 2"/>
                  <a:gd name="T6" fmla="*/ 4 w 4"/>
                  <a:gd name="T7" fmla="*/ 2 h 2"/>
                  <a:gd name="T8" fmla="*/ 4 w 4"/>
                  <a:gd name="T9" fmla="*/ 2 h 2"/>
                  <a:gd name="T10" fmla="*/ 4 w 4"/>
                  <a:gd name="T11" fmla="*/ 0 h 2"/>
                  <a:gd name="T12" fmla="*/ 2 w 4"/>
                  <a:gd name="T13" fmla="*/ 0 h 2"/>
                  <a:gd name="T14" fmla="*/ 0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0"/>
                    </a:moveTo>
                    <a:lnTo>
                      <a:pt x="0" y="0"/>
                    </a:lnTo>
                    <a:lnTo>
                      <a:pt x="2" y="0"/>
                    </a:lnTo>
                    <a:lnTo>
                      <a:pt x="4" y="2"/>
                    </a:lnTo>
                    <a:lnTo>
                      <a:pt x="4" y="2"/>
                    </a:lnTo>
                    <a:lnTo>
                      <a:pt x="4"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Freeform 259"/>
              <p:cNvSpPr/>
              <p:nvPr/>
            </p:nvSpPr>
            <p:spPr bwMode="auto">
              <a:xfrm>
                <a:off x="1405" y="2141"/>
                <a:ext cx="2" cy="0"/>
              </a:xfrm>
              <a:custGeom>
                <a:avLst/>
                <a:gdLst>
                  <a:gd name="T0" fmla="*/ 2 w 2"/>
                  <a:gd name="T1" fmla="*/ 2 w 2"/>
                  <a:gd name="T2" fmla="*/ 2 w 2"/>
                  <a:gd name="T3" fmla="*/ 2 w 2"/>
                  <a:gd name="T4" fmla="*/ 0 w 2"/>
                  <a:gd name="T5" fmla="*/ 0 w 2"/>
                  <a:gd name="T6" fmla="*/ 0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2" y="0"/>
                    </a:moveTo>
                    <a:lnTo>
                      <a:pt x="2" y="0"/>
                    </a:lnTo>
                    <a:lnTo>
                      <a:pt x="2" y="0"/>
                    </a:lnTo>
                    <a:lnTo>
                      <a:pt x="2" y="0"/>
                    </a:lnTo>
                    <a:lnTo>
                      <a:pt x="0" y="0"/>
                    </a:lnTo>
                    <a:lnTo>
                      <a:pt x="0" y="0"/>
                    </a:lnTo>
                    <a:lnTo>
                      <a:pt x="0"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Freeform 260"/>
              <p:cNvSpPr/>
              <p:nvPr/>
            </p:nvSpPr>
            <p:spPr bwMode="auto">
              <a:xfrm>
                <a:off x="1434" y="2099"/>
                <a:ext cx="9" cy="9"/>
              </a:xfrm>
              <a:custGeom>
                <a:avLst/>
                <a:gdLst>
                  <a:gd name="T0" fmla="*/ 9 w 9"/>
                  <a:gd name="T1" fmla="*/ 2 h 9"/>
                  <a:gd name="T2" fmla="*/ 9 w 9"/>
                  <a:gd name="T3" fmla="*/ 2 h 9"/>
                  <a:gd name="T4" fmla="*/ 9 w 9"/>
                  <a:gd name="T5" fmla="*/ 2 h 9"/>
                  <a:gd name="T6" fmla="*/ 7 w 9"/>
                  <a:gd name="T7" fmla="*/ 2 h 9"/>
                  <a:gd name="T8" fmla="*/ 7 w 9"/>
                  <a:gd name="T9" fmla="*/ 0 h 9"/>
                  <a:gd name="T10" fmla="*/ 7 w 9"/>
                  <a:gd name="T11" fmla="*/ 2 h 9"/>
                  <a:gd name="T12" fmla="*/ 7 w 9"/>
                  <a:gd name="T13" fmla="*/ 2 h 9"/>
                  <a:gd name="T14" fmla="*/ 6 w 9"/>
                  <a:gd name="T15" fmla="*/ 2 h 9"/>
                  <a:gd name="T16" fmla="*/ 4 w 9"/>
                  <a:gd name="T17" fmla="*/ 2 h 9"/>
                  <a:gd name="T18" fmla="*/ 4 w 9"/>
                  <a:gd name="T19" fmla="*/ 2 h 9"/>
                  <a:gd name="T20" fmla="*/ 0 w 9"/>
                  <a:gd name="T21" fmla="*/ 2 h 9"/>
                  <a:gd name="T22" fmla="*/ 0 w 9"/>
                  <a:gd name="T23" fmla="*/ 2 h 9"/>
                  <a:gd name="T24" fmla="*/ 0 w 9"/>
                  <a:gd name="T25" fmla="*/ 2 h 9"/>
                  <a:gd name="T26" fmla="*/ 0 w 9"/>
                  <a:gd name="T27" fmla="*/ 2 h 9"/>
                  <a:gd name="T28" fmla="*/ 0 w 9"/>
                  <a:gd name="T29" fmla="*/ 2 h 9"/>
                  <a:gd name="T30" fmla="*/ 0 w 9"/>
                  <a:gd name="T31" fmla="*/ 2 h 9"/>
                  <a:gd name="T32" fmla="*/ 0 w 9"/>
                  <a:gd name="T33" fmla="*/ 4 h 9"/>
                  <a:gd name="T34" fmla="*/ 2 w 9"/>
                  <a:gd name="T35" fmla="*/ 4 h 9"/>
                  <a:gd name="T36" fmla="*/ 4 w 9"/>
                  <a:gd name="T37" fmla="*/ 4 h 9"/>
                  <a:gd name="T38" fmla="*/ 4 w 9"/>
                  <a:gd name="T39" fmla="*/ 4 h 9"/>
                  <a:gd name="T40" fmla="*/ 4 w 9"/>
                  <a:gd name="T41" fmla="*/ 6 h 9"/>
                  <a:gd name="T42" fmla="*/ 2 w 9"/>
                  <a:gd name="T43" fmla="*/ 6 h 9"/>
                  <a:gd name="T44" fmla="*/ 2 w 9"/>
                  <a:gd name="T45" fmla="*/ 7 h 9"/>
                  <a:gd name="T46" fmla="*/ 2 w 9"/>
                  <a:gd name="T47" fmla="*/ 7 h 9"/>
                  <a:gd name="T48" fmla="*/ 2 w 9"/>
                  <a:gd name="T49" fmla="*/ 7 h 9"/>
                  <a:gd name="T50" fmla="*/ 0 w 9"/>
                  <a:gd name="T51" fmla="*/ 7 h 9"/>
                  <a:gd name="T52" fmla="*/ 0 w 9"/>
                  <a:gd name="T53" fmla="*/ 7 h 9"/>
                  <a:gd name="T54" fmla="*/ 0 w 9"/>
                  <a:gd name="T55" fmla="*/ 7 h 9"/>
                  <a:gd name="T56" fmla="*/ 0 w 9"/>
                  <a:gd name="T57" fmla="*/ 7 h 9"/>
                  <a:gd name="T58" fmla="*/ 0 w 9"/>
                  <a:gd name="T59" fmla="*/ 9 h 9"/>
                  <a:gd name="T60" fmla="*/ 0 w 9"/>
                  <a:gd name="T61" fmla="*/ 9 h 9"/>
                  <a:gd name="T62" fmla="*/ 2 w 9"/>
                  <a:gd name="T63" fmla="*/ 9 h 9"/>
                  <a:gd name="T64" fmla="*/ 2 w 9"/>
                  <a:gd name="T65" fmla="*/ 9 h 9"/>
                  <a:gd name="T66" fmla="*/ 4 w 9"/>
                  <a:gd name="T67" fmla="*/ 9 h 9"/>
                  <a:gd name="T68" fmla="*/ 4 w 9"/>
                  <a:gd name="T69" fmla="*/ 9 h 9"/>
                  <a:gd name="T70" fmla="*/ 4 w 9"/>
                  <a:gd name="T71" fmla="*/ 9 h 9"/>
                  <a:gd name="T72" fmla="*/ 4 w 9"/>
                  <a:gd name="T73" fmla="*/ 7 h 9"/>
                  <a:gd name="T74" fmla="*/ 4 w 9"/>
                  <a:gd name="T75" fmla="*/ 7 h 9"/>
                  <a:gd name="T76" fmla="*/ 6 w 9"/>
                  <a:gd name="T77" fmla="*/ 7 h 9"/>
                  <a:gd name="T78" fmla="*/ 6 w 9"/>
                  <a:gd name="T79" fmla="*/ 7 h 9"/>
                  <a:gd name="T80" fmla="*/ 6 w 9"/>
                  <a:gd name="T81" fmla="*/ 7 h 9"/>
                  <a:gd name="T82" fmla="*/ 7 w 9"/>
                  <a:gd name="T83" fmla="*/ 6 h 9"/>
                  <a:gd name="T84" fmla="*/ 7 w 9"/>
                  <a:gd name="T85" fmla="*/ 6 h 9"/>
                  <a:gd name="T86" fmla="*/ 9 w 9"/>
                  <a:gd name="T87" fmla="*/ 4 h 9"/>
                  <a:gd name="T88" fmla="*/ 9 w 9"/>
                  <a:gd name="T8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 h="9">
                    <a:moveTo>
                      <a:pt x="9" y="2"/>
                    </a:moveTo>
                    <a:lnTo>
                      <a:pt x="9" y="2"/>
                    </a:lnTo>
                    <a:lnTo>
                      <a:pt x="9" y="2"/>
                    </a:lnTo>
                    <a:lnTo>
                      <a:pt x="7" y="2"/>
                    </a:lnTo>
                    <a:lnTo>
                      <a:pt x="7" y="0"/>
                    </a:lnTo>
                    <a:lnTo>
                      <a:pt x="7" y="2"/>
                    </a:lnTo>
                    <a:lnTo>
                      <a:pt x="7" y="2"/>
                    </a:lnTo>
                    <a:lnTo>
                      <a:pt x="6" y="2"/>
                    </a:lnTo>
                    <a:lnTo>
                      <a:pt x="4" y="2"/>
                    </a:lnTo>
                    <a:lnTo>
                      <a:pt x="4" y="2"/>
                    </a:lnTo>
                    <a:lnTo>
                      <a:pt x="0" y="2"/>
                    </a:lnTo>
                    <a:lnTo>
                      <a:pt x="0" y="2"/>
                    </a:lnTo>
                    <a:lnTo>
                      <a:pt x="0" y="2"/>
                    </a:lnTo>
                    <a:lnTo>
                      <a:pt x="0" y="2"/>
                    </a:lnTo>
                    <a:lnTo>
                      <a:pt x="0" y="2"/>
                    </a:lnTo>
                    <a:lnTo>
                      <a:pt x="0" y="2"/>
                    </a:lnTo>
                    <a:lnTo>
                      <a:pt x="0" y="4"/>
                    </a:lnTo>
                    <a:lnTo>
                      <a:pt x="2" y="4"/>
                    </a:lnTo>
                    <a:lnTo>
                      <a:pt x="4" y="4"/>
                    </a:lnTo>
                    <a:lnTo>
                      <a:pt x="4" y="4"/>
                    </a:lnTo>
                    <a:lnTo>
                      <a:pt x="4" y="6"/>
                    </a:lnTo>
                    <a:lnTo>
                      <a:pt x="2" y="6"/>
                    </a:lnTo>
                    <a:lnTo>
                      <a:pt x="2" y="7"/>
                    </a:lnTo>
                    <a:lnTo>
                      <a:pt x="2" y="7"/>
                    </a:lnTo>
                    <a:lnTo>
                      <a:pt x="2" y="7"/>
                    </a:lnTo>
                    <a:lnTo>
                      <a:pt x="0" y="7"/>
                    </a:lnTo>
                    <a:lnTo>
                      <a:pt x="0" y="7"/>
                    </a:lnTo>
                    <a:lnTo>
                      <a:pt x="0" y="7"/>
                    </a:lnTo>
                    <a:lnTo>
                      <a:pt x="0" y="7"/>
                    </a:lnTo>
                    <a:lnTo>
                      <a:pt x="0" y="9"/>
                    </a:lnTo>
                    <a:lnTo>
                      <a:pt x="0" y="9"/>
                    </a:lnTo>
                    <a:lnTo>
                      <a:pt x="2" y="9"/>
                    </a:lnTo>
                    <a:lnTo>
                      <a:pt x="2" y="9"/>
                    </a:lnTo>
                    <a:lnTo>
                      <a:pt x="4" y="9"/>
                    </a:lnTo>
                    <a:lnTo>
                      <a:pt x="4" y="9"/>
                    </a:lnTo>
                    <a:lnTo>
                      <a:pt x="4" y="9"/>
                    </a:lnTo>
                    <a:lnTo>
                      <a:pt x="4" y="7"/>
                    </a:lnTo>
                    <a:lnTo>
                      <a:pt x="4" y="7"/>
                    </a:lnTo>
                    <a:lnTo>
                      <a:pt x="6" y="7"/>
                    </a:lnTo>
                    <a:lnTo>
                      <a:pt x="6" y="7"/>
                    </a:lnTo>
                    <a:lnTo>
                      <a:pt x="6" y="7"/>
                    </a:lnTo>
                    <a:lnTo>
                      <a:pt x="7" y="6"/>
                    </a:lnTo>
                    <a:lnTo>
                      <a:pt x="7" y="6"/>
                    </a:lnTo>
                    <a:lnTo>
                      <a:pt x="9" y="4"/>
                    </a:lnTo>
                    <a:lnTo>
                      <a:pt x="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Freeform 261"/>
              <p:cNvSpPr/>
              <p:nvPr/>
            </p:nvSpPr>
            <p:spPr bwMode="auto">
              <a:xfrm>
                <a:off x="1429" y="2103"/>
                <a:ext cx="5" cy="3"/>
              </a:xfrm>
              <a:custGeom>
                <a:avLst/>
                <a:gdLst>
                  <a:gd name="T0" fmla="*/ 5 w 5"/>
                  <a:gd name="T1" fmla="*/ 2 h 3"/>
                  <a:gd name="T2" fmla="*/ 3 w 5"/>
                  <a:gd name="T3" fmla="*/ 2 h 3"/>
                  <a:gd name="T4" fmla="*/ 3 w 5"/>
                  <a:gd name="T5" fmla="*/ 2 h 3"/>
                  <a:gd name="T6" fmla="*/ 3 w 5"/>
                  <a:gd name="T7" fmla="*/ 2 h 3"/>
                  <a:gd name="T8" fmla="*/ 3 w 5"/>
                  <a:gd name="T9" fmla="*/ 2 h 3"/>
                  <a:gd name="T10" fmla="*/ 1 w 5"/>
                  <a:gd name="T11" fmla="*/ 2 h 3"/>
                  <a:gd name="T12" fmla="*/ 1 w 5"/>
                  <a:gd name="T13" fmla="*/ 2 h 3"/>
                  <a:gd name="T14" fmla="*/ 1 w 5"/>
                  <a:gd name="T15" fmla="*/ 2 h 3"/>
                  <a:gd name="T16" fmla="*/ 1 w 5"/>
                  <a:gd name="T17" fmla="*/ 0 h 3"/>
                  <a:gd name="T18" fmla="*/ 0 w 5"/>
                  <a:gd name="T19" fmla="*/ 0 h 3"/>
                  <a:gd name="T20" fmla="*/ 1 w 5"/>
                  <a:gd name="T21" fmla="*/ 2 h 3"/>
                  <a:gd name="T22" fmla="*/ 3 w 5"/>
                  <a:gd name="T23" fmla="*/ 3 h 3"/>
                  <a:gd name="T24" fmla="*/ 3 w 5"/>
                  <a:gd name="T25" fmla="*/ 3 h 3"/>
                  <a:gd name="T26" fmla="*/ 5 w 5"/>
                  <a:gd name="T27" fmla="*/ 3 h 3"/>
                  <a:gd name="T28" fmla="*/ 5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5" y="2"/>
                    </a:moveTo>
                    <a:lnTo>
                      <a:pt x="3" y="2"/>
                    </a:lnTo>
                    <a:lnTo>
                      <a:pt x="3" y="2"/>
                    </a:lnTo>
                    <a:lnTo>
                      <a:pt x="3" y="2"/>
                    </a:lnTo>
                    <a:lnTo>
                      <a:pt x="3" y="2"/>
                    </a:lnTo>
                    <a:lnTo>
                      <a:pt x="1" y="2"/>
                    </a:lnTo>
                    <a:lnTo>
                      <a:pt x="1" y="2"/>
                    </a:lnTo>
                    <a:lnTo>
                      <a:pt x="1" y="2"/>
                    </a:lnTo>
                    <a:lnTo>
                      <a:pt x="1" y="0"/>
                    </a:lnTo>
                    <a:lnTo>
                      <a:pt x="0" y="0"/>
                    </a:lnTo>
                    <a:lnTo>
                      <a:pt x="1" y="2"/>
                    </a:lnTo>
                    <a:lnTo>
                      <a:pt x="3" y="3"/>
                    </a:lnTo>
                    <a:lnTo>
                      <a:pt x="3" y="3"/>
                    </a:lnTo>
                    <a:lnTo>
                      <a:pt x="5" y="3"/>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Freeform 262"/>
              <p:cNvSpPr/>
              <p:nvPr/>
            </p:nvSpPr>
            <p:spPr bwMode="auto">
              <a:xfrm>
                <a:off x="1441" y="2099"/>
                <a:ext cx="11" cy="11"/>
              </a:xfrm>
              <a:custGeom>
                <a:avLst/>
                <a:gdLst>
                  <a:gd name="T0" fmla="*/ 11 w 11"/>
                  <a:gd name="T1" fmla="*/ 2 h 11"/>
                  <a:gd name="T2" fmla="*/ 11 w 11"/>
                  <a:gd name="T3" fmla="*/ 2 h 11"/>
                  <a:gd name="T4" fmla="*/ 11 w 11"/>
                  <a:gd name="T5" fmla="*/ 2 h 11"/>
                  <a:gd name="T6" fmla="*/ 11 w 11"/>
                  <a:gd name="T7" fmla="*/ 2 h 11"/>
                  <a:gd name="T8" fmla="*/ 9 w 11"/>
                  <a:gd name="T9" fmla="*/ 0 h 11"/>
                  <a:gd name="T10" fmla="*/ 8 w 11"/>
                  <a:gd name="T11" fmla="*/ 2 h 11"/>
                  <a:gd name="T12" fmla="*/ 6 w 11"/>
                  <a:gd name="T13" fmla="*/ 0 h 11"/>
                  <a:gd name="T14" fmla="*/ 4 w 11"/>
                  <a:gd name="T15" fmla="*/ 0 h 11"/>
                  <a:gd name="T16" fmla="*/ 4 w 11"/>
                  <a:gd name="T17" fmla="*/ 0 h 11"/>
                  <a:gd name="T18" fmla="*/ 4 w 11"/>
                  <a:gd name="T19" fmla="*/ 0 h 11"/>
                  <a:gd name="T20" fmla="*/ 4 w 11"/>
                  <a:gd name="T21" fmla="*/ 2 h 11"/>
                  <a:gd name="T22" fmla="*/ 2 w 11"/>
                  <a:gd name="T23" fmla="*/ 2 h 11"/>
                  <a:gd name="T24" fmla="*/ 2 w 11"/>
                  <a:gd name="T25" fmla="*/ 2 h 11"/>
                  <a:gd name="T26" fmla="*/ 2 w 11"/>
                  <a:gd name="T27" fmla="*/ 4 h 11"/>
                  <a:gd name="T28" fmla="*/ 4 w 11"/>
                  <a:gd name="T29" fmla="*/ 4 h 11"/>
                  <a:gd name="T30" fmla="*/ 4 w 11"/>
                  <a:gd name="T31" fmla="*/ 6 h 11"/>
                  <a:gd name="T32" fmla="*/ 4 w 11"/>
                  <a:gd name="T33" fmla="*/ 6 h 11"/>
                  <a:gd name="T34" fmla="*/ 2 w 11"/>
                  <a:gd name="T35" fmla="*/ 4 h 11"/>
                  <a:gd name="T36" fmla="*/ 2 w 11"/>
                  <a:gd name="T37" fmla="*/ 4 h 11"/>
                  <a:gd name="T38" fmla="*/ 2 w 11"/>
                  <a:gd name="T39" fmla="*/ 4 h 11"/>
                  <a:gd name="T40" fmla="*/ 2 w 11"/>
                  <a:gd name="T41" fmla="*/ 6 h 11"/>
                  <a:gd name="T42" fmla="*/ 2 w 11"/>
                  <a:gd name="T43" fmla="*/ 6 h 11"/>
                  <a:gd name="T44" fmla="*/ 0 w 11"/>
                  <a:gd name="T45" fmla="*/ 6 h 11"/>
                  <a:gd name="T46" fmla="*/ 0 w 11"/>
                  <a:gd name="T47" fmla="*/ 7 h 11"/>
                  <a:gd name="T48" fmla="*/ 2 w 11"/>
                  <a:gd name="T49" fmla="*/ 9 h 11"/>
                  <a:gd name="T50" fmla="*/ 2 w 11"/>
                  <a:gd name="T51" fmla="*/ 9 h 11"/>
                  <a:gd name="T52" fmla="*/ 4 w 11"/>
                  <a:gd name="T53" fmla="*/ 11 h 11"/>
                  <a:gd name="T54" fmla="*/ 4 w 11"/>
                  <a:gd name="T55" fmla="*/ 9 h 11"/>
                  <a:gd name="T56" fmla="*/ 4 w 11"/>
                  <a:gd name="T57" fmla="*/ 9 h 11"/>
                  <a:gd name="T58" fmla="*/ 4 w 11"/>
                  <a:gd name="T59" fmla="*/ 9 h 11"/>
                  <a:gd name="T60" fmla="*/ 6 w 11"/>
                  <a:gd name="T61" fmla="*/ 9 h 11"/>
                  <a:gd name="T62" fmla="*/ 6 w 11"/>
                  <a:gd name="T63" fmla="*/ 9 h 11"/>
                  <a:gd name="T64" fmla="*/ 6 w 11"/>
                  <a:gd name="T65" fmla="*/ 9 h 11"/>
                  <a:gd name="T66" fmla="*/ 4 w 11"/>
                  <a:gd name="T67" fmla="*/ 7 h 11"/>
                  <a:gd name="T68" fmla="*/ 6 w 11"/>
                  <a:gd name="T69" fmla="*/ 7 h 11"/>
                  <a:gd name="T70" fmla="*/ 6 w 11"/>
                  <a:gd name="T71" fmla="*/ 7 h 11"/>
                  <a:gd name="T72" fmla="*/ 8 w 11"/>
                  <a:gd name="T73" fmla="*/ 7 h 11"/>
                  <a:gd name="T74" fmla="*/ 8 w 11"/>
                  <a:gd name="T75" fmla="*/ 7 h 11"/>
                  <a:gd name="T76" fmla="*/ 8 w 11"/>
                  <a:gd name="T77" fmla="*/ 7 h 11"/>
                  <a:gd name="T78" fmla="*/ 6 w 11"/>
                  <a:gd name="T79" fmla="*/ 6 h 11"/>
                  <a:gd name="T80" fmla="*/ 6 w 11"/>
                  <a:gd name="T81" fmla="*/ 6 h 11"/>
                  <a:gd name="T82" fmla="*/ 8 w 11"/>
                  <a:gd name="T83" fmla="*/ 6 h 11"/>
                  <a:gd name="T84" fmla="*/ 9 w 11"/>
                  <a:gd name="T85" fmla="*/ 6 h 11"/>
                  <a:gd name="T86" fmla="*/ 11 w 11"/>
                  <a:gd name="T87" fmla="*/ 6 h 11"/>
                  <a:gd name="T88" fmla="*/ 11 w 11"/>
                  <a:gd name="T89" fmla="*/ 4 h 11"/>
                  <a:gd name="T90" fmla="*/ 11 w 11"/>
                  <a:gd name="T91" fmla="*/ 4 h 11"/>
                  <a:gd name="T92" fmla="*/ 11 w 11"/>
                  <a:gd name="T93" fmla="*/ 4 h 11"/>
                  <a:gd name="T94" fmla="*/ 11 w 11"/>
                  <a:gd name="T95" fmla="*/ 2 h 11"/>
                  <a:gd name="T96" fmla="*/ 11 w 11"/>
                  <a:gd name="T9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1">
                    <a:moveTo>
                      <a:pt x="11" y="2"/>
                    </a:moveTo>
                    <a:lnTo>
                      <a:pt x="11" y="2"/>
                    </a:lnTo>
                    <a:lnTo>
                      <a:pt x="11" y="2"/>
                    </a:lnTo>
                    <a:lnTo>
                      <a:pt x="11" y="2"/>
                    </a:lnTo>
                    <a:lnTo>
                      <a:pt x="9" y="0"/>
                    </a:lnTo>
                    <a:lnTo>
                      <a:pt x="8" y="2"/>
                    </a:lnTo>
                    <a:lnTo>
                      <a:pt x="6" y="0"/>
                    </a:lnTo>
                    <a:lnTo>
                      <a:pt x="4" y="0"/>
                    </a:lnTo>
                    <a:lnTo>
                      <a:pt x="4" y="0"/>
                    </a:lnTo>
                    <a:lnTo>
                      <a:pt x="4" y="0"/>
                    </a:lnTo>
                    <a:lnTo>
                      <a:pt x="4" y="2"/>
                    </a:lnTo>
                    <a:lnTo>
                      <a:pt x="2" y="2"/>
                    </a:lnTo>
                    <a:lnTo>
                      <a:pt x="2" y="2"/>
                    </a:lnTo>
                    <a:lnTo>
                      <a:pt x="2" y="4"/>
                    </a:lnTo>
                    <a:lnTo>
                      <a:pt x="4" y="4"/>
                    </a:lnTo>
                    <a:lnTo>
                      <a:pt x="4" y="6"/>
                    </a:lnTo>
                    <a:lnTo>
                      <a:pt x="4" y="6"/>
                    </a:lnTo>
                    <a:lnTo>
                      <a:pt x="2" y="4"/>
                    </a:lnTo>
                    <a:lnTo>
                      <a:pt x="2" y="4"/>
                    </a:lnTo>
                    <a:lnTo>
                      <a:pt x="2" y="4"/>
                    </a:lnTo>
                    <a:lnTo>
                      <a:pt x="2" y="6"/>
                    </a:lnTo>
                    <a:lnTo>
                      <a:pt x="2" y="6"/>
                    </a:lnTo>
                    <a:lnTo>
                      <a:pt x="0" y="6"/>
                    </a:lnTo>
                    <a:lnTo>
                      <a:pt x="0" y="7"/>
                    </a:lnTo>
                    <a:lnTo>
                      <a:pt x="2" y="9"/>
                    </a:lnTo>
                    <a:lnTo>
                      <a:pt x="2" y="9"/>
                    </a:lnTo>
                    <a:lnTo>
                      <a:pt x="4" y="11"/>
                    </a:lnTo>
                    <a:lnTo>
                      <a:pt x="4" y="9"/>
                    </a:lnTo>
                    <a:lnTo>
                      <a:pt x="4" y="9"/>
                    </a:lnTo>
                    <a:lnTo>
                      <a:pt x="4" y="9"/>
                    </a:lnTo>
                    <a:lnTo>
                      <a:pt x="6" y="9"/>
                    </a:lnTo>
                    <a:lnTo>
                      <a:pt x="6" y="9"/>
                    </a:lnTo>
                    <a:lnTo>
                      <a:pt x="6" y="9"/>
                    </a:lnTo>
                    <a:lnTo>
                      <a:pt x="4" y="7"/>
                    </a:lnTo>
                    <a:lnTo>
                      <a:pt x="6" y="7"/>
                    </a:lnTo>
                    <a:lnTo>
                      <a:pt x="6" y="7"/>
                    </a:lnTo>
                    <a:lnTo>
                      <a:pt x="8" y="7"/>
                    </a:lnTo>
                    <a:lnTo>
                      <a:pt x="8" y="7"/>
                    </a:lnTo>
                    <a:lnTo>
                      <a:pt x="8" y="7"/>
                    </a:lnTo>
                    <a:lnTo>
                      <a:pt x="6" y="6"/>
                    </a:lnTo>
                    <a:lnTo>
                      <a:pt x="6" y="6"/>
                    </a:lnTo>
                    <a:lnTo>
                      <a:pt x="8" y="6"/>
                    </a:lnTo>
                    <a:lnTo>
                      <a:pt x="9" y="6"/>
                    </a:lnTo>
                    <a:lnTo>
                      <a:pt x="11" y="6"/>
                    </a:lnTo>
                    <a:lnTo>
                      <a:pt x="11" y="4"/>
                    </a:lnTo>
                    <a:lnTo>
                      <a:pt x="11" y="4"/>
                    </a:lnTo>
                    <a:lnTo>
                      <a:pt x="11" y="4"/>
                    </a:lnTo>
                    <a:lnTo>
                      <a:pt x="11" y="2"/>
                    </a:lnTo>
                    <a:lnTo>
                      <a:pt x="1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Freeform 263"/>
              <p:cNvSpPr/>
              <p:nvPr/>
            </p:nvSpPr>
            <p:spPr bwMode="auto">
              <a:xfrm>
                <a:off x="1248" y="1399"/>
                <a:ext cx="47" cy="23"/>
              </a:xfrm>
              <a:custGeom>
                <a:avLst/>
                <a:gdLst>
                  <a:gd name="T0" fmla="*/ 30 w 47"/>
                  <a:gd name="T1" fmla="*/ 18 h 23"/>
                  <a:gd name="T2" fmla="*/ 34 w 47"/>
                  <a:gd name="T3" fmla="*/ 18 h 23"/>
                  <a:gd name="T4" fmla="*/ 34 w 47"/>
                  <a:gd name="T5" fmla="*/ 16 h 23"/>
                  <a:gd name="T6" fmla="*/ 41 w 47"/>
                  <a:gd name="T7" fmla="*/ 16 h 23"/>
                  <a:gd name="T8" fmla="*/ 43 w 47"/>
                  <a:gd name="T9" fmla="*/ 18 h 23"/>
                  <a:gd name="T10" fmla="*/ 47 w 47"/>
                  <a:gd name="T11" fmla="*/ 16 h 23"/>
                  <a:gd name="T12" fmla="*/ 47 w 47"/>
                  <a:gd name="T13" fmla="*/ 13 h 23"/>
                  <a:gd name="T14" fmla="*/ 45 w 47"/>
                  <a:gd name="T15" fmla="*/ 11 h 23"/>
                  <a:gd name="T16" fmla="*/ 41 w 47"/>
                  <a:gd name="T17" fmla="*/ 11 h 23"/>
                  <a:gd name="T18" fmla="*/ 39 w 47"/>
                  <a:gd name="T19" fmla="*/ 7 h 23"/>
                  <a:gd name="T20" fmla="*/ 41 w 47"/>
                  <a:gd name="T21" fmla="*/ 7 h 23"/>
                  <a:gd name="T22" fmla="*/ 41 w 47"/>
                  <a:gd name="T23" fmla="*/ 7 h 23"/>
                  <a:gd name="T24" fmla="*/ 38 w 47"/>
                  <a:gd name="T25" fmla="*/ 7 h 23"/>
                  <a:gd name="T26" fmla="*/ 36 w 47"/>
                  <a:gd name="T27" fmla="*/ 4 h 23"/>
                  <a:gd name="T28" fmla="*/ 34 w 47"/>
                  <a:gd name="T29" fmla="*/ 4 h 23"/>
                  <a:gd name="T30" fmla="*/ 30 w 47"/>
                  <a:gd name="T31" fmla="*/ 0 h 23"/>
                  <a:gd name="T32" fmla="*/ 25 w 47"/>
                  <a:gd name="T33" fmla="*/ 0 h 23"/>
                  <a:gd name="T34" fmla="*/ 21 w 47"/>
                  <a:gd name="T35" fmla="*/ 2 h 23"/>
                  <a:gd name="T36" fmla="*/ 18 w 47"/>
                  <a:gd name="T37" fmla="*/ 2 h 23"/>
                  <a:gd name="T38" fmla="*/ 16 w 47"/>
                  <a:gd name="T39" fmla="*/ 2 h 23"/>
                  <a:gd name="T40" fmla="*/ 12 w 47"/>
                  <a:gd name="T41" fmla="*/ 0 h 23"/>
                  <a:gd name="T42" fmla="*/ 9 w 47"/>
                  <a:gd name="T43" fmla="*/ 2 h 23"/>
                  <a:gd name="T44" fmla="*/ 9 w 47"/>
                  <a:gd name="T45" fmla="*/ 4 h 23"/>
                  <a:gd name="T46" fmla="*/ 12 w 47"/>
                  <a:gd name="T47" fmla="*/ 4 h 23"/>
                  <a:gd name="T48" fmla="*/ 14 w 47"/>
                  <a:gd name="T49" fmla="*/ 5 h 23"/>
                  <a:gd name="T50" fmla="*/ 12 w 47"/>
                  <a:gd name="T51" fmla="*/ 11 h 23"/>
                  <a:gd name="T52" fmla="*/ 16 w 47"/>
                  <a:gd name="T53" fmla="*/ 13 h 23"/>
                  <a:gd name="T54" fmla="*/ 16 w 47"/>
                  <a:gd name="T55" fmla="*/ 14 h 23"/>
                  <a:gd name="T56" fmla="*/ 12 w 47"/>
                  <a:gd name="T57" fmla="*/ 14 h 23"/>
                  <a:gd name="T58" fmla="*/ 5 w 47"/>
                  <a:gd name="T59" fmla="*/ 14 h 23"/>
                  <a:gd name="T60" fmla="*/ 0 w 47"/>
                  <a:gd name="T61" fmla="*/ 13 h 23"/>
                  <a:gd name="T62" fmla="*/ 0 w 47"/>
                  <a:gd name="T63" fmla="*/ 14 h 23"/>
                  <a:gd name="T64" fmla="*/ 1 w 47"/>
                  <a:gd name="T65" fmla="*/ 18 h 23"/>
                  <a:gd name="T66" fmla="*/ 3 w 47"/>
                  <a:gd name="T67" fmla="*/ 18 h 23"/>
                  <a:gd name="T68" fmla="*/ 3 w 47"/>
                  <a:gd name="T69" fmla="*/ 16 h 23"/>
                  <a:gd name="T70" fmla="*/ 5 w 47"/>
                  <a:gd name="T71" fmla="*/ 16 h 23"/>
                  <a:gd name="T72" fmla="*/ 10 w 47"/>
                  <a:gd name="T73" fmla="*/ 18 h 23"/>
                  <a:gd name="T74" fmla="*/ 16 w 47"/>
                  <a:gd name="T75" fmla="*/ 18 h 23"/>
                  <a:gd name="T76" fmla="*/ 18 w 47"/>
                  <a:gd name="T77" fmla="*/ 18 h 23"/>
                  <a:gd name="T78" fmla="*/ 20 w 47"/>
                  <a:gd name="T79" fmla="*/ 18 h 23"/>
                  <a:gd name="T80" fmla="*/ 20 w 47"/>
                  <a:gd name="T81" fmla="*/ 20 h 23"/>
                  <a:gd name="T82" fmla="*/ 20 w 47"/>
                  <a:gd name="T83" fmla="*/ 22 h 23"/>
                  <a:gd name="T84" fmla="*/ 21 w 47"/>
                  <a:gd name="T85" fmla="*/ 23 h 23"/>
                  <a:gd name="T86" fmla="*/ 23 w 47"/>
                  <a:gd name="T87" fmla="*/ 22 h 23"/>
                  <a:gd name="T88" fmla="*/ 25 w 47"/>
                  <a:gd name="T89" fmla="*/ 18 h 23"/>
                  <a:gd name="T90" fmla="*/ 27 w 47"/>
                  <a:gd name="T91" fmla="*/ 16 h 23"/>
                  <a:gd name="T92" fmla="*/ 29 w 47"/>
                  <a:gd name="T93" fmla="*/ 16 h 23"/>
                  <a:gd name="T94" fmla="*/ 29 w 47"/>
                  <a:gd name="T9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 h="23">
                    <a:moveTo>
                      <a:pt x="29" y="18"/>
                    </a:moveTo>
                    <a:lnTo>
                      <a:pt x="30" y="18"/>
                    </a:lnTo>
                    <a:lnTo>
                      <a:pt x="32" y="18"/>
                    </a:lnTo>
                    <a:lnTo>
                      <a:pt x="34" y="18"/>
                    </a:lnTo>
                    <a:lnTo>
                      <a:pt x="34" y="16"/>
                    </a:lnTo>
                    <a:lnTo>
                      <a:pt x="34" y="16"/>
                    </a:lnTo>
                    <a:lnTo>
                      <a:pt x="38" y="16"/>
                    </a:lnTo>
                    <a:lnTo>
                      <a:pt x="41" y="16"/>
                    </a:lnTo>
                    <a:lnTo>
                      <a:pt x="43" y="16"/>
                    </a:lnTo>
                    <a:lnTo>
                      <a:pt x="43" y="18"/>
                    </a:lnTo>
                    <a:lnTo>
                      <a:pt x="45" y="18"/>
                    </a:lnTo>
                    <a:lnTo>
                      <a:pt x="47" y="16"/>
                    </a:lnTo>
                    <a:lnTo>
                      <a:pt x="47" y="14"/>
                    </a:lnTo>
                    <a:lnTo>
                      <a:pt x="47" y="13"/>
                    </a:lnTo>
                    <a:lnTo>
                      <a:pt x="47" y="13"/>
                    </a:lnTo>
                    <a:lnTo>
                      <a:pt x="45" y="11"/>
                    </a:lnTo>
                    <a:lnTo>
                      <a:pt x="45" y="11"/>
                    </a:lnTo>
                    <a:lnTo>
                      <a:pt x="41" y="11"/>
                    </a:lnTo>
                    <a:lnTo>
                      <a:pt x="39" y="9"/>
                    </a:lnTo>
                    <a:lnTo>
                      <a:pt x="39" y="7"/>
                    </a:lnTo>
                    <a:lnTo>
                      <a:pt x="41" y="7"/>
                    </a:lnTo>
                    <a:lnTo>
                      <a:pt x="41" y="7"/>
                    </a:lnTo>
                    <a:lnTo>
                      <a:pt x="41" y="7"/>
                    </a:lnTo>
                    <a:lnTo>
                      <a:pt x="41" y="7"/>
                    </a:lnTo>
                    <a:lnTo>
                      <a:pt x="38" y="7"/>
                    </a:lnTo>
                    <a:lnTo>
                      <a:pt x="38" y="7"/>
                    </a:lnTo>
                    <a:lnTo>
                      <a:pt x="38" y="5"/>
                    </a:lnTo>
                    <a:lnTo>
                      <a:pt x="36" y="4"/>
                    </a:lnTo>
                    <a:lnTo>
                      <a:pt x="36" y="4"/>
                    </a:lnTo>
                    <a:lnTo>
                      <a:pt x="34" y="4"/>
                    </a:lnTo>
                    <a:lnTo>
                      <a:pt x="32" y="2"/>
                    </a:lnTo>
                    <a:lnTo>
                      <a:pt x="30" y="0"/>
                    </a:lnTo>
                    <a:lnTo>
                      <a:pt x="27" y="0"/>
                    </a:lnTo>
                    <a:lnTo>
                      <a:pt x="25" y="0"/>
                    </a:lnTo>
                    <a:lnTo>
                      <a:pt x="23" y="0"/>
                    </a:lnTo>
                    <a:lnTo>
                      <a:pt x="21" y="2"/>
                    </a:lnTo>
                    <a:lnTo>
                      <a:pt x="20" y="2"/>
                    </a:lnTo>
                    <a:lnTo>
                      <a:pt x="18" y="2"/>
                    </a:lnTo>
                    <a:lnTo>
                      <a:pt x="16" y="2"/>
                    </a:lnTo>
                    <a:lnTo>
                      <a:pt x="16" y="2"/>
                    </a:lnTo>
                    <a:lnTo>
                      <a:pt x="14" y="0"/>
                    </a:lnTo>
                    <a:lnTo>
                      <a:pt x="12" y="0"/>
                    </a:lnTo>
                    <a:lnTo>
                      <a:pt x="10" y="0"/>
                    </a:lnTo>
                    <a:lnTo>
                      <a:pt x="9" y="2"/>
                    </a:lnTo>
                    <a:lnTo>
                      <a:pt x="9" y="2"/>
                    </a:lnTo>
                    <a:lnTo>
                      <a:pt x="9" y="4"/>
                    </a:lnTo>
                    <a:lnTo>
                      <a:pt x="9" y="4"/>
                    </a:lnTo>
                    <a:lnTo>
                      <a:pt x="12" y="4"/>
                    </a:lnTo>
                    <a:lnTo>
                      <a:pt x="12" y="4"/>
                    </a:lnTo>
                    <a:lnTo>
                      <a:pt x="14" y="5"/>
                    </a:lnTo>
                    <a:lnTo>
                      <a:pt x="12" y="9"/>
                    </a:lnTo>
                    <a:lnTo>
                      <a:pt x="12" y="11"/>
                    </a:lnTo>
                    <a:lnTo>
                      <a:pt x="14" y="13"/>
                    </a:lnTo>
                    <a:lnTo>
                      <a:pt x="16" y="13"/>
                    </a:lnTo>
                    <a:lnTo>
                      <a:pt x="16" y="13"/>
                    </a:lnTo>
                    <a:lnTo>
                      <a:pt x="16" y="14"/>
                    </a:lnTo>
                    <a:lnTo>
                      <a:pt x="14" y="14"/>
                    </a:lnTo>
                    <a:lnTo>
                      <a:pt x="12" y="14"/>
                    </a:lnTo>
                    <a:lnTo>
                      <a:pt x="9" y="14"/>
                    </a:lnTo>
                    <a:lnTo>
                      <a:pt x="5" y="14"/>
                    </a:lnTo>
                    <a:lnTo>
                      <a:pt x="3" y="13"/>
                    </a:lnTo>
                    <a:lnTo>
                      <a:pt x="0" y="13"/>
                    </a:lnTo>
                    <a:lnTo>
                      <a:pt x="0" y="13"/>
                    </a:lnTo>
                    <a:lnTo>
                      <a:pt x="0" y="14"/>
                    </a:lnTo>
                    <a:lnTo>
                      <a:pt x="0" y="16"/>
                    </a:lnTo>
                    <a:lnTo>
                      <a:pt x="1" y="18"/>
                    </a:lnTo>
                    <a:lnTo>
                      <a:pt x="3" y="18"/>
                    </a:lnTo>
                    <a:lnTo>
                      <a:pt x="3" y="18"/>
                    </a:lnTo>
                    <a:lnTo>
                      <a:pt x="3" y="18"/>
                    </a:lnTo>
                    <a:lnTo>
                      <a:pt x="3" y="16"/>
                    </a:lnTo>
                    <a:lnTo>
                      <a:pt x="5" y="16"/>
                    </a:lnTo>
                    <a:lnTo>
                      <a:pt x="5" y="16"/>
                    </a:lnTo>
                    <a:lnTo>
                      <a:pt x="7" y="16"/>
                    </a:lnTo>
                    <a:lnTo>
                      <a:pt x="10" y="18"/>
                    </a:lnTo>
                    <a:lnTo>
                      <a:pt x="12" y="18"/>
                    </a:lnTo>
                    <a:lnTo>
                      <a:pt x="16" y="18"/>
                    </a:lnTo>
                    <a:lnTo>
                      <a:pt x="16" y="18"/>
                    </a:lnTo>
                    <a:lnTo>
                      <a:pt x="18" y="18"/>
                    </a:lnTo>
                    <a:lnTo>
                      <a:pt x="18" y="18"/>
                    </a:lnTo>
                    <a:lnTo>
                      <a:pt x="20" y="18"/>
                    </a:lnTo>
                    <a:lnTo>
                      <a:pt x="20" y="18"/>
                    </a:lnTo>
                    <a:lnTo>
                      <a:pt x="20" y="20"/>
                    </a:lnTo>
                    <a:lnTo>
                      <a:pt x="20" y="20"/>
                    </a:lnTo>
                    <a:lnTo>
                      <a:pt x="20" y="22"/>
                    </a:lnTo>
                    <a:lnTo>
                      <a:pt x="20" y="23"/>
                    </a:lnTo>
                    <a:lnTo>
                      <a:pt x="21" y="23"/>
                    </a:lnTo>
                    <a:lnTo>
                      <a:pt x="23" y="22"/>
                    </a:lnTo>
                    <a:lnTo>
                      <a:pt x="23" y="22"/>
                    </a:lnTo>
                    <a:lnTo>
                      <a:pt x="23" y="20"/>
                    </a:lnTo>
                    <a:lnTo>
                      <a:pt x="25" y="18"/>
                    </a:lnTo>
                    <a:lnTo>
                      <a:pt x="27" y="16"/>
                    </a:lnTo>
                    <a:lnTo>
                      <a:pt x="27" y="16"/>
                    </a:lnTo>
                    <a:lnTo>
                      <a:pt x="29" y="16"/>
                    </a:lnTo>
                    <a:lnTo>
                      <a:pt x="29" y="16"/>
                    </a:lnTo>
                    <a:lnTo>
                      <a:pt x="29" y="16"/>
                    </a:lnTo>
                    <a:lnTo>
                      <a:pt x="29" y="1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Freeform 264"/>
              <p:cNvSpPr/>
              <p:nvPr/>
            </p:nvSpPr>
            <p:spPr bwMode="auto">
              <a:xfrm>
                <a:off x="1215" y="1412"/>
                <a:ext cx="16" cy="9"/>
              </a:xfrm>
              <a:custGeom>
                <a:avLst/>
                <a:gdLst>
                  <a:gd name="T0" fmla="*/ 11 w 16"/>
                  <a:gd name="T1" fmla="*/ 1 h 9"/>
                  <a:gd name="T2" fmla="*/ 11 w 16"/>
                  <a:gd name="T3" fmla="*/ 1 h 9"/>
                  <a:gd name="T4" fmla="*/ 11 w 16"/>
                  <a:gd name="T5" fmla="*/ 1 h 9"/>
                  <a:gd name="T6" fmla="*/ 7 w 16"/>
                  <a:gd name="T7" fmla="*/ 0 h 9"/>
                  <a:gd name="T8" fmla="*/ 5 w 16"/>
                  <a:gd name="T9" fmla="*/ 0 h 9"/>
                  <a:gd name="T10" fmla="*/ 4 w 16"/>
                  <a:gd name="T11" fmla="*/ 0 h 9"/>
                  <a:gd name="T12" fmla="*/ 0 w 16"/>
                  <a:gd name="T13" fmla="*/ 1 h 9"/>
                  <a:gd name="T14" fmla="*/ 0 w 16"/>
                  <a:gd name="T15" fmla="*/ 1 h 9"/>
                  <a:gd name="T16" fmla="*/ 2 w 16"/>
                  <a:gd name="T17" fmla="*/ 3 h 9"/>
                  <a:gd name="T18" fmla="*/ 2 w 16"/>
                  <a:gd name="T19" fmla="*/ 3 h 9"/>
                  <a:gd name="T20" fmla="*/ 5 w 16"/>
                  <a:gd name="T21" fmla="*/ 7 h 9"/>
                  <a:gd name="T22" fmla="*/ 7 w 16"/>
                  <a:gd name="T23" fmla="*/ 7 h 9"/>
                  <a:gd name="T24" fmla="*/ 7 w 16"/>
                  <a:gd name="T25" fmla="*/ 9 h 9"/>
                  <a:gd name="T26" fmla="*/ 9 w 16"/>
                  <a:gd name="T27" fmla="*/ 9 h 9"/>
                  <a:gd name="T28" fmla="*/ 9 w 16"/>
                  <a:gd name="T29" fmla="*/ 7 h 9"/>
                  <a:gd name="T30" fmla="*/ 11 w 16"/>
                  <a:gd name="T31" fmla="*/ 7 h 9"/>
                  <a:gd name="T32" fmla="*/ 13 w 16"/>
                  <a:gd name="T33" fmla="*/ 7 h 9"/>
                  <a:gd name="T34" fmla="*/ 14 w 16"/>
                  <a:gd name="T35" fmla="*/ 7 h 9"/>
                  <a:gd name="T36" fmla="*/ 16 w 16"/>
                  <a:gd name="T37" fmla="*/ 7 h 9"/>
                  <a:gd name="T38" fmla="*/ 16 w 16"/>
                  <a:gd name="T39" fmla="*/ 3 h 9"/>
                  <a:gd name="T40" fmla="*/ 13 w 16"/>
                  <a:gd name="T41" fmla="*/ 3 h 9"/>
                  <a:gd name="T42" fmla="*/ 11 w 16"/>
                  <a:gd name="T4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9">
                    <a:moveTo>
                      <a:pt x="11" y="1"/>
                    </a:moveTo>
                    <a:lnTo>
                      <a:pt x="11" y="1"/>
                    </a:lnTo>
                    <a:lnTo>
                      <a:pt x="11" y="1"/>
                    </a:lnTo>
                    <a:lnTo>
                      <a:pt x="7" y="0"/>
                    </a:lnTo>
                    <a:lnTo>
                      <a:pt x="5" y="0"/>
                    </a:lnTo>
                    <a:lnTo>
                      <a:pt x="4" y="0"/>
                    </a:lnTo>
                    <a:lnTo>
                      <a:pt x="0" y="1"/>
                    </a:lnTo>
                    <a:lnTo>
                      <a:pt x="0" y="1"/>
                    </a:lnTo>
                    <a:lnTo>
                      <a:pt x="2" y="3"/>
                    </a:lnTo>
                    <a:lnTo>
                      <a:pt x="2" y="3"/>
                    </a:lnTo>
                    <a:lnTo>
                      <a:pt x="5" y="7"/>
                    </a:lnTo>
                    <a:lnTo>
                      <a:pt x="7" y="7"/>
                    </a:lnTo>
                    <a:lnTo>
                      <a:pt x="7" y="9"/>
                    </a:lnTo>
                    <a:lnTo>
                      <a:pt x="9" y="9"/>
                    </a:lnTo>
                    <a:lnTo>
                      <a:pt x="9" y="7"/>
                    </a:lnTo>
                    <a:lnTo>
                      <a:pt x="11" y="7"/>
                    </a:lnTo>
                    <a:lnTo>
                      <a:pt x="13" y="7"/>
                    </a:lnTo>
                    <a:lnTo>
                      <a:pt x="14" y="7"/>
                    </a:lnTo>
                    <a:lnTo>
                      <a:pt x="16" y="7"/>
                    </a:lnTo>
                    <a:lnTo>
                      <a:pt x="16" y="3"/>
                    </a:lnTo>
                    <a:lnTo>
                      <a:pt x="13" y="3"/>
                    </a:lnTo>
                    <a:lnTo>
                      <a:pt x="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Freeform 265"/>
              <p:cNvSpPr/>
              <p:nvPr/>
            </p:nvSpPr>
            <p:spPr bwMode="auto">
              <a:xfrm>
                <a:off x="1257" y="1408"/>
                <a:ext cx="3" cy="4"/>
              </a:xfrm>
              <a:custGeom>
                <a:avLst/>
                <a:gdLst>
                  <a:gd name="T0" fmla="*/ 3 w 3"/>
                  <a:gd name="T1" fmla="*/ 4 h 4"/>
                  <a:gd name="T2" fmla="*/ 3 w 3"/>
                  <a:gd name="T3" fmla="*/ 2 h 4"/>
                  <a:gd name="T4" fmla="*/ 1 w 3"/>
                  <a:gd name="T5" fmla="*/ 2 h 4"/>
                  <a:gd name="T6" fmla="*/ 0 w 3"/>
                  <a:gd name="T7" fmla="*/ 0 h 4"/>
                  <a:gd name="T8" fmla="*/ 0 w 3"/>
                  <a:gd name="T9" fmla="*/ 2 h 4"/>
                  <a:gd name="T10" fmla="*/ 0 w 3"/>
                  <a:gd name="T11" fmla="*/ 2 h 4"/>
                  <a:gd name="T12" fmla="*/ 1 w 3"/>
                  <a:gd name="T13" fmla="*/ 2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2"/>
                    </a:lnTo>
                    <a:lnTo>
                      <a:pt x="1" y="2"/>
                    </a:lnTo>
                    <a:lnTo>
                      <a:pt x="0" y="0"/>
                    </a:lnTo>
                    <a:lnTo>
                      <a:pt x="0" y="2"/>
                    </a:lnTo>
                    <a:lnTo>
                      <a:pt x="0" y="2"/>
                    </a:lnTo>
                    <a:lnTo>
                      <a:pt x="1" y="2"/>
                    </a:lnTo>
                    <a:lnTo>
                      <a:pt x="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Freeform 266"/>
              <p:cNvSpPr/>
              <p:nvPr/>
            </p:nvSpPr>
            <p:spPr bwMode="auto">
              <a:xfrm>
                <a:off x="1170" y="1365"/>
                <a:ext cx="81" cy="34"/>
              </a:xfrm>
              <a:custGeom>
                <a:avLst/>
                <a:gdLst>
                  <a:gd name="T0" fmla="*/ 70 w 81"/>
                  <a:gd name="T1" fmla="*/ 34 h 34"/>
                  <a:gd name="T2" fmla="*/ 81 w 81"/>
                  <a:gd name="T3" fmla="*/ 32 h 34"/>
                  <a:gd name="T4" fmla="*/ 79 w 81"/>
                  <a:gd name="T5" fmla="*/ 30 h 34"/>
                  <a:gd name="T6" fmla="*/ 76 w 81"/>
                  <a:gd name="T7" fmla="*/ 27 h 34"/>
                  <a:gd name="T8" fmla="*/ 70 w 81"/>
                  <a:gd name="T9" fmla="*/ 25 h 34"/>
                  <a:gd name="T10" fmla="*/ 70 w 81"/>
                  <a:gd name="T11" fmla="*/ 23 h 34"/>
                  <a:gd name="T12" fmla="*/ 69 w 81"/>
                  <a:gd name="T13" fmla="*/ 21 h 34"/>
                  <a:gd name="T14" fmla="*/ 65 w 81"/>
                  <a:gd name="T15" fmla="*/ 21 h 34"/>
                  <a:gd name="T16" fmla="*/ 63 w 81"/>
                  <a:gd name="T17" fmla="*/ 19 h 34"/>
                  <a:gd name="T18" fmla="*/ 59 w 81"/>
                  <a:gd name="T19" fmla="*/ 16 h 34"/>
                  <a:gd name="T20" fmla="*/ 54 w 81"/>
                  <a:gd name="T21" fmla="*/ 14 h 34"/>
                  <a:gd name="T22" fmla="*/ 50 w 81"/>
                  <a:gd name="T23" fmla="*/ 10 h 34"/>
                  <a:gd name="T24" fmla="*/ 50 w 81"/>
                  <a:gd name="T25" fmla="*/ 9 h 34"/>
                  <a:gd name="T26" fmla="*/ 45 w 81"/>
                  <a:gd name="T27" fmla="*/ 9 h 34"/>
                  <a:gd name="T28" fmla="*/ 41 w 81"/>
                  <a:gd name="T29" fmla="*/ 5 h 34"/>
                  <a:gd name="T30" fmla="*/ 36 w 81"/>
                  <a:gd name="T31" fmla="*/ 3 h 34"/>
                  <a:gd name="T32" fmla="*/ 32 w 81"/>
                  <a:gd name="T33" fmla="*/ 1 h 34"/>
                  <a:gd name="T34" fmla="*/ 20 w 81"/>
                  <a:gd name="T35" fmla="*/ 0 h 34"/>
                  <a:gd name="T36" fmla="*/ 11 w 81"/>
                  <a:gd name="T37" fmla="*/ 3 h 34"/>
                  <a:gd name="T38" fmla="*/ 5 w 81"/>
                  <a:gd name="T39" fmla="*/ 5 h 34"/>
                  <a:gd name="T40" fmla="*/ 3 w 81"/>
                  <a:gd name="T41" fmla="*/ 10 h 34"/>
                  <a:gd name="T42" fmla="*/ 0 w 81"/>
                  <a:gd name="T43" fmla="*/ 12 h 34"/>
                  <a:gd name="T44" fmla="*/ 2 w 81"/>
                  <a:gd name="T45" fmla="*/ 14 h 34"/>
                  <a:gd name="T46" fmla="*/ 5 w 81"/>
                  <a:gd name="T47" fmla="*/ 12 h 34"/>
                  <a:gd name="T48" fmla="*/ 9 w 81"/>
                  <a:gd name="T49" fmla="*/ 9 h 34"/>
                  <a:gd name="T50" fmla="*/ 14 w 81"/>
                  <a:gd name="T51" fmla="*/ 7 h 34"/>
                  <a:gd name="T52" fmla="*/ 20 w 81"/>
                  <a:gd name="T53" fmla="*/ 5 h 34"/>
                  <a:gd name="T54" fmla="*/ 25 w 81"/>
                  <a:gd name="T55" fmla="*/ 7 h 34"/>
                  <a:gd name="T56" fmla="*/ 21 w 81"/>
                  <a:gd name="T57" fmla="*/ 9 h 34"/>
                  <a:gd name="T58" fmla="*/ 23 w 81"/>
                  <a:gd name="T59" fmla="*/ 10 h 34"/>
                  <a:gd name="T60" fmla="*/ 27 w 81"/>
                  <a:gd name="T61" fmla="*/ 10 h 34"/>
                  <a:gd name="T62" fmla="*/ 29 w 81"/>
                  <a:gd name="T63" fmla="*/ 10 h 34"/>
                  <a:gd name="T64" fmla="*/ 34 w 81"/>
                  <a:gd name="T65" fmla="*/ 12 h 34"/>
                  <a:gd name="T66" fmla="*/ 41 w 81"/>
                  <a:gd name="T67" fmla="*/ 16 h 34"/>
                  <a:gd name="T68" fmla="*/ 45 w 81"/>
                  <a:gd name="T69" fmla="*/ 16 h 34"/>
                  <a:gd name="T70" fmla="*/ 49 w 81"/>
                  <a:gd name="T71" fmla="*/ 19 h 34"/>
                  <a:gd name="T72" fmla="*/ 50 w 81"/>
                  <a:gd name="T73" fmla="*/ 25 h 34"/>
                  <a:gd name="T74" fmla="*/ 58 w 81"/>
                  <a:gd name="T75" fmla="*/ 27 h 34"/>
                  <a:gd name="T76" fmla="*/ 58 w 81"/>
                  <a:gd name="T77" fmla="*/ 28 h 34"/>
                  <a:gd name="T78" fmla="*/ 52 w 81"/>
                  <a:gd name="T79" fmla="*/ 32 h 34"/>
                  <a:gd name="T80" fmla="*/ 52 w 81"/>
                  <a:gd name="T81" fmla="*/ 34 h 34"/>
                  <a:gd name="T82" fmla="*/ 59 w 81"/>
                  <a:gd name="T8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 h="34">
                    <a:moveTo>
                      <a:pt x="67" y="34"/>
                    </a:moveTo>
                    <a:lnTo>
                      <a:pt x="69" y="34"/>
                    </a:lnTo>
                    <a:lnTo>
                      <a:pt x="70" y="34"/>
                    </a:lnTo>
                    <a:lnTo>
                      <a:pt x="74" y="34"/>
                    </a:lnTo>
                    <a:lnTo>
                      <a:pt x="74" y="34"/>
                    </a:lnTo>
                    <a:lnTo>
                      <a:pt x="81" y="32"/>
                    </a:lnTo>
                    <a:lnTo>
                      <a:pt x="81" y="30"/>
                    </a:lnTo>
                    <a:lnTo>
                      <a:pt x="79" y="30"/>
                    </a:lnTo>
                    <a:lnTo>
                      <a:pt x="79" y="30"/>
                    </a:lnTo>
                    <a:lnTo>
                      <a:pt x="78" y="28"/>
                    </a:lnTo>
                    <a:lnTo>
                      <a:pt x="78" y="27"/>
                    </a:lnTo>
                    <a:lnTo>
                      <a:pt x="76" y="27"/>
                    </a:lnTo>
                    <a:lnTo>
                      <a:pt x="76" y="25"/>
                    </a:lnTo>
                    <a:lnTo>
                      <a:pt x="70" y="25"/>
                    </a:lnTo>
                    <a:lnTo>
                      <a:pt x="70" y="25"/>
                    </a:lnTo>
                    <a:lnTo>
                      <a:pt x="70" y="25"/>
                    </a:lnTo>
                    <a:lnTo>
                      <a:pt x="70" y="23"/>
                    </a:lnTo>
                    <a:lnTo>
                      <a:pt x="70" y="23"/>
                    </a:lnTo>
                    <a:lnTo>
                      <a:pt x="70" y="21"/>
                    </a:lnTo>
                    <a:lnTo>
                      <a:pt x="70" y="21"/>
                    </a:lnTo>
                    <a:lnTo>
                      <a:pt x="69" y="21"/>
                    </a:lnTo>
                    <a:lnTo>
                      <a:pt x="67" y="21"/>
                    </a:lnTo>
                    <a:lnTo>
                      <a:pt x="65" y="21"/>
                    </a:lnTo>
                    <a:lnTo>
                      <a:pt x="65" y="21"/>
                    </a:lnTo>
                    <a:lnTo>
                      <a:pt x="65" y="19"/>
                    </a:lnTo>
                    <a:lnTo>
                      <a:pt x="63" y="19"/>
                    </a:lnTo>
                    <a:lnTo>
                      <a:pt x="63" y="19"/>
                    </a:lnTo>
                    <a:lnTo>
                      <a:pt x="61" y="18"/>
                    </a:lnTo>
                    <a:lnTo>
                      <a:pt x="59" y="16"/>
                    </a:lnTo>
                    <a:lnTo>
                      <a:pt x="59" y="16"/>
                    </a:lnTo>
                    <a:lnTo>
                      <a:pt x="58" y="16"/>
                    </a:lnTo>
                    <a:lnTo>
                      <a:pt x="56" y="14"/>
                    </a:lnTo>
                    <a:lnTo>
                      <a:pt x="54" y="14"/>
                    </a:lnTo>
                    <a:lnTo>
                      <a:pt x="52" y="10"/>
                    </a:lnTo>
                    <a:lnTo>
                      <a:pt x="52" y="10"/>
                    </a:lnTo>
                    <a:lnTo>
                      <a:pt x="50" y="10"/>
                    </a:lnTo>
                    <a:lnTo>
                      <a:pt x="49" y="10"/>
                    </a:lnTo>
                    <a:lnTo>
                      <a:pt x="50" y="9"/>
                    </a:lnTo>
                    <a:lnTo>
                      <a:pt x="50" y="9"/>
                    </a:lnTo>
                    <a:lnTo>
                      <a:pt x="49" y="9"/>
                    </a:lnTo>
                    <a:lnTo>
                      <a:pt x="47" y="9"/>
                    </a:lnTo>
                    <a:lnTo>
                      <a:pt x="45" y="9"/>
                    </a:lnTo>
                    <a:lnTo>
                      <a:pt x="43" y="9"/>
                    </a:lnTo>
                    <a:lnTo>
                      <a:pt x="41" y="5"/>
                    </a:lnTo>
                    <a:lnTo>
                      <a:pt x="41" y="5"/>
                    </a:lnTo>
                    <a:lnTo>
                      <a:pt x="40" y="3"/>
                    </a:lnTo>
                    <a:lnTo>
                      <a:pt x="38" y="1"/>
                    </a:lnTo>
                    <a:lnTo>
                      <a:pt x="36" y="3"/>
                    </a:lnTo>
                    <a:lnTo>
                      <a:pt x="34" y="1"/>
                    </a:lnTo>
                    <a:lnTo>
                      <a:pt x="34" y="1"/>
                    </a:lnTo>
                    <a:lnTo>
                      <a:pt x="32" y="1"/>
                    </a:lnTo>
                    <a:lnTo>
                      <a:pt x="29" y="0"/>
                    </a:lnTo>
                    <a:lnTo>
                      <a:pt x="27" y="0"/>
                    </a:lnTo>
                    <a:lnTo>
                      <a:pt x="20" y="0"/>
                    </a:lnTo>
                    <a:lnTo>
                      <a:pt x="18" y="0"/>
                    </a:lnTo>
                    <a:lnTo>
                      <a:pt x="12" y="1"/>
                    </a:lnTo>
                    <a:lnTo>
                      <a:pt x="11" y="3"/>
                    </a:lnTo>
                    <a:lnTo>
                      <a:pt x="9" y="3"/>
                    </a:lnTo>
                    <a:lnTo>
                      <a:pt x="7" y="5"/>
                    </a:lnTo>
                    <a:lnTo>
                      <a:pt x="5" y="5"/>
                    </a:lnTo>
                    <a:lnTo>
                      <a:pt x="3" y="7"/>
                    </a:lnTo>
                    <a:lnTo>
                      <a:pt x="3" y="10"/>
                    </a:lnTo>
                    <a:lnTo>
                      <a:pt x="3" y="10"/>
                    </a:lnTo>
                    <a:lnTo>
                      <a:pt x="3" y="10"/>
                    </a:lnTo>
                    <a:lnTo>
                      <a:pt x="2" y="10"/>
                    </a:lnTo>
                    <a:lnTo>
                      <a:pt x="0" y="12"/>
                    </a:lnTo>
                    <a:lnTo>
                      <a:pt x="0" y="12"/>
                    </a:lnTo>
                    <a:lnTo>
                      <a:pt x="2" y="12"/>
                    </a:lnTo>
                    <a:lnTo>
                      <a:pt x="2" y="14"/>
                    </a:lnTo>
                    <a:lnTo>
                      <a:pt x="2" y="14"/>
                    </a:lnTo>
                    <a:lnTo>
                      <a:pt x="5" y="12"/>
                    </a:lnTo>
                    <a:lnTo>
                      <a:pt x="5" y="12"/>
                    </a:lnTo>
                    <a:lnTo>
                      <a:pt x="5" y="10"/>
                    </a:lnTo>
                    <a:lnTo>
                      <a:pt x="7" y="10"/>
                    </a:lnTo>
                    <a:lnTo>
                      <a:pt x="9" y="9"/>
                    </a:lnTo>
                    <a:lnTo>
                      <a:pt x="11" y="9"/>
                    </a:lnTo>
                    <a:lnTo>
                      <a:pt x="12" y="9"/>
                    </a:lnTo>
                    <a:lnTo>
                      <a:pt x="14" y="7"/>
                    </a:lnTo>
                    <a:lnTo>
                      <a:pt x="16" y="5"/>
                    </a:lnTo>
                    <a:lnTo>
                      <a:pt x="18" y="5"/>
                    </a:lnTo>
                    <a:lnTo>
                      <a:pt x="20" y="5"/>
                    </a:lnTo>
                    <a:lnTo>
                      <a:pt x="23" y="5"/>
                    </a:lnTo>
                    <a:lnTo>
                      <a:pt x="25" y="7"/>
                    </a:lnTo>
                    <a:lnTo>
                      <a:pt x="25" y="7"/>
                    </a:lnTo>
                    <a:lnTo>
                      <a:pt x="25" y="7"/>
                    </a:lnTo>
                    <a:lnTo>
                      <a:pt x="21" y="9"/>
                    </a:lnTo>
                    <a:lnTo>
                      <a:pt x="21" y="9"/>
                    </a:lnTo>
                    <a:lnTo>
                      <a:pt x="21" y="9"/>
                    </a:lnTo>
                    <a:lnTo>
                      <a:pt x="23" y="10"/>
                    </a:lnTo>
                    <a:lnTo>
                      <a:pt x="23" y="10"/>
                    </a:lnTo>
                    <a:lnTo>
                      <a:pt x="25" y="10"/>
                    </a:lnTo>
                    <a:lnTo>
                      <a:pt x="25" y="10"/>
                    </a:lnTo>
                    <a:lnTo>
                      <a:pt x="27" y="10"/>
                    </a:lnTo>
                    <a:lnTo>
                      <a:pt x="29" y="10"/>
                    </a:lnTo>
                    <a:lnTo>
                      <a:pt x="29" y="10"/>
                    </a:lnTo>
                    <a:lnTo>
                      <a:pt x="29" y="10"/>
                    </a:lnTo>
                    <a:lnTo>
                      <a:pt x="31" y="12"/>
                    </a:lnTo>
                    <a:lnTo>
                      <a:pt x="32" y="12"/>
                    </a:lnTo>
                    <a:lnTo>
                      <a:pt x="34" y="12"/>
                    </a:lnTo>
                    <a:lnTo>
                      <a:pt x="36" y="14"/>
                    </a:lnTo>
                    <a:lnTo>
                      <a:pt x="38" y="16"/>
                    </a:lnTo>
                    <a:lnTo>
                      <a:pt x="41" y="16"/>
                    </a:lnTo>
                    <a:lnTo>
                      <a:pt x="41" y="16"/>
                    </a:lnTo>
                    <a:lnTo>
                      <a:pt x="43" y="18"/>
                    </a:lnTo>
                    <a:lnTo>
                      <a:pt x="45" y="16"/>
                    </a:lnTo>
                    <a:lnTo>
                      <a:pt x="47" y="18"/>
                    </a:lnTo>
                    <a:lnTo>
                      <a:pt x="49" y="18"/>
                    </a:lnTo>
                    <a:lnTo>
                      <a:pt x="49" y="19"/>
                    </a:lnTo>
                    <a:lnTo>
                      <a:pt x="49" y="23"/>
                    </a:lnTo>
                    <a:lnTo>
                      <a:pt x="49" y="23"/>
                    </a:lnTo>
                    <a:lnTo>
                      <a:pt x="50" y="25"/>
                    </a:lnTo>
                    <a:lnTo>
                      <a:pt x="50" y="25"/>
                    </a:lnTo>
                    <a:lnTo>
                      <a:pt x="56" y="27"/>
                    </a:lnTo>
                    <a:lnTo>
                      <a:pt x="58" y="27"/>
                    </a:lnTo>
                    <a:lnTo>
                      <a:pt x="58" y="28"/>
                    </a:lnTo>
                    <a:lnTo>
                      <a:pt x="59" y="28"/>
                    </a:lnTo>
                    <a:lnTo>
                      <a:pt x="58" y="28"/>
                    </a:lnTo>
                    <a:lnTo>
                      <a:pt x="56" y="30"/>
                    </a:lnTo>
                    <a:lnTo>
                      <a:pt x="54" y="32"/>
                    </a:lnTo>
                    <a:lnTo>
                      <a:pt x="52" y="32"/>
                    </a:lnTo>
                    <a:lnTo>
                      <a:pt x="52" y="34"/>
                    </a:lnTo>
                    <a:lnTo>
                      <a:pt x="52" y="34"/>
                    </a:lnTo>
                    <a:lnTo>
                      <a:pt x="52" y="34"/>
                    </a:lnTo>
                    <a:lnTo>
                      <a:pt x="54" y="34"/>
                    </a:lnTo>
                    <a:lnTo>
                      <a:pt x="56" y="34"/>
                    </a:lnTo>
                    <a:lnTo>
                      <a:pt x="59" y="34"/>
                    </a:lnTo>
                    <a:lnTo>
                      <a:pt x="67" y="34"/>
                    </a:lnTo>
                    <a:lnTo>
                      <a:pt x="67" y="3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8" name="Freeform 267"/>
              <p:cNvSpPr/>
              <p:nvPr/>
            </p:nvSpPr>
            <p:spPr bwMode="auto">
              <a:xfrm>
                <a:off x="1182" y="1377"/>
                <a:ext cx="4" cy="6"/>
              </a:xfrm>
              <a:custGeom>
                <a:avLst/>
                <a:gdLst>
                  <a:gd name="T0" fmla="*/ 2 w 4"/>
                  <a:gd name="T1" fmla="*/ 0 h 6"/>
                  <a:gd name="T2" fmla="*/ 2 w 4"/>
                  <a:gd name="T3" fmla="*/ 2 h 6"/>
                  <a:gd name="T4" fmla="*/ 2 w 4"/>
                  <a:gd name="T5" fmla="*/ 2 h 6"/>
                  <a:gd name="T6" fmla="*/ 2 w 4"/>
                  <a:gd name="T7" fmla="*/ 4 h 6"/>
                  <a:gd name="T8" fmla="*/ 0 w 4"/>
                  <a:gd name="T9" fmla="*/ 4 h 6"/>
                  <a:gd name="T10" fmla="*/ 0 w 4"/>
                  <a:gd name="T11" fmla="*/ 4 h 6"/>
                  <a:gd name="T12" fmla="*/ 0 w 4"/>
                  <a:gd name="T13" fmla="*/ 4 h 6"/>
                  <a:gd name="T14" fmla="*/ 0 w 4"/>
                  <a:gd name="T15" fmla="*/ 6 h 6"/>
                  <a:gd name="T16" fmla="*/ 2 w 4"/>
                  <a:gd name="T17" fmla="*/ 6 h 6"/>
                  <a:gd name="T18" fmla="*/ 4 w 4"/>
                  <a:gd name="T19" fmla="*/ 4 h 6"/>
                  <a:gd name="T20" fmla="*/ 4 w 4"/>
                  <a:gd name="T21" fmla="*/ 2 h 6"/>
                  <a:gd name="T22" fmla="*/ 4 w 4"/>
                  <a:gd name="T23" fmla="*/ 2 h 6"/>
                  <a:gd name="T24" fmla="*/ 4 w 4"/>
                  <a:gd name="T25" fmla="*/ 2 h 6"/>
                  <a:gd name="T26" fmla="*/ 2 w 4"/>
                  <a:gd name="T27" fmla="*/ 0 h 6"/>
                  <a:gd name="T28" fmla="*/ 2 w 4"/>
                  <a:gd name="T29" fmla="*/ 0 h 6"/>
                  <a:gd name="T30" fmla="*/ 2 w 4"/>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6">
                    <a:moveTo>
                      <a:pt x="2" y="0"/>
                    </a:moveTo>
                    <a:lnTo>
                      <a:pt x="2" y="2"/>
                    </a:lnTo>
                    <a:lnTo>
                      <a:pt x="2" y="2"/>
                    </a:lnTo>
                    <a:lnTo>
                      <a:pt x="2" y="4"/>
                    </a:lnTo>
                    <a:lnTo>
                      <a:pt x="0" y="4"/>
                    </a:lnTo>
                    <a:lnTo>
                      <a:pt x="0" y="4"/>
                    </a:lnTo>
                    <a:lnTo>
                      <a:pt x="0" y="4"/>
                    </a:lnTo>
                    <a:lnTo>
                      <a:pt x="0" y="6"/>
                    </a:lnTo>
                    <a:lnTo>
                      <a:pt x="2" y="6"/>
                    </a:lnTo>
                    <a:lnTo>
                      <a:pt x="4" y="4"/>
                    </a:lnTo>
                    <a:lnTo>
                      <a:pt x="4" y="2"/>
                    </a:lnTo>
                    <a:lnTo>
                      <a:pt x="4" y="2"/>
                    </a:lnTo>
                    <a:lnTo>
                      <a:pt x="4" y="2"/>
                    </a:lnTo>
                    <a:lnTo>
                      <a:pt x="2"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9" name="Freeform 268"/>
              <p:cNvSpPr/>
              <p:nvPr/>
            </p:nvSpPr>
            <p:spPr bwMode="auto">
              <a:xfrm>
                <a:off x="1219" y="1372"/>
                <a:ext cx="7" cy="7"/>
              </a:xfrm>
              <a:custGeom>
                <a:avLst/>
                <a:gdLst>
                  <a:gd name="T0" fmla="*/ 5 w 7"/>
                  <a:gd name="T1" fmla="*/ 3 h 7"/>
                  <a:gd name="T2" fmla="*/ 3 w 7"/>
                  <a:gd name="T3" fmla="*/ 0 h 7"/>
                  <a:gd name="T4" fmla="*/ 0 w 7"/>
                  <a:gd name="T5" fmla="*/ 0 h 7"/>
                  <a:gd name="T6" fmla="*/ 1 w 7"/>
                  <a:gd name="T7" fmla="*/ 2 h 7"/>
                  <a:gd name="T8" fmla="*/ 1 w 7"/>
                  <a:gd name="T9" fmla="*/ 2 h 7"/>
                  <a:gd name="T10" fmla="*/ 1 w 7"/>
                  <a:gd name="T11" fmla="*/ 2 h 7"/>
                  <a:gd name="T12" fmla="*/ 3 w 7"/>
                  <a:gd name="T13" fmla="*/ 2 h 7"/>
                  <a:gd name="T14" fmla="*/ 3 w 7"/>
                  <a:gd name="T15" fmla="*/ 3 h 7"/>
                  <a:gd name="T16" fmla="*/ 5 w 7"/>
                  <a:gd name="T17" fmla="*/ 5 h 7"/>
                  <a:gd name="T18" fmla="*/ 7 w 7"/>
                  <a:gd name="T19" fmla="*/ 7 h 7"/>
                  <a:gd name="T20" fmla="*/ 7 w 7"/>
                  <a:gd name="T21" fmla="*/ 7 h 7"/>
                  <a:gd name="T22" fmla="*/ 7 w 7"/>
                  <a:gd name="T23" fmla="*/ 5 h 7"/>
                  <a:gd name="T24" fmla="*/ 7 w 7"/>
                  <a:gd name="T25" fmla="*/ 3 h 7"/>
                  <a:gd name="T26" fmla="*/ 5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5" y="3"/>
                    </a:moveTo>
                    <a:lnTo>
                      <a:pt x="3" y="0"/>
                    </a:lnTo>
                    <a:lnTo>
                      <a:pt x="0" y="0"/>
                    </a:lnTo>
                    <a:lnTo>
                      <a:pt x="1" y="2"/>
                    </a:lnTo>
                    <a:lnTo>
                      <a:pt x="1" y="2"/>
                    </a:lnTo>
                    <a:lnTo>
                      <a:pt x="1" y="2"/>
                    </a:lnTo>
                    <a:lnTo>
                      <a:pt x="3" y="2"/>
                    </a:lnTo>
                    <a:lnTo>
                      <a:pt x="3" y="3"/>
                    </a:lnTo>
                    <a:lnTo>
                      <a:pt x="5" y="5"/>
                    </a:lnTo>
                    <a:lnTo>
                      <a:pt x="7" y="7"/>
                    </a:lnTo>
                    <a:lnTo>
                      <a:pt x="7" y="7"/>
                    </a:lnTo>
                    <a:lnTo>
                      <a:pt x="7" y="5"/>
                    </a:lnTo>
                    <a:lnTo>
                      <a:pt x="7" y="3"/>
                    </a:lnTo>
                    <a:lnTo>
                      <a:pt x="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Freeform 269"/>
              <p:cNvSpPr/>
              <p:nvPr/>
            </p:nvSpPr>
            <p:spPr bwMode="auto">
              <a:xfrm>
                <a:off x="1226" y="1328"/>
                <a:ext cx="7" cy="4"/>
              </a:xfrm>
              <a:custGeom>
                <a:avLst/>
                <a:gdLst>
                  <a:gd name="T0" fmla="*/ 5 w 7"/>
                  <a:gd name="T1" fmla="*/ 0 h 4"/>
                  <a:gd name="T2" fmla="*/ 5 w 7"/>
                  <a:gd name="T3" fmla="*/ 0 h 4"/>
                  <a:gd name="T4" fmla="*/ 2 w 7"/>
                  <a:gd name="T5" fmla="*/ 2 h 4"/>
                  <a:gd name="T6" fmla="*/ 0 w 7"/>
                  <a:gd name="T7" fmla="*/ 2 h 4"/>
                  <a:gd name="T8" fmla="*/ 0 w 7"/>
                  <a:gd name="T9" fmla="*/ 4 h 4"/>
                  <a:gd name="T10" fmla="*/ 2 w 7"/>
                  <a:gd name="T11" fmla="*/ 4 h 4"/>
                  <a:gd name="T12" fmla="*/ 5 w 7"/>
                  <a:gd name="T13" fmla="*/ 2 h 4"/>
                  <a:gd name="T14" fmla="*/ 7 w 7"/>
                  <a:gd name="T15" fmla="*/ 2 h 4"/>
                  <a:gd name="T16" fmla="*/ 7 w 7"/>
                  <a:gd name="T17" fmla="*/ 4 h 4"/>
                  <a:gd name="T18" fmla="*/ 7 w 7"/>
                  <a:gd name="T19" fmla="*/ 2 h 4"/>
                  <a:gd name="T20" fmla="*/ 7 w 7"/>
                  <a:gd name="T21" fmla="*/ 2 h 4"/>
                  <a:gd name="T22" fmla="*/ 7 w 7"/>
                  <a:gd name="T23" fmla="*/ 2 h 4"/>
                  <a:gd name="T24" fmla="*/ 5 w 7"/>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5" y="0"/>
                    </a:moveTo>
                    <a:lnTo>
                      <a:pt x="5" y="0"/>
                    </a:lnTo>
                    <a:lnTo>
                      <a:pt x="2" y="2"/>
                    </a:lnTo>
                    <a:lnTo>
                      <a:pt x="0" y="2"/>
                    </a:lnTo>
                    <a:lnTo>
                      <a:pt x="0" y="4"/>
                    </a:lnTo>
                    <a:lnTo>
                      <a:pt x="2" y="4"/>
                    </a:lnTo>
                    <a:lnTo>
                      <a:pt x="5" y="2"/>
                    </a:lnTo>
                    <a:lnTo>
                      <a:pt x="7" y="2"/>
                    </a:lnTo>
                    <a:lnTo>
                      <a:pt x="7" y="4"/>
                    </a:lnTo>
                    <a:lnTo>
                      <a:pt x="7" y="2"/>
                    </a:lnTo>
                    <a:lnTo>
                      <a:pt x="7" y="2"/>
                    </a:lnTo>
                    <a:lnTo>
                      <a:pt x="7" y="2"/>
                    </a:lnTo>
                    <a:lnTo>
                      <a:pt x="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Freeform 270"/>
              <p:cNvSpPr/>
              <p:nvPr/>
            </p:nvSpPr>
            <p:spPr bwMode="auto">
              <a:xfrm>
                <a:off x="1237" y="1332"/>
                <a:ext cx="3" cy="7"/>
              </a:xfrm>
              <a:custGeom>
                <a:avLst/>
                <a:gdLst>
                  <a:gd name="T0" fmla="*/ 3 w 3"/>
                  <a:gd name="T1" fmla="*/ 0 h 7"/>
                  <a:gd name="T2" fmla="*/ 2 w 3"/>
                  <a:gd name="T3" fmla="*/ 0 h 7"/>
                  <a:gd name="T4" fmla="*/ 2 w 3"/>
                  <a:gd name="T5" fmla="*/ 4 h 7"/>
                  <a:gd name="T6" fmla="*/ 2 w 3"/>
                  <a:gd name="T7" fmla="*/ 4 h 7"/>
                  <a:gd name="T8" fmla="*/ 0 w 3"/>
                  <a:gd name="T9" fmla="*/ 5 h 7"/>
                  <a:gd name="T10" fmla="*/ 0 w 3"/>
                  <a:gd name="T11" fmla="*/ 5 h 7"/>
                  <a:gd name="T12" fmla="*/ 0 w 3"/>
                  <a:gd name="T13" fmla="*/ 7 h 7"/>
                  <a:gd name="T14" fmla="*/ 2 w 3"/>
                  <a:gd name="T15" fmla="*/ 5 h 7"/>
                  <a:gd name="T16" fmla="*/ 3 w 3"/>
                  <a:gd name="T17" fmla="*/ 2 h 7"/>
                  <a:gd name="T18" fmla="*/ 3 w 3"/>
                  <a:gd name="T19" fmla="*/ 0 h 7"/>
                  <a:gd name="T20" fmla="*/ 3 w 3"/>
                  <a:gd name="T21" fmla="*/ 2 h 7"/>
                  <a:gd name="T22" fmla="*/ 3 w 3"/>
                  <a:gd name="T23" fmla="*/ 2 h 7"/>
                  <a:gd name="T24" fmla="*/ 3 w 3"/>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7">
                    <a:moveTo>
                      <a:pt x="3" y="0"/>
                    </a:moveTo>
                    <a:lnTo>
                      <a:pt x="2" y="0"/>
                    </a:lnTo>
                    <a:lnTo>
                      <a:pt x="2" y="4"/>
                    </a:lnTo>
                    <a:lnTo>
                      <a:pt x="2" y="4"/>
                    </a:lnTo>
                    <a:lnTo>
                      <a:pt x="0" y="5"/>
                    </a:lnTo>
                    <a:lnTo>
                      <a:pt x="0" y="5"/>
                    </a:lnTo>
                    <a:lnTo>
                      <a:pt x="0" y="7"/>
                    </a:lnTo>
                    <a:lnTo>
                      <a:pt x="2" y="5"/>
                    </a:lnTo>
                    <a:lnTo>
                      <a:pt x="3" y="2"/>
                    </a:lnTo>
                    <a:lnTo>
                      <a:pt x="3" y="0"/>
                    </a:lnTo>
                    <a:lnTo>
                      <a:pt x="3" y="2"/>
                    </a:lnTo>
                    <a:lnTo>
                      <a:pt x="3" y="2"/>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Freeform 271"/>
              <p:cNvSpPr/>
              <p:nvPr/>
            </p:nvSpPr>
            <p:spPr bwMode="auto">
              <a:xfrm>
                <a:off x="1233" y="1346"/>
                <a:ext cx="2" cy="0"/>
              </a:xfrm>
              <a:custGeom>
                <a:avLst/>
                <a:gdLst>
                  <a:gd name="T0" fmla="*/ 0 w 2"/>
                  <a:gd name="T1" fmla="*/ 2 w 2"/>
                  <a:gd name="T2" fmla="*/ 2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2" y="0"/>
                    </a:lnTo>
                    <a:lnTo>
                      <a:pt x="2" y="0"/>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Freeform 272"/>
              <p:cNvSpPr/>
              <p:nvPr/>
            </p:nvSpPr>
            <p:spPr bwMode="auto">
              <a:xfrm>
                <a:off x="1226" y="1346"/>
                <a:ext cx="5" cy="8"/>
              </a:xfrm>
              <a:custGeom>
                <a:avLst/>
                <a:gdLst>
                  <a:gd name="T0" fmla="*/ 3 w 5"/>
                  <a:gd name="T1" fmla="*/ 0 h 8"/>
                  <a:gd name="T2" fmla="*/ 3 w 5"/>
                  <a:gd name="T3" fmla="*/ 0 h 8"/>
                  <a:gd name="T4" fmla="*/ 2 w 5"/>
                  <a:gd name="T5" fmla="*/ 0 h 8"/>
                  <a:gd name="T6" fmla="*/ 2 w 5"/>
                  <a:gd name="T7" fmla="*/ 0 h 8"/>
                  <a:gd name="T8" fmla="*/ 2 w 5"/>
                  <a:gd name="T9" fmla="*/ 2 h 8"/>
                  <a:gd name="T10" fmla="*/ 0 w 5"/>
                  <a:gd name="T11" fmla="*/ 4 h 8"/>
                  <a:gd name="T12" fmla="*/ 0 w 5"/>
                  <a:gd name="T13" fmla="*/ 6 h 8"/>
                  <a:gd name="T14" fmla="*/ 2 w 5"/>
                  <a:gd name="T15" fmla="*/ 6 h 8"/>
                  <a:gd name="T16" fmla="*/ 2 w 5"/>
                  <a:gd name="T17" fmla="*/ 8 h 8"/>
                  <a:gd name="T18" fmla="*/ 3 w 5"/>
                  <a:gd name="T19" fmla="*/ 8 h 8"/>
                  <a:gd name="T20" fmla="*/ 3 w 5"/>
                  <a:gd name="T21" fmla="*/ 8 h 8"/>
                  <a:gd name="T22" fmla="*/ 3 w 5"/>
                  <a:gd name="T23" fmla="*/ 6 h 8"/>
                  <a:gd name="T24" fmla="*/ 5 w 5"/>
                  <a:gd name="T25" fmla="*/ 4 h 8"/>
                  <a:gd name="T26" fmla="*/ 3 w 5"/>
                  <a:gd name="T27" fmla="*/ 2 h 8"/>
                  <a:gd name="T28" fmla="*/ 3 w 5"/>
                  <a:gd name="T29" fmla="*/ 0 h 8"/>
                  <a:gd name="T30" fmla="*/ 3 w 5"/>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8">
                    <a:moveTo>
                      <a:pt x="3" y="0"/>
                    </a:moveTo>
                    <a:lnTo>
                      <a:pt x="3" y="0"/>
                    </a:lnTo>
                    <a:lnTo>
                      <a:pt x="2" y="0"/>
                    </a:lnTo>
                    <a:lnTo>
                      <a:pt x="2" y="0"/>
                    </a:lnTo>
                    <a:lnTo>
                      <a:pt x="2" y="2"/>
                    </a:lnTo>
                    <a:lnTo>
                      <a:pt x="0" y="4"/>
                    </a:lnTo>
                    <a:lnTo>
                      <a:pt x="0" y="6"/>
                    </a:lnTo>
                    <a:lnTo>
                      <a:pt x="2" y="6"/>
                    </a:lnTo>
                    <a:lnTo>
                      <a:pt x="2" y="8"/>
                    </a:lnTo>
                    <a:lnTo>
                      <a:pt x="3" y="8"/>
                    </a:lnTo>
                    <a:lnTo>
                      <a:pt x="3" y="8"/>
                    </a:lnTo>
                    <a:lnTo>
                      <a:pt x="3" y="6"/>
                    </a:lnTo>
                    <a:lnTo>
                      <a:pt x="5" y="4"/>
                    </a:lnTo>
                    <a:lnTo>
                      <a:pt x="3" y="2"/>
                    </a:lnTo>
                    <a:lnTo>
                      <a:pt x="3" y="0"/>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Freeform 273"/>
              <p:cNvSpPr/>
              <p:nvPr/>
            </p:nvSpPr>
            <p:spPr bwMode="auto">
              <a:xfrm>
                <a:off x="1229" y="1356"/>
                <a:ext cx="2" cy="5"/>
              </a:xfrm>
              <a:custGeom>
                <a:avLst/>
                <a:gdLst>
                  <a:gd name="T0" fmla="*/ 0 w 2"/>
                  <a:gd name="T1" fmla="*/ 3 h 5"/>
                  <a:gd name="T2" fmla="*/ 2 w 2"/>
                  <a:gd name="T3" fmla="*/ 5 h 5"/>
                  <a:gd name="T4" fmla="*/ 2 w 2"/>
                  <a:gd name="T5" fmla="*/ 3 h 5"/>
                  <a:gd name="T6" fmla="*/ 2 w 2"/>
                  <a:gd name="T7" fmla="*/ 0 h 5"/>
                  <a:gd name="T8" fmla="*/ 0 w 2"/>
                  <a:gd name="T9" fmla="*/ 1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2" y="5"/>
                    </a:lnTo>
                    <a:lnTo>
                      <a:pt x="2" y="3"/>
                    </a:lnTo>
                    <a:lnTo>
                      <a:pt x="2" y="0"/>
                    </a:lnTo>
                    <a:lnTo>
                      <a:pt x="0" y="1"/>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Freeform 274"/>
              <p:cNvSpPr/>
              <p:nvPr/>
            </p:nvSpPr>
            <p:spPr bwMode="auto">
              <a:xfrm>
                <a:off x="1242" y="1346"/>
                <a:ext cx="2" cy="6"/>
              </a:xfrm>
              <a:custGeom>
                <a:avLst/>
                <a:gdLst>
                  <a:gd name="T0" fmla="*/ 2 w 2"/>
                  <a:gd name="T1" fmla="*/ 0 h 6"/>
                  <a:gd name="T2" fmla="*/ 2 w 2"/>
                  <a:gd name="T3" fmla="*/ 2 h 6"/>
                  <a:gd name="T4" fmla="*/ 0 w 2"/>
                  <a:gd name="T5" fmla="*/ 2 h 6"/>
                  <a:gd name="T6" fmla="*/ 0 w 2"/>
                  <a:gd name="T7" fmla="*/ 4 h 6"/>
                  <a:gd name="T8" fmla="*/ 2 w 2"/>
                  <a:gd name="T9" fmla="*/ 6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2" y="2"/>
                    </a:lnTo>
                    <a:lnTo>
                      <a:pt x="0" y="2"/>
                    </a:lnTo>
                    <a:lnTo>
                      <a:pt x="0" y="4"/>
                    </a:lnTo>
                    <a:lnTo>
                      <a:pt x="2" y="6"/>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Freeform 275"/>
              <p:cNvSpPr/>
              <p:nvPr/>
            </p:nvSpPr>
            <p:spPr bwMode="auto">
              <a:xfrm>
                <a:off x="1246" y="1350"/>
                <a:ext cx="3" cy="7"/>
              </a:xfrm>
              <a:custGeom>
                <a:avLst/>
                <a:gdLst>
                  <a:gd name="T0" fmla="*/ 2 w 3"/>
                  <a:gd name="T1" fmla="*/ 2 h 7"/>
                  <a:gd name="T2" fmla="*/ 2 w 3"/>
                  <a:gd name="T3" fmla="*/ 0 h 7"/>
                  <a:gd name="T4" fmla="*/ 0 w 3"/>
                  <a:gd name="T5" fmla="*/ 0 h 7"/>
                  <a:gd name="T6" fmla="*/ 2 w 3"/>
                  <a:gd name="T7" fmla="*/ 2 h 7"/>
                  <a:gd name="T8" fmla="*/ 3 w 3"/>
                  <a:gd name="T9" fmla="*/ 6 h 7"/>
                  <a:gd name="T10" fmla="*/ 2 w 3"/>
                  <a:gd name="T11" fmla="*/ 6 h 7"/>
                  <a:gd name="T12" fmla="*/ 3 w 3"/>
                  <a:gd name="T13" fmla="*/ 7 h 7"/>
                  <a:gd name="T14" fmla="*/ 3 w 3"/>
                  <a:gd name="T15" fmla="*/ 7 h 7"/>
                  <a:gd name="T16" fmla="*/ 3 w 3"/>
                  <a:gd name="T17" fmla="*/ 6 h 7"/>
                  <a:gd name="T18" fmla="*/ 3 w 3"/>
                  <a:gd name="T19" fmla="*/ 6 h 7"/>
                  <a:gd name="T20" fmla="*/ 2 w 3"/>
                  <a:gd name="T2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7">
                    <a:moveTo>
                      <a:pt x="2" y="2"/>
                    </a:moveTo>
                    <a:lnTo>
                      <a:pt x="2" y="0"/>
                    </a:lnTo>
                    <a:lnTo>
                      <a:pt x="0" y="0"/>
                    </a:lnTo>
                    <a:lnTo>
                      <a:pt x="2" y="2"/>
                    </a:lnTo>
                    <a:lnTo>
                      <a:pt x="3" y="6"/>
                    </a:lnTo>
                    <a:lnTo>
                      <a:pt x="2" y="6"/>
                    </a:lnTo>
                    <a:lnTo>
                      <a:pt x="3" y="7"/>
                    </a:lnTo>
                    <a:lnTo>
                      <a:pt x="3" y="7"/>
                    </a:lnTo>
                    <a:lnTo>
                      <a:pt x="3" y="6"/>
                    </a:lnTo>
                    <a:lnTo>
                      <a:pt x="3" y="6"/>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Freeform 276"/>
              <p:cNvSpPr/>
              <p:nvPr/>
            </p:nvSpPr>
            <p:spPr bwMode="auto">
              <a:xfrm>
                <a:off x="1255" y="1357"/>
                <a:ext cx="2" cy="2"/>
              </a:xfrm>
              <a:custGeom>
                <a:avLst/>
                <a:gdLst>
                  <a:gd name="T0" fmla="*/ 2 w 2"/>
                  <a:gd name="T1" fmla="*/ 0 h 2"/>
                  <a:gd name="T2" fmla="*/ 0 w 2"/>
                  <a:gd name="T3" fmla="*/ 0 h 2"/>
                  <a:gd name="T4" fmla="*/ 0 w 2"/>
                  <a:gd name="T5" fmla="*/ 0 h 2"/>
                  <a:gd name="T6" fmla="*/ 0 w 2"/>
                  <a:gd name="T7" fmla="*/ 2 h 2"/>
                  <a:gd name="T8" fmla="*/ 0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0" y="0"/>
                    </a:lnTo>
                    <a:lnTo>
                      <a:pt x="0" y="0"/>
                    </a:lnTo>
                    <a:lnTo>
                      <a:pt x="0" y="2"/>
                    </a:lnTo>
                    <a:lnTo>
                      <a:pt x="0" y="2"/>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Freeform 277"/>
              <p:cNvSpPr/>
              <p:nvPr/>
            </p:nvSpPr>
            <p:spPr bwMode="auto">
              <a:xfrm>
                <a:off x="1249" y="1365"/>
                <a:ext cx="0" cy="5"/>
              </a:xfrm>
              <a:custGeom>
                <a:avLst/>
                <a:gdLst>
                  <a:gd name="T0" fmla="*/ 1 h 5"/>
                  <a:gd name="T1" fmla="*/ 3 h 5"/>
                  <a:gd name="T2" fmla="*/ 5 h 5"/>
                  <a:gd name="T3" fmla="*/ 3 h 5"/>
                  <a:gd name="T4" fmla="*/ 1 h 5"/>
                  <a:gd name="T5" fmla="*/ 1 h 5"/>
                  <a:gd name="T6" fmla="*/ 0 h 5"/>
                  <a:gd name="T7" fmla="*/ 1 h 5"/>
                  <a:gd name="T8" fmla="*/ 1 h 5"/>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5">
                    <a:moveTo>
                      <a:pt x="0" y="1"/>
                    </a:moveTo>
                    <a:lnTo>
                      <a:pt x="0" y="3"/>
                    </a:lnTo>
                    <a:lnTo>
                      <a:pt x="0" y="5"/>
                    </a:lnTo>
                    <a:lnTo>
                      <a:pt x="0" y="3"/>
                    </a:lnTo>
                    <a:lnTo>
                      <a:pt x="0" y="1"/>
                    </a:lnTo>
                    <a:lnTo>
                      <a:pt x="0" y="1"/>
                    </a:lnTo>
                    <a:lnTo>
                      <a:pt x="0" y="0"/>
                    </a:lnTo>
                    <a:lnTo>
                      <a:pt x="0" y="1"/>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Freeform 278"/>
              <p:cNvSpPr/>
              <p:nvPr/>
            </p:nvSpPr>
            <p:spPr bwMode="auto">
              <a:xfrm>
                <a:off x="1253" y="1370"/>
                <a:ext cx="4" cy="5"/>
              </a:xfrm>
              <a:custGeom>
                <a:avLst/>
                <a:gdLst>
                  <a:gd name="T0" fmla="*/ 0 w 4"/>
                  <a:gd name="T1" fmla="*/ 5 h 5"/>
                  <a:gd name="T2" fmla="*/ 2 w 4"/>
                  <a:gd name="T3" fmla="*/ 5 h 5"/>
                  <a:gd name="T4" fmla="*/ 4 w 4"/>
                  <a:gd name="T5" fmla="*/ 4 h 5"/>
                  <a:gd name="T6" fmla="*/ 4 w 4"/>
                  <a:gd name="T7" fmla="*/ 2 h 5"/>
                  <a:gd name="T8" fmla="*/ 4 w 4"/>
                  <a:gd name="T9" fmla="*/ 0 h 5"/>
                  <a:gd name="T10" fmla="*/ 2 w 4"/>
                  <a:gd name="T11" fmla="*/ 0 h 5"/>
                  <a:gd name="T12" fmla="*/ 2 w 4"/>
                  <a:gd name="T13" fmla="*/ 0 h 5"/>
                  <a:gd name="T14" fmla="*/ 2 w 4"/>
                  <a:gd name="T15" fmla="*/ 0 h 5"/>
                  <a:gd name="T16" fmla="*/ 0 w 4"/>
                  <a:gd name="T17" fmla="*/ 0 h 5"/>
                  <a:gd name="T18" fmla="*/ 0 w 4"/>
                  <a:gd name="T19" fmla="*/ 0 h 5"/>
                  <a:gd name="T20" fmla="*/ 2 w 4"/>
                  <a:gd name="T21" fmla="*/ 2 h 5"/>
                  <a:gd name="T22" fmla="*/ 4 w 4"/>
                  <a:gd name="T23" fmla="*/ 2 h 5"/>
                  <a:gd name="T24" fmla="*/ 4 w 4"/>
                  <a:gd name="T25" fmla="*/ 2 h 5"/>
                  <a:gd name="T26" fmla="*/ 4 w 4"/>
                  <a:gd name="T27" fmla="*/ 2 h 5"/>
                  <a:gd name="T28" fmla="*/ 4 w 4"/>
                  <a:gd name="T29" fmla="*/ 4 h 5"/>
                  <a:gd name="T30" fmla="*/ 0 w 4"/>
                  <a:gd name="T31" fmla="*/ 5 h 5"/>
                  <a:gd name="T32" fmla="*/ 0 w 4"/>
                  <a:gd name="T3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5">
                    <a:moveTo>
                      <a:pt x="0" y="5"/>
                    </a:moveTo>
                    <a:lnTo>
                      <a:pt x="2" y="5"/>
                    </a:lnTo>
                    <a:lnTo>
                      <a:pt x="4" y="4"/>
                    </a:lnTo>
                    <a:lnTo>
                      <a:pt x="4" y="2"/>
                    </a:lnTo>
                    <a:lnTo>
                      <a:pt x="4" y="0"/>
                    </a:lnTo>
                    <a:lnTo>
                      <a:pt x="2" y="0"/>
                    </a:lnTo>
                    <a:lnTo>
                      <a:pt x="2" y="0"/>
                    </a:lnTo>
                    <a:lnTo>
                      <a:pt x="2" y="0"/>
                    </a:lnTo>
                    <a:lnTo>
                      <a:pt x="0" y="0"/>
                    </a:lnTo>
                    <a:lnTo>
                      <a:pt x="0" y="0"/>
                    </a:lnTo>
                    <a:lnTo>
                      <a:pt x="2" y="2"/>
                    </a:lnTo>
                    <a:lnTo>
                      <a:pt x="4" y="2"/>
                    </a:lnTo>
                    <a:lnTo>
                      <a:pt x="4" y="2"/>
                    </a:lnTo>
                    <a:lnTo>
                      <a:pt x="4" y="2"/>
                    </a:lnTo>
                    <a:lnTo>
                      <a:pt x="4"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Freeform 279"/>
              <p:cNvSpPr/>
              <p:nvPr/>
            </p:nvSpPr>
            <p:spPr bwMode="auto">
              <a:xfrm>
                <a:off x="1264" y="1374"/>
                <a:ext cx="2" cy="1"/>
              </a:xfrm>
              <a:custGeom>
                <a:avLst/>
                <a:gdLst>
                  <a:gd name="T0" fmla="*/ 2 w 2"/>
                  <a:gd name="T1" fmla="*/ 1 h 1"/>
                  <a:gd name="T2" fmla="*/ 2 w 2"/>
                  <a:gd name="T3" fmla="*/ 1 h 1"/>
                  <a:gd name="T4" fmla="*/ 2 w 2"/>
                  <a:gd name="T5" fmla="*/ 0 h 1"/>
                  <a:gd name="T6" fmla="*/ 0 w 2"/>
                  <a:gd name="T7" fmla="*/ 0 h 1"/>
                  <a:gd name="T8" fmla="*/ 0 w 2"/>
                  <a:gd name="T9" fmla="*/ 1 h 1"/>
                  <a:gd name="T10" fmla="*/ 0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2" y="1"/>
                    </a:lnTo>
                    <a:lnTo>
                      <a:pt x="2" y="0"/>
                    </a:lnTo>
                    <a:lnTo>
                      <a:pt x="0" y="0"/>
                    </a:lnTo>
                    <a:lnTo>
                      <a:pt x="0" y="1"/>
                    </a:lnTo>
                    <a:lnTo>
                      <a:pt x="0"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Freeform 280"/>
              <p:cNvSpPr/>
              <p:nvPr/>
            </p:nvSpPr>
            <p:spPr bwMode="auto">
              <a:xfrm>
                <a:off x="1268" y="1379"/>
                <a:ext cx="7" cy="2"/>
              </a:xfrm>
              <a:custGeom>
                <a:avLst/>
                <a:gdLst>
                  <a:gd name="T0" fmla="*/ 5 w 7"/>
                  <a:gd name="T1" fmla="*/ 2 h 2"/>
                  <a:gd name="T2" fmla="*/ 5 w 7"/>
                  <a:gd name="T3" fmla="*/ 2 h 2"/>
                  <a:gd name="T4" fmla="*/ 7 w 7"/>
                  <a:gd name="T5" fmla="*/ 2 h 2"/>
                  <a:gd name="T6" fmla="*/ 5 w 7"/>
                  <a:gd name="T7" fmla="*/ 2 h 2"/>
                  <a:gd name="T8" fmla="*/ 3 w 7"/>
                  <a:gd name="T9" fmla="*/ 0 h 2"/>
                  <a:gd name="T10" fmla="*/ 3 w 7"/>
                  <a:gd name="T11" fmla="*/ 0 h 2"/>
                  <a:gd name="T12" fmla="*/ 1 w 7"/>
                  <a:gd name="T13" fmla="*/ 0 h 2"/>
                  <a:gd name="T14" fmla="*/ 1 w 7"/>
                  <a:gd name="T15" fmla="*/ 0 h 2"/>
                  <a:gd name="T16" fmla="*/ 0 w 7"/>
                  <a:gd name="T17" fmla="*/ 2 h 2"/>
                  <a:gd name="T18" fmla="*/ 1 w 7"/>
                  <a:gd name="T19" fmla="*/ 2 h 2"/>
                  <a:gd name="T20" fmla="*/ 3 w 7"/>
                  <a:gd name="T21" fmla="*/ 0 h 2"/>
                  <a:gd name="T22" fmla="*/ 5 w 7"/>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
                    <a:moveTo>
                      <a:pt x="5" y="2"/>
                    </a:moveTo>
                    <a:lnTo>
                      <a:pt x="5" y="2"/>
                    </a:lnTo>
                    <a:lnTo>
                      <a:pt x="7" y="2"/>
                    </a:lnTo>
                    <a:lnTo>
                      <a:pt x="5" y="2"/>
                    </a:lnTo>
                    <a:lnTo>
                      <a:pt x="3" y="0"/>
                    </a:lnTo>
                    <a:lnTo>
                      <a:pt x="3" y="0"/>
                    </a:lnTo>
                    <a:lnTo>
                      <a:pt x="1" y="0"/>
                    </a:lnTo>
                    <a:lnTo>
                      <a:pt x="1" y="0"/>
                    </a:lnTo>
                    <a:lnTo>
                      <a:pt x="0" y="2"/>
                    </a:lnTo>
                    <a:lnTo>
                      <a:pt x="1" y="2"/>
                    </a:lnTo>
                    <a:lnTo>
                      <a:pt x="3" y="0"/>
                    </a:lnTo>
                    <a:lnTo>
                      <a:pt x="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Freeform 281"/>
              <p:cNvSpPr/>
              <p:nvPr/>
            </p:nvSpPr>
            <p:spPr bwMode="auto">
              <a:xfrm>
                <a:off x="1257" y="1384"/>
                <a:ext cx="5" cy="4"/>
              </a:xfrm>
              <a:custGeom>
                <a:avLst/>
                <a:gdLst>
                  <a:gd name="T0" fmla="*/ 0 w 5"/>
                  <a:gd name="T1" fmla="*/ 4 h 4"/>
                  <a:gd name="T2" fmla="*/ 3 w 5"/>
                  <a:gd name="T3" fmla="*/ 4 h 4"/>
                  <a:gd name="T4" fmla="*/ 5 w 5"/>
                  <a:gd name="T5" fmla="*/ 4 h 4"/>
                  <a:gd name="T6" fmla="*/ 5 w 5"/>
                  <a:gd name="T7" fmla="*/ 2 h 4"/>
                  <a:gd name="T8" fmla="*/ 5 w 5"/>
                  <a:gd name="T9" fmla="*/ 0 h 4"/>
                  <a:gd name="T10" fmla="*/ 3 w 5"/>
                  <a:gd name="T11" fmla="*/ 2 h 4"/>
                  <a:gd name="T12" fmla="*/ 1 w 5"/>
                  <a:gd name="T13" fmla="*/ 2 h 4"/>
                  <a:gd name="T14" fmla="*/ 0 w 5"/>
                  <a:gd name="T15" fmla="*/ 2 h 4"/>
                  <a:gd name="T16" fmla="*/ 0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4"/>
                    </a:moveTo>
                    <a:lnTo>
                      <a:pt x="3" y="4"/>
                    </a:lnTo>
                    <a:lnTo>
                      <a:pt x="5" y="4"/>
                    </a:lnTo>
                    <a:lnTo>
                      <a:pt x="5" y="2"/>
                    </a:lnTo>
                    <a:lnTo>
                      <a:pt x="5" y="0"/>
                    </a:lnTo>
                    <a:lnTo>
                      <a:pt x="3" y="2"/>
                    </a:lnTo>
                    <a:lnTo>
                      <a:pt x="1" y="2"/>
                    </a:lnTo>
                    <a:lnTo>
                      <a:pt x="0" y="2"/>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Freeform 282"/>
              <p:cNvSpPr/>
              <p:nvPr/>
            </p:nvSpPr>
            <p:spPr bwMode="auto">
              <a:xfrm>
                <a:off x="1229" y="1356"/>
                <a:ext cx="2" cy="1"/>
              </a:xfrm>
              <a:custGeom>
                <a:avLst/>
                <a:gdLst>
                  <a:gd name="T0" fmla="*/ 2 w 2"/>
                  <a:gd name="T1" fmla="*/ 0 h 1"/>
                  <a:gd name="T2" fmla="*/ 0 w 2"/>
                  <a:gd name="T3" fmla="*/ 0 h 1"/>
                  <a:gd name="T4" fmla="*/ 0 w 2"/>
                  <a:gd name="T5" fmla="*/ 1 h 1"/>
                  <a:gd name="T6" fmla="*/ 0 w 2"/>
                  <a:gd name="T7" fmla="*/ 0 h 1"/>
                  <a:gd name="T8" fmla="*/ 2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0" y="0"/>
                    </a:lnTo>
                    <a:lnTo>
                      <a:pt x="0" y="1"/>
                    </a:lnTo>
                    <a:lnTo>
                      <a:pt x="0"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Freeform 283"/>
              <p:cNvSpPr/>
              <p:nvPr/>
            </p:nvSpPr>
            <p:spPr bwMode="auto">
              <a:xfrm>
                <a:off x="1340" y="1491"/>
                <a:ext cx="7" cy="7"/>
              </a:xfrm>
              <a:custGeom>
                <a:avLst/>
                <a:gdLst>
                  <a:gd name="T0" fmla="*/ 7 w 7"/>
                  <a:gd name="T1" fmla="*/ 2 h 7"/>
                  <a:gd name="T2" fmla="*/ 7 w 7"/>
                  <a:gd name="T3" fmla="*/ 0 h 7"/>
                  <a:gd name="T4" fmla="*/ 7 w 7"/>
                  <a:gd name="T5" fmla="*/ 0 h 7"/>
                  <a:gd name="T6" fmla="*/ 7 w 7"/>
                  <a:gd name="T7" fmla="*/ 0 h 7"/>
                  <a:gd name="T8" fmla="*/ 5 w 7"/>
                  <a:gd name="T9" fmla="*/ 0 h 7"/>
                  <a:gd name="T10" fmla="*/ 4 w 7"/>
                  <a:gd name="T11" fmla="*/ 0 h 7"/>
                  <a:gd name="T12" fmla="*/ 2 w 7"/>
                  <a:gd name="T13" fmla="*/ 0 h 7"/>
                  <a:gd name="T14" fmla="*/ 2 w 7"/>
                  <a:gd name="T15" fmla="*/ 0 h 7"/>
                  <a:gd name="T16" fmla="*/ 2 w 7"/>
                  <a:gd name="T17" fmla="*/ 2 h 7"/>
                  <a:gd name="T18" fmla="*/ 4 w 7"/>
                  <a:gd name="T19" fmla="*/ 2 h 7"/>
                  <a:gd name="T20" fmla="*/ 4 w 7"/>
                  <a:gd name="T21" fmla="*/ 2 h 7"/>
                  <a:gd name="T22" fmla="*/ 4 w 7"/>
                  <a:gd name="T23" fmla="*/ 4 h 7"/>
                  <a:gd name="T24" fmla="*/ 2 w 7"/>
                  <a:gd name="T25" fmla="*/ 6 h 7"/>
                  <a:gd name="T26" fmla="*/ 0 w 7"/>
                  <a:gd name="T27" fmla="*/ 7 h 7"/>
                  <a:gd name="T28" fmla="*/ 0 w 7"/>
                  <a:gd name="T29" fmla="*/ 7 h 7"/>
                  <a:gd name="T30" fmla="*/ 4 w 7"/>
                  <a:gd name="T31" fmla="*/ 7 h 7"/>
                  <a:gd name="T32" fmla="*/ 7 w 7"/>
                  <a:gd name="T33" fmla="*/ 7 h 7"/>
                  <a:gd name="T34" fmla="*/ 7 w 7"/>
                  <a:gd name="T35" fmla="*/ 6 h 7"/>
                  <a:gd name="T36" fmla="*/ 7 w 7"/>
                  <a:gd name="T37" fmla="*/ 4 h 7"/>
                  <a:gd name="T38" fmla="*/ 7 w 7"/>
                  <a:gd name="T39" fmla="*/ 4 h 7"/>
                  <a:gd name="T40" fmla="*/ 7 w 7"/>
                  <a:gd name="T41" fmla="*/ 4 h 7"/>
                  <a:gd name="T42" fmla="*/ 7 w 7"/>
                  <a:gd name="T4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7">
                    <a:moveTo>
                      <a:pt x="7" y="2"/>
                    </a:moveTo>
                    <a:lnTo>
                      <a:pt x="7" y="0"/>
                    </a:lnTo>
                    <a:lnTo>
                      <a:pt x="7" y="0"/>
                    </a:lnTo>
                    <a:lnTo>
                      <a:pt x="7" y="0"/>
                    </a:lnTo>
                    <a:lnTo>
                      <a:pt x="5" y="0"/>
                    </a:lnTo>
                    <a:lnTo>
                      <a:pt x="4" y="0"/>
                    </a:lnTo>
                    <a:lnTo>
                      <a:pt x="2" y="0"/>
                    </a:lnTo>
                    <a:lnTo>
                      <a:pt x="2" y="0"/>
                    </a:lnTo>
                    <a:lnTo>
                      <a:pt x="2" y="2"/>
                    </a:lnTo>
                    <a:lnTo>
                      <a:pt x="4" y="2"/>
                    </a:lnTo>
                    <a:lnTo>
                      <a:pt x="4" y="2"/>
                    </a:lnTo>
                    <a:lnTo>
                      <a:pt x="4" y="4"/>
                    </a:lnTo>
                    <a:lnTo>
                      <a:pt x="2" y="6"/>
                    </a:lnTo>
                    <a:lnTo>
                      <a:pt x="0" y="7"/>
                    </a:lnTo>
                    <a:lnTo>
                      <a:pt x="0" y="7"/>
                    </a:lnTo>
                    <a:lnTo>
                      <a:pt x="4" y="7"/>
                    </a:lnTo>
                    <a:lnTo>
                      <a:pt x="7" y="7"/>
                    </a:lnTo>
                    <a:lnTo>
                      <a:pt x="7" y="6"/>
                    </a:lnTo>
                    <a:lnTo>
                      <a:pt x="7" y="4"/>
                    </a:lnTo>
                    <a:lnTo>
                      <a:pt x="7" y="4"/>
                    </a:lnTo>
                    <a:lnTo>
                      <a:pt x="7" y="4"/>
                    </a:lnTo>
                    <a:lnTo>
                      <a:pt x="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Freeform 284"/>
              <p:cNvSpPr/>
              <p:nvPr/>
            </p:nvSpPr>
            <p:spPr bwMode="auto">
              <a:xfrm>
                <a:off x="1700" y="957"/>
                <a:ext cx="65" cy="29"/>
              </a:xfrm>
              <a:custGeom>
                <a:avLst/>
                <a:gdLst>
                  <a:gd name="T0" fmla="*/ 9 w 65"/>
                  <a:gd name="T1" fmla="*/ 15 h 29"/>
                  <a:gd name="T2" fmla="*/ 2 w 65"/>
                  <a:gd name="T3" fmla="*/ 17 h 29"/>
                  <a:gd name="T4" fmla="*/ 7 w 65"/>
                  <a:gd name="T5" fmla="*/ 15 h 29"/>
                  <a:gd name="T6" fmla="*/ 11 w 65"/>
                  <a:gd name="T7" fmla="*/ 17 h 29"/>
                  <a:gd name="T8" fmla="*/ 15 w 65"/>
                  <a:gd name="T9" fmla="*/ 19 h 29"/>
                  <a:gd name="T10" fmla="*/ 13 w 65"/>
                  <a:gd name="T11" fmla="*/ 20 h 29"/>
                  <a:gd name="T12" fmla="*/ 11 w 65"/>
                  <a:gd name="T13" fmla="*/ 24 h 29"/>
                  <a:gd name="T14" fmla="*/ 11 w 65"/>
                  <a:gd name="T15" fmla="*/ 26 h 29"/>
                  <a:gd name="T16" fmla="*/ 18 w 65"/>
                  <a:gd name="T17" fmla="*/ 26 h 29"/>
                  <a:gd name="T18" fmla="*/ 24 w 65"/>
                  <a:gd name="T19" fmla="*/ 29 h 29"/>
                  <a:gd name="T20" fmla="*/ 29 w 65"/>
                  <a:gd name="T21" fmla="*/ 29 h 29"/>
                  <a:gd name="T22" fmla="*/ 40 w 65"/>
                  <a:gd name="T23" fmla="*/ 26 h 29"/>
                  <a:gd name="T24" fmla="*/ 44 w 65"/>
                  <a:gd name="T25" fmla="*/ 26 h 29"/>
                  <a:gd name="T26" fmla="*/ 53 w 65"/>
                  <a:gd name="T27" fmla="*/ 22 h 29"/>
                  <a:gd name="T28" fmla="*/ 55 w 65"/>
                  <a:gd name="T29" fmla="*/ 20 h 29"/>
                  <a:gd name="T30" fmla="*/ 60 w 65"/>
                  <a:gd name="T31" fmla="*/ 19 h 29"/>
                  <a:gd name="T32" fmla="*/ 60 w 65"/>
                  <a:gd name="T33" fmla="*/ 17 h 29"/>
                  <a:gd name="T34" fmla="*/ 64 w 65"/>
                  <a:gd name="T35" fmla="*/ 15 h 29"/>
                  <a:gd name="T36" fmla="*/ 64 w 65"/>
                  <a:gd name="T37" fmla="*/ 13 h 29"/>
                  <a:gd name="T38" fmla="*/ 62 w 65"/>
                  <a:gd name="T39" fmla="*/ 9 h 29"/>
                  <a:gd name="T40" fmla="*/ 58 w 65"/>
                  <a:gd name="T41" fmla="*/ 8 h 29"/>
                  <a:gd name="T42" fmla="*/ 56 w 65"/>
                  <a:gd name="T43" fmla="*/ 4 h 29"/>
                  <a:gd name="T44" fmla="*/ 58 w 65"/>
                  <a:gd name="T45" fmla="*/ 2 h 29"/>
                  <a:gd name="T46" fmla="*/ 55 w 65"/>
                  <a:gd name="T47" fmla="*/ 2 h 29"/>
                  <a:gd name="T48" fmla="*/ 53 w 65"/>
                  <a:gd name="T49" fmla="*/ 0 h 29"/>
                  <a:gd name="T50" fmla="*/ 49 w 65"/>
                  <a:gd name="T51" fmla="*/ 2 h 29"/>
                  <a:gd name="T52" fmla="*/ 46 w 65"/>
                  <a:gd name="T53" fmla="*/ 2 h 29"/>
                  <a:gd name="T54" fmla="*/ 42 w 65"/>
                  <a:gd name="T55" fmla="*/ 4 h 29"/>
                  <a:gd name="T56" fmla="*/ 38 w 65"/>
                  <a:gd name="T57" fmla="*/ 4 h 29"/>
                  <a:gd name="T58" fmla="*/ 38 w 65"/>
                  <a:gd name="T59" fmla="*/ 6 h 29"/>
                  <a:gd name="T60" fmla="*/ 36 w 65"/>
                  <a:gd name="T61" fmla="*/ 4 h 29"/>
                  <a:gd name="T62" fmla="*/ 31 w 65"/>
                  <a:gd name="T63" fmla="*/ 4 h 29"/>
                  <a:gd name="T64" fmla="*/ 29 w 65"/>
                  <a:gd name="T65" fmla="*/ 8 h 29"/>
                  <a:gd name="T66" fmla="*/ 26 w 65"/>
                  <a:gd name="T67" fmla="*/ 4 h 29"/>
                  <a:gd name="T68" fmla="*/ 26 w 65"/>
                  <a:gd name="T69" fmla="*/ 9 h 29"/>
                  <a:gd name="T70" fmla="*/ 22 w 65"/>
                  <a:gd name="T71" fmla="*/ 11 h 29"/>
                  <a:gd name="T72" fmla="*/ 20 w 65"/>
                  <a:gd name="T73" fmla="*/ 9 h 29"/>
                  <a:gd name="T74" fmla="*/ 18 w 65"/>
                  <a:gd name="T75" fmla="*/ 8 h 29"/>
                  <a:gd name="T76" fmla="*/ 20 w 65"/>
                  <a:gd name="T77" fmla="*/ 6 h 29"/>
                  <a:gd name="T78" fmla="*/ 20 w 65"/>
                  <a:gd name="T79" fmla="*/ 4 h 29"/>
                  <a:gd name="T80" fmla="*/ 15 w 65"/>
                  <a:gd name="T81" fmla="*/ 0 h 29"/>
                  <a:gd name="T82" fmla="*/ 11 w 65"/>
                  <a:gd name="T83" fmla="*/ 0 h 29"/>
                  <a:gd name="T84" fmla="*/ 13 w 65"/>
                  <a:gd name="T85" fmla="*/ 0 h 29"/>
                  <a:gd name="T86" fmla="*/ 13 w 65"/>
                  <a:gd name="T87" fmla="*/ 2 h 29"/>
                  <a:gd name="T88" fmla="*/ 13 w 65"/>
                  <a:gd name="T89" fmla="*/ 4 h 29"/>
                  <a:gd name="T90" fmla="*/ 13 w 65"/>
                  <a:gd name="T91" fmla="*/ 6 h 29"/>
                  <a:gd name="T92" fmla="*/ 11 w 65"/>
                  <a:gd name="T93" fmla="*/ 2 h 29"/>
                  <a:gd name="T94" fmla="*/ 7 w 65"/>
                  <a:gd name="T95" fmla="*/ 4 h 29"/>
                  <a:gd name="T96" fmla="*/ 6 w 65"/>
                  <a:gd name="T97" fmla="*/ 6 h 29"/>
                  <a:gd name="T98" fmla="*/ 7 w 65"/>
                  <a:gd name="T99" fmla="*/ 8 h 29"/>
                  <a:gd name="T100" fmla="*/ 4 w 65"/>
                  <a:gd name="T101" fmla="*/ 8 h 29"/>
                  <a:gd name="T102" fmla="*/ 2 w 65"/>
                  <a:gd name="T103" fmla="*/ 8 h 29"/>
                  <a:gd name="T104" fmla="*/ 6 w 65"/>
                  <a:gd name="T105" fmla="*/ 9 h 29"/>
                  <a:gd name="T106" fmla="*/ 11 w 65"/>
                  <a:gd name="T107" fmla="*/ 8 h 29"/>
                  <a:gd name="T108" fmla="*/ 15 w 65"/>
                  <a:gd name="T109" fmla="*/ 9 h 29"/>
                  <a:gd name="T110" fmla="*/ 11 w 65"/>
                  <a:gd name="T111" fmla="*/ 11 h 29"/>
                  <a:gd name="T112" fmla="*/ 17 w 65"/>
                  <a:gd name="T113"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29">
                    <a:moveTo>
                      <a:pt x="13" y="13"/>
                    </a:moveTo>
                    <a:lnTo>
                      <a:pt x="11" y="13"/>
                    </a:lnTo>
                    <a:lnTo>
                      <a:pt x="11" y="13"/>
                    </a:lnTo>
                    <a:lnTo>
                      <a:pt x="11" y="13"/>
                    </a:lnTo>
                    <a:lnTo>
                      <a:pt x="9" y="15"/>
                    </a:lnTo>
                    <a:lnTo>
                      <a:pt x="7" y="15"/>
                    </a:lnTo>
                    <a:lnTo>
                      <a:pt x="6" y="15"/>
                    </a:lnTo>
                    <a:lnTo>
                      <a:pt x="4" y="15"/>
                    </a:lnTo>
                    <a:lnTo>
                      <a:pt x="2" y="15"/>
                    </a:lnTo>
                    <a:lnTo>
                      <a:pt x="2" y="17"/>
                    </a:lnTo>
                    <a:lnTo>
                      <a:pt x="4" y="17"/>
                    </a:lnTo>
                    <a:lnTo>
                      <a:pt x="4" y="17"/>
                    </a:lnTo>
                    <a:lnTo>
                      <a:pt x="6" y="17"/>
                    </a:lnTo>
                    <a:lnTo>
                      <a:pt x="7" y="15"/>
                    </a:lnTo>
                    <a:lnTo>
                      <a:pt x="7" y="15"/>
                    </a:lnTo>
                    <a:lnTo>
                      <a:pt x="9" y="17"/>
                    </a:lnTo>
                    <a:lnTo>
                      <a:pt x="9" y="17"/>
                    </a:lnTo>
                    <a:lnTo>
                      <a:pt x="11" y="17"/>
                    </a:lnTo>
                    <a:lnTo>
                      <a:pt x="11" y="17"/>
                    </a:lnTo>
                    <a:lnTo>
                      <a:pt x="11" y="17"/>
                    </a:lnTo>
                    <a:lnTo>
                      <a:pt x="11" y="19"/>
                    </a:lnTo>
                    <a:lnTo>
                      <a:pt x="13" y="19"/>
                    </a:lnTo>
                    <a:lnTo>
                      <a:pt x="13" y="19"/>
                    </a:lnTo>
                    <a:lnTo>
                      <a:pt x="13" y="19"/>
                    </a:lnTo>
                    <a:lnTo>
                      <a:pt x="15" y="19"/>
                    </a:lnTo>
                    <a:lnTo>
                      <a:pt x="15" y="19"/>
                    </a:lnTo>
                    <a:lnTo>
                      <a:pt x="15" y="19"/>
                    </a:lnTo>
                    <a:lnTo>
                      <a:pt x="15" y="20"/>
                    </a:lnTo>
                    <a:lnTo>
                      <a:pt x="15" y="20"/>
                    </a:lnTo>
                    <a:lnTo>
                      <a:pt x="13" y="20"/>
                    </a:lnTo>
                    <a:lnTo>
                      <a:pt x="15" y="20"/>
                    </a:lnTo>
                    <a:lnTo>
                      <a:pt x="15" y="22"/>
                    </a:lnTo>
                    <a:lnTo>
                      <a:pt x="13" y="22"/>
                    </a:lnTo>
                    <a:lnTo>
                      <a:pt x="11" y="24"/>
                    </a:lnTo>
                    <a:lnTo>
                      <a:pt x="11" y="24"/>
                    </a:lnTo>
                    <a:lnTo>
                      <a:pt x="9" y="22"/>
                    </a:lnTo>
                    <a:lnTo>
                      <a:pt x="9" y="24"/>
                    </a:lnTo>
                    <a:lnTo>
                      <a:pt x="9" y="26"/>
                    </a:lnTo>
                    <a:lnTo>
                      <a:pt x="9" y="26"/>
                    </a:lnTo>
                    <a:lnTo>
                      <a:pt x="11" y="26"/>
                    </a:lnTo>
                    <a:lnTo>
                      <a:pt x="13" y="26"/>
                    </a:lnTo>
                    <a:lnTo>
                      <a:pt x="13" y="26"/>
                    </a:lnTo>
                    <a:lnTo>
                      <a:pt x="15" y="26"/>
                    </a:lnTo>
                    <a:lnTo>
                      <a:pt x="17" y="26"/>
                    </a:lnTo>
                    <a:lnTo>
                      <a:pt x="18" y="26"/>
                    </a:lnTo>
                    <a:lnTo>
                      <a:pt x="20" y="26"/>
                    </a:lnTo>
                    <a:lnTo>
                      <a:pt x="22" y="26"/>
                    </a:lnTo>
                    <a:lnTo>
                      <a:pt x="22" y="28"/>
                    </a:lnTo>
                    <a:lnTo>
                      <a:pt x="24" y="28"/>
                    </a:lnTo>
                    <a:lnTo>
                      <a:pt x="24" y="29"/>
                    </a:lnTo>
                    <a:lnTo>
                      <a:pt x="24" y="28"/>
                    </a:lnTo>
                    <a:lnTo>
                      <a:pt x="26" y="28"/>
                    </a:lnTo>
                    <a:lnTo>
                      <a:pt x="27" y="29"/>
                    </a:lnTo>
                    <a:lnTo>
                      <a:pt x="29" y="29"/>
                    </a:lnTo>
                    <a:lnTo>
                      <a:pt x="29" y="29"/>
                    </a:lnTo>
                    <a:lnTo>
                      <a:pt x="31" y="29"/>
                    </a:lnTo>
                    <a:lnTo>
                      <a:pt x="33" y="29"/>
                    </a:lnTo>
                    <a:lnTo>
                      <a:pt x="33" y="29"/>
                    </a:lnTo>
                    <a:lnTo>
                      <a:pt x="36" y="29"/>
                    </a:lnTo>
                    <a:lnTo>
                      <a:pt x="40" y="26"/>
                    </a:lnTo>
                    <a:lnTo>
                      <a:pt x="42" y="26"/>
                    </a:lnTo>
                    <a:lnTo>
                      <a:pt x="42" y="26"/>
                    </a:lnTo>
                    <a:lnTo>
                      <a:pt x="44" y="26"/>
                    </a:lnTo>
                    <a:lnTo>
                      <a:pt x="44" y="26"/>
                    </a:lnTo>
                    <a:lnTo>
                      <a:pt x="44" y="26"/>
                    </a:lnTo>
                    <a:lnTo>
                      <a:pt x="46" y="26"/>
                    </a:lnTo>
                    <a:lnTo>
                      <a:pt x="47" y="24"/>
                    </a:lnTo>
                    <a:lnTo>
                      <a:pt x="49" y="24"/>
                    </a:lnTo>
                    <a:lnTo>
                      <a:pt x="51" y="22"/>
                    </a:lnTo>
                    <a:lnTo>
                      <a:pt x="53" y="22"/>
                    </a:lnTo>
                    <a:lnTo>
                      <a:pt x="53" y="20"/>
                    </a:lnTo>
                    <a:lnTo>
                      <a:pt x="53" y="20"/>
                    </a:lnTo>
                    <a:lnTo>
                      <a:pt x="55" y="20"/>
                    </a:lnTo>
                    <a:lnTo>
                      <a:pt x="55" y="20"/>
                    </a:lnTo>
                    <a:lnTo>
                      <a:pt x="55" y="20"/>
                    </a:lnTo>
                    <a:lnTo>
                      <a:pt x="56" y="22"/>
                    </a:lnTo>
                    <a:lnTo>
                      <a:pt x="56" y="20"/>
                    </a:lnTo>
                    <a:lnTo>
                      <a:pt x="58" y="20"/>
                    </a:lnTo>
                    <a:lnTo>
                      <a:pt x="60" y="20"/>
                    </a:lnTo>
                    <a:lnTo>
                      <a:pt x="60" y="19"/>
                    </a:lnTo>
                    <a:lnTo>
                      <a:pt x="60" y="19"/>
                    </a:lnTo>
                    <a:lnTo>
                      <a:pt x="58" y="19"/>
                    </a:lnTo>
                    <a:lnTo>
                      <a:pt x="60" y="19"/>
                    </a:lnTo>
                    <a:lnTo>
                      <a:pt x="58" y="17"/>
                    </a:lnTo>
                    <a:lnTo>
                      <a:pt x="60" y="17"/>
                    </a:lnTo>
                    <a:lnTo>
                      <a:pt x="60" y="17"/>
                    </a:lnTo>
                    <a:lnTo>
                      <a:pt x="62" y="17"/>
                    </a:lnTo>
                    <a:lnTo>
                      <a:pt x="64" y="17"/>
                    </a:lnTo>
                    <a:lnTo>
                      <a:pt x="64" y="17"/>
                    </a:lnTo>
                    <a:lnTo>
                      <a:pt x="64" y="15"/>
                    </a:lnTo>
                    <a:lnTo>
                      <a:pt x="65" y="15"/>
                    </a:lnTo>
                    <a:lnTo>
                      <a:pt x="65" y="13"/>
                    </a:lnTo>
                    <a:lnTo>
                      <a:pt x="65" y="13"/>
                    </a:lnTo>
                    <a:lnTo>
                      <a:pt x="65" y="13"/>
                    </a:lnTo>
                    <a:lnTo>
                      <a:pt x="64" y="13"/>
                    </a:lnTo>
                    <a:lnTo>
                      <a:pt x="64" y="11"/>
                    </a:lnTo>
                    <a:lnTo>
                      <a:pt x="64" y="11"/>
                    </a:lnTo>
                    <a:lnTo>
                      <a:pt x="65" y="11"/>
                    </a:lnTo>
                    <a:lnTo>
                      <a:pt x="64" y="8"/>
                    </a:lnTo>
                    <a:lnTo>
                      <a:pt x="62" y="9"/>
                    </a:lnTo>
                    <a:lnTo>
                      <a:pt x="62" y="9"/>
                    </a:lnTo>
                    <a:lnTo>
                      <a:pt x="62" y="8"/>
                    </a:lnTo>
                    <a:lnTo>
                      <a:pt x="62" y="8"/>
                    </a:lnTo>
                    <a:lnTo>
                      <a:pt x="58" y="8"/>
                    </a:lnTo>
                    <a:lnTo>
                      <a:pt x="58" y="8"/>
                    </a:lnTo>
                    <a:lnTo>
                      <a:pt x="60" y="6"/>
                    </a:lnTo>
                    <a:lnTo>
                      <a:pt x="60" y="4"/>
                    </a:lnTo>
                    <a:lnTo>
                      <a:pt x="56" y="6"/>
                    </a:lnTo>
                    <a:lnTo>
                      <a:pt x="56" y="4"/>
                    </a:lnTo>
                    <a:lnTo>
                      <a:pt x="56" y="4"/>
                    </a:lnTo>
                    <a:lnTo>
                      <a:pt x="58" y="2"/>
                    </a:lnTo>
                    <a:lnTo>
                      <a:pt x="60" y="2"/>
                    </a:lnTo>
                    <a:lnTo>
                      <a:pt x="60" y="2"/>
                    </a:lnTo>
                    <a:lnTo>
                      <a:pt x="58" y="2"/>
                    </a:lnTo>
                    <a:lnTo>
                      <a:pt x="58" y="2"/>
                    </a:lnTo>
                    <a:lnTo>
                      <a:pt x="56" y="2"/>
                    </a:lnTo>
                    <a:lnTo>
                      <a:pt x="56" y="2"/>
                    </a:lnTo>
                    <a:lnTo>
                      <a:pt x="56" y="2"/>
                    </a:lnTo>
                    <a:lnTo>
                      <a:pt x="55" y="2"/>
                    </a:lnTo>
                    <a:lnTo>
                      <a:pt x="55" y="2"/>
                    </a:lnTo>
                    <a:lnTo>
                      <a:pt x="53" y="2"/>
                    </a:lnTo>
                    <a:lnTo>
                      <a:pt x="53" y="2"/>
                    </a:lnTo>
                    <a:lnTo>
                      <a:pt x="53" y="2"/>
                    </a:lnTo>
                    <a:lnTo>
                      <a:pt x="53" y="0"/>
                    </a:lnTo>
                    <a:lnTo>
                      <a:pt x="53" y="0"/>
                    </a:lnTo>
                    <a:lnTo>
                      <a:pt x="51" y="0"/>
                    </a:lnTo>
                    <a:lnTo>
                      <a:pt x="51" y="0"/>
                    </a:lnTo>
                    <a:lnTo>
                      <a:pt x="49" y="0"/>
                    </a:lnTo>
                    <a:lnTo>
                      <a:pt x="49" y="0"/>
                    </a:lnTo>
                    <a:lnTo>
                      <a:pt x="49" y="2"/>
                    </a:lnTo>
                    <a:lnTo>
                      <a:pt x="49" y="2"/>
                    </a:lnTo>
                    <a:lnTo>
                      <a:pt x="47" y="4"/>
                    </a:lnTo>
                    <a:lnTo>
                      <a:pt x="47" y="4"/>
                    </a:lnTo>
                    <a:lnTo>
                      <a:pt x="46" y="4"/>
                    </a:lnTo>
                    <a:lnTo>
                      <a:pt x="46" y="2"/>
                    </a:lnTo>
                    <a:lnTo>
                      <a:pt x="44" y="2"/>
                    </a:lnTo>
                    <a:lnTo>
                      <a:pt x="44" y="4"/>
                    </a:lnTo>
                    <a:lnTo>
                      <a:pt x="44" y="4"/>
                    </a:lnTo>
                    <a:lnTo>
                      <a:pt x="44" y="4"/>
                    </a:lnTo>
                    <a:lnTo>
                      <a:pt x="42" y="4"/>
                    </a:lnTo>
                    <a:lnTo>
                      <a:pt x="42" y="4"/>
                    </a:lnTo>
                    <a:lnTo>
                      <a:pt x="40" y="2"/>
                    </a:lnTo>
                    <a:lnTo>
                      <a:pt x="38" y="2"/>
                    </a:lnTo>
                    <a:lnTo>
                      <a:pt x="38" y="2"/>
                    </a:lnTo>
                    <a:lnTo>
                      <a:pt x="38" y="4"/>
                    </a:lnTo>
                    <a:lnTo>
                      <a:pt x="38" y="6"/>
                    </a:lnTo>
                    <a:lnTo>
                      <a:pt x="38" y="6"/>
                    </a:lnTo>
                    <a:lnTo>
                      <a:pt x="38" y="8"/>
                    </a:lnTo>
                    <a:lnTo>
                      <a:pt x="38" y="8"/>
                    </a:lnTo>
                    <a:lnTo>
                      <a:pt x="38" y="6"/>
                    </a:lnTo>
                    <a:lnTo>
                      <a:pt x="38" y="6"/>
                    </a:lnTo>
                    <a:lnTo>
                      <a:pt x="36" y="6"/>
                    </a:lnTo>
                    <a:lnTo>
                      <a:pt x="36" y="4"/>
                    </a:lnTo>
                    <a:lnTo>
                      <a:pt x="36" y="4"/>
                    </a:lnTo>
                    <a:lnTo>
                      <a:pt x="36" y="4"/>
                    </a:lnTo>
                    <a:lnTo>
                      <a:pt x="36" y="2"/>
                    </a:lnTo>
                    <a:lnTo>
                      <a:pt x="35" y="4"/>
                    </a:lnTo>
                    <a:lnTo>
                      <a:pt x="35" y="4"/>
                    </a:lnTo>
                    <a:lnTo>
                      <a:pt x="33" y="4"/>
                    </a:lnTo>
                    <a:lnTo>
                      <a:pt x="31" y="4"/>
                    </a:lnTo>
                    <a:lnTo>
                      <a:pt x="31" y="6"/>
                    </a:lnTo>
                    <a:lnTo>
                      <a:pt x="31" y="6"/>
                    </a:lnTo>
                    <a:lnTo>
                      <a:pt x="31" y="6"/>
                    </a:lnTo>
                    <a:lnTo>
                      <a:pt x="31" y="8"/>
                    </a:lnTo>
                    <a:lnTo>
                      <a:pt x="29" y="8"/>
                    </a:lnTo>
                    <a:lnTo>
                      <a:pt x="29" y="6"/>
                    </a:lnTo>
                    <a:lnTo>
                      <a:pt x="29" y="6"/>
                    </a:lnTo>
                    <a:lnTo>
                      <a:pt x="27" y="4"/>
                    </a:lnTo>
                    <a:lnTo>
                      <a:pt x="27" y="4"/>
                    </a:lnTo>
                    <a:lnTo>
                      <a:pt x="26" y="4"/>
                    </a:lnTo>
                    <a:lnTo>
                      <a:pt x="26" y="4"/>
                    </a:lnTo>
                    <a:lnTo>
                      <a:pt x="26" y="6"/>
                    </a:lnTo>
                    <a:lnTo>
                      <a:pt x="26" y="8"/>
                    </a:lnTo>
                    <a:lnTo>
                      <a:pt x="26" y="8"/>
                    </a:lnTo>
                    <a:lnTo>
                      <a:pt x="26" y="9"/>
                    </a:lnTo>
                    <a:lnTo>
                      <a:pt x="24" y="8"/>
                    </a:lnTo>
                    <a:lnTo>
                      <a:pt x="24" y="8"/>
                    </a:lnTo>
                    <a:lnTo>
                      <a:pt x="24" y="8"/>
                    </a:lnTo>
                    <a:lnTo>
                      <a:pt x="22" y="8"/>
                    </a:lnTo>
                    <a:lnTo>
                      <a:pt x="22" y="11"/>
                    </a:lnTo>
                    <a:lnTo>
                      <a:pt x="20" y="11"/>
                    </a:lnTo>
                    <a:lnTo>
                      <a:pt x="20" y="11"/>
                    </a:lnTo>
                    <a:lnTo>
                      <a:pt x="20" y="11"/>
                    </a:lnTo>
                    <a:lnTo>
                      <a:pt x="20" y="11"/>
                    </a:lnTo>
                    <a:lnTo>
                      <a:pt x="20" y="9"/>
                    </a:lnTo>
                    <a:lnTo>
                      <a:pt x="18" y="9"/>
                    </a:lnTo>
                    <a:lnTo>
                      <a:pt x="20" y="9"/>
                    </a:lnTo>
                    <a:lnTo>
                      <a:pt x="20" y="8"/>
                    </a:lnTo>
                    <a:lnTo>
                      <a:pt x="18" y="9"/>
                    </a:lnTo>
                    <a:lnTo>
                      <a:pt x="18" y="8"/>
                    </a:lnTo>
                    <a:lnTo>
                      <a:pt x="18" y="8"/>
                    </a:lnTo>
                    <a:lnTo>
                      <a:pt x="18" y="6"/>
                    </a:lnTo>
                    <a:lnTo>
                      <a:pt x="18" y="8"/>
                    </a:lnTo>
                    <a:lnTo>
                      <a:pt x="20" y="8"/>
                    </a:lnTo>
                    <a:lnTo>
                      <a:pt x="20" y="6"/>
                    </a:lnTo>
                    <a:lnTo>
                      <a:pt x="20" y="6"/>
                    </a:lnTo>
                    <a:lnTo>
                      <a:pt x="20" y="6"/>
                    </a:lnTo>
                    <a:lnTo>
                      <a:pt x="18" y="6"/>
                    </a:lnTo>
                    <a:lnTo>
                      <a:pt x="20" y="4"/>
                    </a:lnTo>
                    <a:lnTo>
                      <a:pt x="20" y="4"/>
                    </a:lnTo>
                    <a:lnTo>
                      <a:pt x="18" y="4"/>
                    </a:lnTo>
                    <a:lnTo>
                      <a:pt x="17" y="2"/>
                    </a:lnTo>
                    <a:lnTo>
                      <a:pt x="17" y="2"/>
                    </a:lnTo>
                    <a:lnTo>
                      <a:pt x="15" y="2"/>
                    </a:lnTo>
                    <a:lnTo>
                      <a:pt x="15" y="0"/>
                    </a:lnTo>
                    <a:lnTo>
                      <a:pt x="15" y="0"/>
                    </a:lnTo>
                    <a:lnTo>
                      <a:pt x="13" y="0"/>
                    </a:lnTo>
                    <a:lnTo>
                      <a:pt x="13" y="0"/>
                    </a:lnTo>
                    <a:lnTo>
                      <a:pt x="11" y="0"/>
                    </a:lnTo>
                    <a:lnTo>
                      <a:pt x="11" y="0"/>
                    </a:lnTo>
                    <a:lnTo>
                      <a:pt x="11" y="0"/>
                    </a:lnTo>
                    <a:lnTo>
                      <a:pt x="11" y="0"/>
                    </a:lnTo>
                    <a:lnTo>
                      <a:pt x="11" y="2"/>
                    </a:lnTo>
                    <a:lnTo>
                      <a:pt x="11" y="2"/>
                    </a:lnTo>
                    <a:lnTo>
                      <a:pt x="13" y="0"/>
                    </a:lnTo>
                    <a:lnTo>
                      <a:pt x="13" y="0"/>
                    </a:lnTo>
                    <a:lnTo>
                      <a:pt x="13" y="2"/>
                    </a:lnTo>
                    <a:lnTo>
                      <a:pt x="15" y="2"/>
                    </a:lnTo>
                    <a:lnTo>
                      <a:pt x="13" y="2"/>
                    </a:lnTo>
                    <a:lnTo>
                      <a:pt x="13" y="2"/>
                    </a:lnTo>
                    <a:lnTo>
                      <a:pt x="13" y="2"/>
                    </a:lnTo>
                    <a:lnTo>
                      <a:pt x="11" y="2"/>
                    </a:lnTo>
                    <a:lnTo>
                      <a:pt x="13" y="2"/>
                    </a:lnTo>
                    <a:lnTo>
                      <a:pt x="15" y="4"/>
                    </a:lnTo>
                    <a:lnTo>
                      <a:pt x="13" y="4"/>
                    </a:lnTo>
                    <a:lnTo>
                      <a:pt x="15" y="6"/>
                    </a:lnTo>
                    <a:lnTo>
                      <a:pt x="13" y="6"/>
                    </a:lnTo>
                    <a:lnTo>
                      <a:pt x="13" y="6"/>
                    </a:lnTo>
                    <a:lnTo>
                      <a:pt x="13" y="6"/>
                    </a:lnTo>
                    <a:lnTo>
                      <a:pt x="13" y="6"/>
                    </a:lnTo>
                    <a:lnTo>
                      <a:pt x="11" y="4"/>
                    </a:lnTo>
                    <a:lnTo>
                      <a:pt x="11" y="4"/>
                    </a:lnTo>
                    <a:lnTo>
                      <a:pt x="11" y="4"/>
                    </a:lnTo>
                    <a:lnTo>
                      <a:pt x="9" y="4"/>
                    </a:lnTo>
                    <a:lnTo>
                      <a:pt x="11" y="2"/>
                    </a:lnTo>
                    <a:lnTo>
                      <a:pt x="7" y="2"/>
                    </a:lnTo>
                    <a:lnTo>
                      <a:pt x="7" y="2"/>
                    </a:lnTo>
                    <a:lnTo>
                      <a:pt x="7" y="4"/>
                    </a:lnTo>
                    <a:lnTo>
                      <a:pt x="7" y="2"/>
                    </a:lnTo>
                    <a:lnTo>
                      <a:pt x="7" y="4"/>
                    </a:lnTo>
                    <a:lnTo>
                      <a:pt x="7" y="4"/>
                    </a:lnTo>
                    <a:lnTo>
                      <a:pt x="6" y="4"/>
                    </a:lnTo>
                    <a:lnTo>
                      <a:pt x="6" y="4"/>
                    </a:lnTo>
                    <a:lnTo>
                      <a:pt x="7" y="6"/>
                    </a:lnTo>
                    <a:lnTo>
                      <a:pt x="6" y="6"/>
                    </a:lnTo>
                    <a:lnTo>
                      <a:pt x="6" y="6"/>
                    </a:lnTo>
                    <a:lnTo>
                      <a:pt x="6" y="6"/>
                    </a:lnTo>
                    <a:lnTo>
                      <a:pt x="9" y="6"/>
                    </a:lnTo>
                    <a:lnTo>
                      <a:pt x="7" y="6"/>
                    </a:lnTo>
                    <a:lnTo>
                      <a:pt x="7" y="8"/>
                    </a:lnTo>
                    <a:lnTo>
                      <a:pt x="9" y="8"/>
                    </a:lnTo>
                    <a:lnTo>
                      <a:pt x="6" y="8"/>
                    </a:lnTo>
                    <a:lnTo>
                      <a:pt x="6" y="6"/>
                    </a:lnTo>
                    <a:lnTo>
                      <a:pt x="4" y="6"/>
                    </a:lnTo>
                    <a:lnTo>
                      <a:pt x="4" y="8"/>
                    </a:lnTo>
                    <a:lnTo>
                      <a:pt x="6" y="8"/>
                    </a:lnTo>
                    <a:lnTo>
                      <a:pt x="4" y="8"/>
                    </a:lnTo>
                    <a:lnTo>
                      <a:pt x="6" y="8"/>
                    </a:lnTo>
                    <a:lnTo>
                      <a:pt x="4" y="9"/>
                    </a:lnTo>
                    <a:lnTo>
                      <a:pt x="2" y="8"/>
                    </a:lnTo>
                    <a:lnTo>
                      <a:pt x="2" y="8"/>
                    </a:lnTo>
                    <a:lnTo>
                      <a:pt x="2" y="8"/>
                    </a:lnTo>
                    <a:lnTo>
                      <a:pt x="0" y="9"/>
                    </a:lnTo>
                    <a:lnTo>
                      <a:pt x="4" y="9"/>
                    </a:lnTo>
                    <a:lnTo>
                      <a:pt x="6" y="9"/>
                    </a:lnTo>
                    <a:lnTo>
                      <a:pt x="6" y="9"/>
                    </a:lnTo>
                    <a:lnTo>
                      <a:pt x="7" y="9"/>
                    </a:lnTo>
                    <a:lnTo>
                      <a:pt x="7" y="9"/>
                    </a:lnTo>
                    <a:lnTo>
                      <a:pt x="9" y="8"/>
                    </a:lnTo>
                    <a:lnTo>
                      <a:pt x="11" y="8"/>
                    </a:lnTo>
                    <a:lnTo>
                      <a:pt x="13" y="8"/>
                    </a:lnTo>
                    <a:lnTo>
                      <a:pt x="13" y="9"/>
                    </a:lnTo>
                    <a:lnTo>
                      <a:pt x="15" y="9"/>
                    </a:lnTo>
                    <a:lnTo>
                      <a:pt x="15" y="9"/>
                    </a:lnTo>
                    <a:lnTo>
                      <a:pt x="15" y="9"/>
                    </a:lnTo>
                    <a:lnTo>
                      <a:pt x="17" y="9"/>
                    </a:lnTo>
                    <a:lnTo>
                      <a:pt x="15" y="11"/>
                    </a:lnTo>
                    <a:lnTo>
                      <a:pt x="13" y="11"/>
                    </a:lnTo>
                    <a:lnTo>
                      <a:pt x="13" y="11"/>
                    </a:lnTo>
                    <a:lnTo>
                      <a:pt x="11" y="11"/>
                    </a:lnTo>
                    <a:lnTo>
                      <a:pt x="11" y="13"/>
                    </a:lnTo>
                    <a:lnTo>
                      <a:pt x="15" y="13"/>
                    </a:lnTo>
                    <a:lnTo>
                      <a:pt x="15" y="13"/>
                    </a:lnTo>
                    <a:lnTo>
                      <a:pt x="15" y="13"/>
                    </a:lnTo>
                    <a:lnTo>
                      <a:pt x="17" y="11"/>
                    </a:lnTo>
                    <a:lnTo>
                      <a:pt x="15" y="13"/>
                    </a:lnTo>
                    <a:lnTo>
                      <a:pt x="13" y="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Freeform 285"/>
              <p:cNvSpPr/>
              <p:nvPr/>
            </p:nvSpPr>
            <p:spPr bwMode="auto">
              <a:xfrm>
                <a:off x="1800" y="999"/>
                <a:ext cx="2" cy="2"/>
              </a:xfrm>
              <a:custGeom>
                <a:avLst/>
                <a:gdLst>
                  <a:gd name="T0" fmla="*/ 0 w 2"/>
                  <a:gd name="T1" fmla="*/ 2 h 2"/>
                  <a:gd name="T2" fmla="*/ 2 w 2"/>
                  <a:gd name="T3" fmla="*/ 2 h 2"/>
                  <a:gd name="T4" fmla="*/ 2 w 2"/>
                  <a:gd name="T5" fmla="*/ 2 h 2"/>
                  <a:gd name="T6" fmla="*/ 2 w 2"/>
                  <a:gd name="T7" fmla="*/ 2 h 2"/>
                  <a:gd name="T8" fmla="*/ 0 w 2"/>
                  <a:gd name="T9" fmla="*/ 0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2"/>
                    </a:lnTo>
                    <a:lnTo>
                      <a:pt x="2" y="2"/>
                    </a:lnTo>
                    <a:lnTo>
                      <a:pt x="0" y="0"/>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Freeform 286"/>
              <p:cNvSpPr/>
              <p:nvPr/>
            </p:nvSpPr>
            <p:spPr bwMode="auto">
              <a:xfrm>
                <a:off x="1800" y="997"/>
                <a:ext cx="5" cy="4"/>
              </a:xfrm>
              <a:custGeom>
                <a:avLst/>
                <a:gdLst>
                  <a:gd name="T0" fmla="*/ 2 w 5"/>
                  <a:gd name="T1" fmla="*/ 4 h 4"/>
                  <a:gd name="T2" fmla="*/ 3 w 5"/>
                  <a:gd name="T3" fmla="*/ 4 h 4"/>
                  <a:gd name="T4" fmla="*/ 3 w 5"/>
                  <a:gd name="T5" fmla="*/ 4 h 4"/>
                  <a:gd name="T6" fmla="*/ 3 w 5"/>
                  <a:gd name="T7" fmla="*/ 4 h 4"/>
                  <a:gd name="T8" fmla="*/ 3 w 5"/>
                  <a:gd name="T9" fmla="*/ 4 h 4"/>
                  <a:gd name="T10" fmla="*/ 3 w 5"/>
                  <a:gd name="T11" fmla="*/ 4 h 4"/>
                  <a:gd name="T12" fmla="*/ 3 w 5"/>
                  <a:gd name="T13" fmla="*/ 2 h 4"/>
                  <a:gd name="T14" fmla="*/ 3 w 5"/>
                  <a:gd name="T15" fmla="*/ 4 h 4"/>
                  <a:gd name="T16" fmla="*/ 5 w 5"/>
                  <a:gd name="T17" fmla="*/ 4 h 4"/>
                  <a:gd name="T18" fmla="*/ 5 w 5"/>
                  <a:gd name="T19" fmla="*/ 4 h 4"/>
                  <a:gd name="T20" fmla="*/ 3 w 5"/>
                  <a:gd name="T21" fmla="*/ 2 h 4"/>
                  <a:gd name="T22" fmla="*/ 3 w 5"/>
                  <a:gd name="T23" fmla="*/ 2 h 4"/>
                  <a:gd name="T24" fmla="*/ 3 w 5"/>
                  <a:gd name="T25" fmla="*/ 0 h 4"/>
                  <a:gd name="T26" fmla="*/ 3 w 5"/>
                  <a:gd name="T27" fmla="*/ 2 h 4"/>
                  <a:gd name="T28" fmla="*/ 3 w 5"/>
                  <a:gd name="T29" fmla="*/ 2 h 4"/>
                  <a:gd name="T30" fmla="*/ 2 w 5"/>
                  <a:gd name="T31" fmla="*/ 2 h 4"/>
                  <a:gd name="T32" fmla="*/ 0 w 5"/>
                  <a:gd name="T33" fmla="*/ 2 h 4"/>
                  <a:gd name="T34" fmla="*/ 2 w 5"/>
                  <a:gd name="T35" fmla="*/ 2 h 4"/>
                  <a:gd name="T36" fmla="*/ 2 w 5"/>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4">
                    <a:moveTo>
                      <a:pt x="2" y="4"/>
                    </a:moveTo>
                    <a:lnTo>
                      <a:pt x="3" y="4"/>
                    </a:lnTo>
                    <a:lnTo>
                      <a:pt x="3" y="4"/>
                    </a:lnTo>
                    <a:lnTo>
                      <a:pt x="3" y="4"/>
                    </a:lnTo>
                    <a:lnTo>
                      <a:pt x="3" y="4"/>
                    </a:lnTo>
                    <a:lnTo>
                      <a:pt x="3" y="4"/>
                    </a:lnTo>
                    <a:lnTo>
                      <a:pt x="3" y="2"/>
                    </a:lnTo>
                    <a:lnTo>
                      <a:pt x="3" y="4"/>
                    </a:lnTo>
                    <a:lnTo>
                      <a:pt x="5" y="4"/>
                    </a:lnTo>
                    <a:lnTo>
                      <a:pt x="5" y="4"/>
                    </a:lnTo>
                    <a:lnTo>
                      <a:pt x="3" y="2"/>
                    </a:lnTo>
                    <a:lnTo>
                      <a:pt x="3" y="2"/>
                    </a:lnTo>
                    <a:lnTo>
                      <a:pt x="3" y="0"/>
                    </a:lnTo>
                    <a:lnTo>
                      <a:pt x="3" y="2"/>
                    </a:lnTo>
                    <a:lnTo>
                      <a:pt x="3" y="2"/>
                    </a:lnTo>
                    <a:lnTo>
                      <a:pt x="2" y="2"/>
                    </a:lnTo>
                    <a:lnTo>
                      <a:pt x="0" y="2"/>
                    </a:lnTo>
                    <a:lnTo>
                      <a:pt x="2" y="2"/>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Freeform 287"/>
              <p:cNvSpPr/>
              <p:nvPr/>
            </p:nvSpPr>
            <p:spPr bwMode="auto">
              <a:xfrm>
                <a:off x="1805" y="99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Freeform 288"/>
              <p:cNvSpPr/>
              <p:nvPr/>
            </p:nvSpPr>
            <p:spPr bwMode="auto">
              <a:xfrm>
                <a:off x="1803" y="1003"/>
                <a:ext cx="2" cy="0"/>
              </a:xfrm>
              <a:custGeom>
                <a:avLst/>
                <a:gdLst>
                  <a:gd name="T0" fmla="*/ 2 w 2"/>
                  <a:gd name="T1" fmla="*/ 2 w 2"/>
                  <a:gd name="T2" fmla="*/ 2 w 2"/>
                  <a:gd name="T3" fmla="*/ 0 w 2"/>
                  <a:gd name="T4" fmla="*/ 0 w 2"/>
                  <a:gd name="T5" fmla="*/ 0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0"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Freeform 289"/>
              <p:cNvSpPr/>
              <p:nvPr/>
            </p:nvSpPr>
            <p:spPr bwMode="auto">
              <a:xfrm>
                <a:off x="1803" y="1004"/>
                <a:ext cx="0" cy="2"/>
              </a:xfrm>
              <a:custGeom>
                <a:avLst/>
                <a:gdLst>
                  <a:gd name="T0" fmla="*/ 2 h 2"/>
                  <a:gd name="T1" fmla="*/ 2 h 2"/>
                  <a:gd name="T2" fmla="*/ 0 h 2"/>
                  <a:gd name="T3" fmla="*/ 0 h 2"/>
                  <a:gd name="T4" fmla="*/ 2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Freeform 290"/>
              <p:cNvSpPr/>
              <p:nvPr/>
            </p:nvSpPr>
            <p:spPr bwMode="auto">
              <a:xfrm>
                <a:off x="1642" y="796"/>
                <a:ext cx="8" cy="2"/>
              </a:xfrm>
              <a:custGeom>
                <a:avLst/>
                <a:gdLst>
                  <a:gd name="T0" fmla="*/ 2 w 8"/>
                  <a:gd name="T1" fmla="*/ 2 h 2"/>
                  <a:gd name="T2" fmla="*/ 0 w 8"/>
                  <a:gd name="T3" fmla="*/ 2 h 2"/>
                  <a:gd name="T4" fmla="*/ 2 w 8"/>
                  <a:gd name="T5" fmla="*/ 2 h 2"/>
                  <a:gd name="T6" fmla="*/ 8 w 8"/>
                  <a:gd name="T7" fmla="*/ 2 h 2"/>
                  <a:gd name="T8" fmla="*/ 8 w 8"/>
                  <a:gd name="T9" fmla="*/ 2 h 2"/>
                  <a:gd name="T10" fmla="*/ 6 w 8"/>
                  <a:gd name="T11" fmla="*/ 0 h 2"/>
                  <a:gd name="T12" fmla="*/ 6 w 8"/>
                  <a:gd name="T13" fmla="*/ 0 h 2"/>
                  <a:gd name="T14" fmla="*/ 4 w 8"/>
                  <a:gd name="T15" fmla="*/ 0 h 2"/>
                  <a:gd name="T16" fmla="*/ 4 w 8"/>
                  <a:gd name="T17" fmla="*/ 0 h 2"/>
                  <a:gd name="T18" fmla="*/ 2 w 8"/>
                  <a:gd name="T19" fmla="*/ 0 h 2"/>
                  <a:gd name="T20" fmla="*/ 2 w 8"/>
                  <a:gd name="T21" fmla="*/ 0 h 2"/>
                  <a:gd name="T22" fmla="*/ 4 w 8"/>
                  <a:gd name="T23" fmla="*/ 0 h 2"/>
                  <a:gd name="T24" fmla="*/ 4 w 8"/>
                  <a:gd name="T25" fmla="*/ 2 h 2"/>
                  <a:gd name="T26" fmla="*/ 4 w 8"/>
                  <a:gd name="T27" fmla="*/ 2 h 2"/>
                  <a:gd name="T28" fmla="*/ 2 w 8"/>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2">
                    <a:moveTo>
                      <a:pt x="2" y="2"/>
                    </a:moveTo>
                    <a:lnTo>
                      <a:pt x="0" y="2"/>
                    </a:lnTo>
                    <a:lnTo>
                      <a:pt x="2" y="2"/>
                    </a:lnTo>
                    <a:lnTo>
                      <a:pt x="8" y="2"/>
                    </a:lnTo>
                    <a:lnTo>
                      <a:pt x="8" y="2"/>
                    </a:lnTo>
                    <a:lnTo>
                      <a:pt x="6" y="0"/>
                    </a:lnTo>
                    <a:lnTo>
                      <a:pt x="6" y="0"/>
                    </a:lnTo>
                    <a:lnTo>
                      <a:pt x="4" y="0"/>
                    </a:lnTo>
                    <a:lnTo>
                      <a:pt x="4" y="0"/>
                    </a:lnTo>
                    <a:lnTo>
                      <a:pt x="2" y="0"/>
                    </a:lnTo>
                    <a:lnTo>
                      <a:pt x="2" y="0"/>
                    </a:lnTo>
                    <a:lnTo>
                      <a:pt x="4" y="0"/>
                    </a:lnTo>
                    <a:lnTo>
                      <a:pt x="4" y="2"/>
                    </a:lnTo>
                    <a:lnTo>
                      <a:pt x="4"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Freeform 291"/>
              <p:cNvSpPr/>
              <p:nvPr/>
            </p:nvSpPr>
            <p:spPr bwMode="auto">
              <a:xfrm>
                <a:off x="1669" y="795"/>
                <a:ext cx="8" cy="1"/>
              </a:xfrm>
              <a:custGeom>
                <a:avLst/>
                <a:gdLst>
                  <a:gd name="T0" fmla="*/ 8 w 8"/>
                  <a:gd name="T1" fmla="*/ 1 h 1"/>
                  <a:gd name="T2" fmla="*/ 6 w 8"/>
                  <a:gd name="T3" fmla="*/ 1 h 1"/>
                  <a:gd name="T4" fmla="*/ 4 w 8"/>
                  <a:gd name="T5" fmla="*/ 0 h 1"/>
                  <a:gd name="T6" fmla="*/ 2 w 8"/>
                  <a:gd name="T7" fmla="*/ 0 h 1"/>
                  <a:gd name="T8" fmla="*/ 0 w 8"/>
                  <a:gd name="T9" fmla="*/ 0 h 1"/>
                  <a:gd name="T10" fmla="*/ 0 w 8"/>
                  <a:gd name="T11" fmla="*/ 0 h 1"/>
                  <a:gd name="T12" fmla="*/ 0 w 8"/>
                  <a:gd name="T13" fmla="*/ 0 h 1"/>
                  <a:gd name="T14" fmla="*/ 4 w 8"/>
                  <a:gd name="T15" fmla="*/ 0 h 1"/>
                  <a:gd name="T16" fmla="*/ 4 w 8"/>
                  <a:gd name="T17" fmla="*/ 1 h 1"/>
                  <a:gd name="T18" fmla="*/ 8 w 8"/>
                  <a:gd name="T19" fmla="*/ 1 h 1"/>
                  <a:gd name="T20" fmla="*/ 8 w 8"/>
                  <a:gd name="T21" fmla="*/ 1 h 1"/>
                  <a:gd name="T22" fmla="*/ 8 w 8"/>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
                    <a:moveTo>
                      <a:pt x="8" y="1"/>
                    </a:moveTo>
                    <a:lnTo>
                      <a:pt x="6" y="1"/>
                    </a:lnTo>
                    <a:lnTo>
                      <a:pt x="4" y="0"/>
                    </a:lnTo>
                    <a:lnTo>
                      <a:pt x="2" y="0"/>
                    </a:lnTo>
                    <a:lnTo>
                      <a:pt x="0" y="0"/>
                    </a:lnTo>
                    <a:lnTo>
                      <a:pt x="0" y="0"/>
                    </a:lnTo>
                    <a:lnTo>
                      <a:pt x="0" y="0"/>
                    </a:lnTo>
                    <a:lnTo>
                      <a:pt x="4" y="0"/>
                    </a:lnTo>
                    <a:lnTo>
                      <a:pt x="4" y="1"/>
                    </a:lnTo>
                    <a:lnTo>
                      <a:pt x="8" y="1"/>
                    </a:lnTo>
                    <a:lnTo>
                      <a:pt x="8" y="1"/>
                    </a:lnTo>
                    <a:lnTo>
                      <a:pt x="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Freeform 292"/>
              <p:cNvSpPr/>
              <p:nvPr/>
            </p:nvSpPr>
            <p:spPr bwMode="auto">
              <a:xfrm>
                <a:off x="1753" y="807"/>
                <a:ext cx="5" cy="2"/>
              </a:xfrm>
              <a:custGeom>
                <a:avLst/>
                <a:gdLst>
                  <a:gd name="T0" fmla="*/ 2 w 5"/>
                  <a:gd name="T1" fmla="*/ 2 h 2"/>
                  <a:gd name="T2" fmla="*/ 3 w 5"/>
                  <a:gd name="T3" fmla="*/ 2 h 2"/>
                  <a:gd name="T4" fmla="*/ 5 w 5"/>
                  <a:gd name="T5" fmla="*/ 2 h 2"/>
                  <a:gd name="T6" fmla="*/ 3 w 5"/>
                  <a:gd name="T7" fmla="*/ 2 h 2"/>
                  <a:gd name="T8" fmla="*/ 3 w 5"/>
                  <a:gd name="T9" fmla="*/ 2 h 2"/>
                  <a:gd name="T10" fmla="*/ 3 w 5"/>
                  <a:gd name="T11" fmla="*/ 0 h 2"/>
                  <a:gd name="T12" fmla="*/ 2 w 5"/>
                  <a:gd name="T13" fmla="*/ 0 h 2"/>
                  <a:gd name="T14" fmla="*/ 2 w 5"/>
                  <a:gd name="T15" fmla="*/ 0 h 2"/>
                  <a:gd name="T16" fmla="*/ 0 w 5"/>
                  <a:gd name="T17" fmla="*/ 0 h 2"/>
                  <a:gd name="T18" fmla="*/ 0 w 5"/>
                  <a:gd name="T19" fmla="*/ 0 h 2"/>
                  <a:gd name="T20" fmla="*/ 0 w 5"/>
                  <a:gd name="T21" fmla="*/ 0 h 2"/>
                  <a:gd name="T22" fmla="*/ 0 w 5"/>
                  <a:gd name="T23" fmla="*/ 0 h 2"/>
                  <a:gd name="T24" fmla="*/ 2 w 5"/>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2"/>
                    </a:moveTo>
                    <a:lnTo>
                      <a:pt x="3" y="2"/>
                    </a:lnTo>
                    <a:lnTo>
                      <a:pt x="5" y="2"/>
                    </a:lnTo>
                    <a:lnTo>
                      <a:pt x="3" y="2"/>
                    </a:lnTo>
                    <a:lnTo>
                      <a:pt x="3" y="2"/>
                    </a:lnTo>
                    <a:lnTo>
                      <a:pt x="3" y="0"/>
                    </a:lnTo>
                    <a:lnTo>
                      <a:pt x="2" y="0"/>
                    </a:lnTo>
                    <a:lnTo>
                      <a:pt x="2" y="0"/>
                    </a:lnTo>
                    <a:lnTo>
                      <a:pt x="0" y="0"/>
                    </a:lnTo>
                    <a:lnTo>
                      <a:pt x="0" y="0"/>
                    </a:lnTo>
                    <a:lnTo>
                      <a:pt x="0" y="0"/>
                    </a:lnTo>
                    <a:lnTo>
                      <a:pt x="0" y="0"/>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4" name="Freeform 293"/>
              <p:cNvSpPr/>
              <p:nvPr/>
            </p:nvSpPr>
            <p:spPr bwMode="auto">
              <a:xfrm>
                <a:off x="1760" y="811"/>
                <a:ext cx="4" cy="0"/>
              </a:xfrm>
              <a:custGeom>
                <a:avLst/>
                <a:gdLst>
                  <a:gd name="T0" fmla="*/ 4 w 4"/>
                  <a:gd name="T1" fmla="*/ 4 w 4"/>
                  <a:gd name="T2" fmla="*/ 4 w 4"/>
                  <a:gd name="T3" fmla="*/ 2 w 4"/>
                  <a:gd name="T4" fmla="*/ 2 w 4"/>
                  <a:gd name="T5" fmla="*/ 0 w 4"/>
                  <a:gd name="T6" fmla="*/ 2 w 4"/>
                  <a:gd name="T7" fmla="*/ 4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2" y="0"/>
                    </a:lnTo>
                    <a:lnTo>
                      <a:pt x="2" y="0"/>
                    </a:lnTo>
                    <a:lnTo>
                      <a:pt x="0" y="0"/>
                    </a:lnTo>
                    <a:lnTo>
                      <a:pt x="2"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5" name="Freeform 294"/>
              <p:cNvSpPr/>
              <p:nvPr/>
            </p:nvSpPr>
            <p:spPr bwMode="auto">
              <a:xfrm>
                <a:off x="1762" y="834"/>
                <a:ext cx="2" cy="2"/>
              </a:xfrm>
              <a:custGeom>
                <a:avLst/>
                <a:gdLst>
                  <a:gd name="T0" fmla="*/ 0 w 2"/>
                  <a:gd name="T1" fmla="*/ 0 h 2"/>
                  <a:gd name="T2" fmla="*/ 0 w 2"/>
                  <a:gd name="T3" fmla="*/ 2 h 2"/>
                  <a:gd name="T4" fmla="*/ 0 w 2"/>
                  <a:gd name="T5" fmla="*/ 2 h 2"/>
                  <a:gd name="T6" fmla="*/ 0 w 2"/>
                  <a:gd name="T7" fmla="*/ 2 h 2"/>
                  <a:gd name="T8" fmla="*/ 0 w 2"/>
                  <a:gd name="T9" fmla="*/ 2 h 2"/>
                  <a:gd name="T10" fmla="*/ 0 w 2"/>
                  <a:gd name="T11" fmla="*/ 2 h 2"/>
                  <a:gd name="T12" fmla="*/ 2 w 2"/>
                  <a:gd name="T13" fmla="*/ 2 h 2"/>
                  <a:gd name="T14" fmla="*/ 2 w 2"/>
                  <a:gd name="T15" fmla="*/ 2 h 2"/>
                  <a:gd name="T16" fmla="*/ 2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2"/>
                    </a:lnTo>
                    <a:lnTo>
                      <a:pt x="0" y="2"/>
                    </a:lnTo>
                    <a:lnTo>
                      <a:pt x="0" y="2"/>
                    </a:lnTo>
                    <a:lnTo>
                      <a:pt x="0" y="2"/>
                    </a:lnTo>
                    <a:lnTo>
                      <a:pt x="0" y="2"/>
                    </a:lnTo>
                    <a:lnTo>
                      <a:pt x="2" y="2"/>
                    </a:lnTo>
                    <a:lnTo>
                      <a:pt x="2" y="2"/>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Freeform 295"/>
              <p:cNvSpPr/>
              <p:nvPr/>
            </p:nvSpPr>
            <p:spPr bwMode="auto">
              <a:xfrm>
                <a:off x="1758" y="847"/>
                <a:ext cx="4" cy="4"/>
              </a:xfrm>
              <a:custGeom>
                <a:avLst/>
                <a:gdLst>
                  <a:gd name="T0" fmla="*/ 2 w 4"/>
                  <a:gd name="T1" fmla="*/ 2 h 4"/>
                  <a:gd name="T2" fmla="*/ 0 w 4"/>
                  <a:gd name="T3" fmla="*/ 2 h 4"/>
                  <a:gd name="T4" fmla="*/ 0 w 4"/>
                  <a:gd name="T5" fmla="*/ 4 h 4"/>
                  <a:gd name="T6" fmla="*/ 2 w 4"/>
                  <a:gd name="T7" fmla="*/ 2 h 4"/>
                  <a:gd name="T8" fmla="*/ 2 w 4"/>
                  <a:gd name="T9" fmla="*/ 2 h 4"/>
                  <a:gd name="T10" fmla="*/ 4 w 4"/>
                  <a:gd name="T11" fmla="*/ 2 h 4"/>
                  <a:gd name="T12" fmla="*/ 2 w 4"/>
                  <a:gd name="T13" fmla="*/ 0 h 4"/>
                  <a:gd name="T14" fmla="*/ 2 w 4"/>
                  <a:gd name="T15" fmla="*/ 2 h 4"/>
                  <a:gd name="T16" fmla="*/ 2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2"/>
                    </a:moveTo>
                    <a:lnTo>
                      <a:pt x="0" y="2"/>
                    </a:lnTo>
                    <a:lnTo>
                      <a:pt x="0" y="4"/>
                    </a:lnTo>
                    <a:lnTo>
                      <a:pt x="2" y="2"/>
                    </a:lnTo>
                    <a:lnTo>
                      <a:pt x="2" y="2"/>
                    </a:lnTo>
                    <a:lnTo>
                      <a:pt x="4" y="2"/>
                    </a:lnTo>
                    <a:lnTo>
                      <a:pt x="2" y="0"/>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Freeform 296"/>
              <p:cNvSpPr/>
              <p:nvPr/>
            </p:nvSpPr>
            <p:spPr bwMode="auto">
              <a:xfrm>
                <a:off x="1541" y="914"/>
                <a:ext cx="18" cy="11"/>
              </a:xfrm>
              <a:custGeom>
                <a:avLst/>
                <a:gdLst>
                  <a:gd name="T0" fmla="*/ 2 w 18"/>
                  <a:gd name="T1" fmla="*/ 7 h 11"/>
                  <a:gd name="T2" fmla="*/ 0 w 18"/>
                  <a:gd name="T3" fmla="*/ 7 h 11"/>
                  <a:gd name="T4" fmla="*/ 2 w 18"/>
                  <a:gd name="T5" fmla="*/ 9 h 11"/>
                  <a:gd name="T6" fmla="*/ 5 w 18"/>
                  <a:gd name="T7" fmla="*/ 9 h 11"/>
                  <a:gd name="T8" fmla="*/ 5 w 18"/>
                  <a:gd name="T9" fmla="*/ 7 h 11"/>
                  <a:gd name="T10" fmla="*/ 5 w 18"/>
                  <a:gd name="T11" fmla="*/ 9 h 11"/>
                  <a:gd name="T12" fmla="*/ 7 w 18"/>
                  <a:gd name="T13" fmla="*/ 9 h 11"/>
                  <a:gd name="T14" fmla="*/ 7 w 18"/>
                  <a:gd name="T15" fmla="*/ 9 h 11"/>
                  <a:gd name="T16" fmla="*/ 7 w 18"/>
                  <a:gd name="T17" fmla="*/ 9 h 11"/>
                  <a:gd name="T18" fmla="*/ 7 w 18"/>
                  <a:gd name="T19" fmla="*/ 9 h 11"/>
                  <a:gd name="T20" fmla="*/ 7 w 18"/>
                  <a:gd name="T21" fmla="*/ 9 h 11"/>
                  <a:gd name="T22" fmla="*/ 7 w 18"/>
                  <a:gd name="T23" fmla="*/ 9 h 11"/>
                  <a:gd name="T24" fmla="*/ 5 w 18"/>
                  <a:gd name="T25" fmla="*/ 9 h 11"/>
                  <a:gd name="T26" fmla="*/ 4 w 18"/>
                  <a:gd name="T27" fmla="*/ 9 h 11"/>
                  <a:gd name="T28" fmla="*/ 4 w 18"/>
                  <a:gd name="T29" fmla="*/ 9 h 11"/>
                  <a:gd name="T30" fmla="*/ 5 w 18"/>
                  <a:gd name="T31" fmla="*/ 11 h 11"/>
                  <a:gd name="T32" fmla="*/ 5 w 18"/>
                  <a:gd name="T33" fmla="*/ 11 h 11"/>
                  <a:gd name="T34" fmla="*/ 7 w 18"/>
                  <a:gd name="T35" fmla="*/ 11 h 11"/>
                  <a:gd name="T36" fmla="*/ 14 w 18"/>
                  <a:gd name="T37" fmla="*/ 9 h 11"/>
                  <a:gd name="T38" fmla="*/ 16 w 18"/>
                  <a:gd name="T39" fmla="*/ 9 h 11"/>
                  <a:gd name="T40" fmla="*/ 16 w 18"/>
                  <a:gd name="T41" fmla="*/ 9 h 11"/>
                  <a:gd name="T42" fmla="*/ 18 w 18"/>
                  <a:gd name="T43" fmla="*/ 7 h 11"/>
                  <a:gd name="T44" fmla="*/ 16 w 18"/>
                  <a:gd name="T45" fmla="*/ 5 h 11"/>
                  <a:gd name="T46" fmla="*/ 14 w 18"/>
                  <a:gd name="T47" fmla="*/ 5 h 11"/>
                  <a:gd name="T48" fmla="*/ 13 w 18"/>
                  <a:gd name="T49" fmla="*/ 2 h 11"/>
                  <a:gd name="T50" fmla="*/ 11 w 18"/>
                  <a:gd name="T51" fmla="*/ 2 h 11"/>
                  <a:gd name="T52" fmla="*/ 9 w 18"/>
                  <a:gd name="T53" fmla="*/ 2 h 11"/>
                  <a:gd name="T54" fmla="*/ 7 w 18"/>
                  <a:gd name="T55" fmla="*/ 0 h 11"/>
                  <a:gd name="T56" fmla="*/ 4 w 18"/>
                  <a:gd name="T57" fmla="*/ 2 h 11"/>
                  <a:gd name="T58" fmla="*/ 4 w 18"/>
                  <a:gd name="T59" fmla="*/ 4 h 11"/>
                  <a:gd name="T60" fmla="*/ 4 w 18"/>
                  <a:gd name="T61" fmla="*/ 4 h 11"/>
                  <a:gd name="T62" fmla="*/ 5 w 18"/>
                  <a:gd name="T63" fmla="*/ 5 h 11"/>
                  <a:gd name="T64" fmla="*/ 2 w 18"/>
                  <a:gd name="T65" fmla="*/ 4 h 11"/>
                  <a:gd name="T66" fmla="*/ 2 w 18"/>
                  <a:gd name="T67" fmla="*/ 5 h 11"/>
                  <a:gd name="T68" fmla="*/ 4 w 18"/>
                  <a:gd name="T69" fmla="*/ 5 h 11"/>
                  <a:gd name="T70" fmla="*/ 4 w 18"/>
                  <a:gd name="T71" fmla="*/ 7 h 11"/>
                  <a:gd name="T72" fmla="*/ 2 w 18"/>
                  <a:gd name="T73" fmla="*/ 7 h 11"/>
                  <a:gd name="T74" fmla="*/ 2 w 18"/>
                  <a:gd name="T7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 h="11">
                    <a:moveTo>
                      <a:pt x="2" y="7"/>
                    </a:moveTo>
                    <a:lnTo>
                      <a:pt x="0" y="7"/>
                    </a:lnTo>
                    <a:lnTo>
                      <a:pt x="2" y="9"/>
                    </a:lnTo>
                    <a:lnTo>
                      <a:pt x="5" y="9"/>
                    </a:lnTo>
                    <a:lnTo>
                      <a:pt x="5" y="7"/>
                    </a:lnTo>
                    <a:lnTo>
                      <a:pt x="5" y="9"/>
                    </a:lnTo>
                    <a:lnTo>
                      <a:pt x="7" y="9"/>
                    </a:lnTo>
                    <a:lnTo>
                      <a:pt x="7" y="9"/>
                    </a:lnTo>
                    <a:lnTo>
                      <a:pt x="7" y="9"/>
                    </a:lnTo>
                    <a:lnTo>
                      <a:pt x="7" y="9"/>
                    </a:lnTo>
                    <a:lnTo>
                      <a:pt x="7" y="9"/>
                    </a:lnTo>
                    <a:lnTo>
                      <a:pt x="7" y="9"/>
                    </a:lnTo>
                    <a:lnTo>
                      <a:pt x="5" y="9"/>
                    </a:lnTo>
                    <a:lnTo>
                      <a:pt x="4" y="9"/>
                    </a:lnTo>
                    <a:lnTo>
                      <a:pt x="4" y="9"/>
                    </a:lnTo>
                    <a:lnTo>
                      <a:pt x="5" y="11"/>
                    </a:lnTo>
                    <a:lnTo>
                      <a:pt x="5" y="11"/>
                    </a:lnTo>
                    <a:lnTo>
                      <a:pt x="7" y="11"/>
                    </a:lnTo>
                    <a:lnTo>
                      <a:pt x="14" y="9"/>
                    </a:lnTo>
                    <a:lnTo>
                      <a:pt x="16" y="9"/>
                    </a:lnTo>
                    <a:lnTo>
                      <a:pt x="16" y="9"/>
                    </a:lnTo>
                    <a:lnTo>
                      <a:pt x="18" y="7"/>
                    </a:lnTo>
                    <a:lnTo>
                      <a:pt x="16" y="5"/>
                    </a:lnTo>
                    <a:lnTo>
                      <a:pt x="14" y="5"/>
                    </a:lnTo>
                    <a:lnTo>
                      <a:pt x="13" y="2"/>
                    </a:lnTo>
                    <a:lnTo>
                      <a:pt x="11" y="2"/>
                    </a:lnTo>
                    <a:lnTo>
                      <a:pt x="9" y="2"/>
                    </a:lnTo>
                    <a:lnTo>
                      <a:pt x="7" y="0"/>
                    </a:lnTo>
                    <a:lnTo>
                      <a:pt x="4" y="2"/>
                    </a:lnTo>
                    <a:lnTo>
                      <a:pt x="4" y="4"/>
                    </a:lnTo>
                    <a:lnTo>
                      <a:pt x="4" y="4"/>
                    </a:lnTo>
                    <a:lnTo>
                      <a:pt x="5" y="5"/>
                    </a:lnTo>
                    <a:lnTo>
                      <a:pt x="2" y="4"/>
                    </a:lnTo>
                    <a:lnTo>
                      <a:pt x="2" y="5"/>
                    </a:lnTo>
                    <a:lnTo>
                      <a:pt x="4" y="5"/>
                    </a:lnTo>
                    <a:lnTo>
                      <a:pt x="4" y="7"/>
                    </a:lnTo>
                    <a:lnTo>
                      <a:pt x="2" y="7"/>
                    </a:lnTo>
                    <a:lnTo>
                      <a:pt x="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Freeform 297"/>
              <p:cNvSpPr/>
              <p:nvPr/>
            </p:nvSpPr>
            <p:spPr bwMode="auto">
              <a:xfrm>
                <a:off x="1751" y="860"/>
                <a:ext cx="2" cy="7"/>
              </a:xfrm>
              <a:custGeom>
                <a:avLst/>
                <a:gdLst>
                  <a:gd name="T0" fmla="*/ 2 w 2"/>
                  <a:gd name="T1" fmla="*/ 5 h 7"/>
                  <a:gd name="T2" fmla="*/ 2 w 2"/>
                  <a:gd name="T3" fmla="*/ 5 h 7"/>
                  <a:gd name="T4" fmla="*/ 2 w 2"/>
                  <a:gd name="T5" fmla="*/ 7 h 7"/>
                  <a:gd name="T6" fmla="*/ 2 w 2"/>
                  <a:gd name="T7" fmla="*/ 7 h 7"/>
                  <a:gd name="T8" fmla="*/ 2 w 2"/>
                  <a:gd name="T9" fmla="*/ 5 h 7"/>
                  <a:gd name="T10" fmla="*/ 2 w 2"/>
                  <a:gd name="T11" fmla="*/ 5 h 7"/>
                  <a:gd name="T12" fmla="*/ 2 w 2"/>
                  <a:gd name="T13" fmla="*/ 2 h 7"/>
                  <a:gd name="T14" fmla="*/ 2 w 2"/>
                  <a:gd name="T15" fmla="*/ 0 h 7"/>
                  <a:gd name="T16" fmla="*/ 2 w 2"/>
                  <a:gd name="T17" fmla="*/ 0 h 7"/>
                  <a:gd name="T18" fmla="*/ 2 w 2"/>
                  <a:gd name="T19" fmla="*/ 0 h 7"/>
                  <a:gd name="T20" fmla="*/ 2 w 2"/>
                  <a:gd name="T21" fmla="*/ 0 h 7"/>
                  <a:gd name="T22" fmla="*/ 0 w 2"/>
                  <a:gd name="T23" fmla="*/ 0 h 7"/>
                  <a:gd name="T24" fmla="*/ 0 w 2"/>
                  <a:gd name="T25" fmla="*/ 2 h 7"/>
                  <a:gd name="T26" fmla="*/ 0 w 2"/>
                  <a:gd name="T27" fmla="*/ 2 h 7"/>
                  <a:gd name="T28" fmla="*/ 2 w 2"/>
                  <a:gd name="T29" fmla="*/ 2 h 7"/>
                  <a:gd name="T30" fmla="*/ 2 w 2"/>
                  <a:gd name="T31" fmla="*/ 3 h 7"/>
                  <a:gd name="T32" fmla="*/ 2 w 2"/>
                  <a:gd name="T3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7">
                    <a:moveTo>
                      <a:pt x="2" y="5"/>
                    </a:moveTo>
                    <a:lnTo>
                      <a:pt x="2" y="5"/>
                    </a:lnTo>
                    <a:lnTo>
                      <a:pt x="2" y="7"/>
                    </a:lnTo>
                    <a:lnTo>
                      <a:pt x="2" y="7"/>
                    </a:lnTo>
                    <a:lnTo>
                      <a:pt x="2" y="5"/>
                    </a:lnTo>
                    <a:lnTo>
                      <a:pt x="2" y="5"/>
                    </a:lnTo>
                    <a:lnTo>
                      <a:pt x="2" y="2"/>
                    </a:lnTo>
                    <a:lnTo>
                      <a:pt x="2" y="0"/>
                    </a:lnTo>
                    <a:lnTo>
                      <a:pt x="2" y="0"/>
                    </a:lnTo>
                    <a:lnTo>
                      <a:pt x="2" y="0"/>
                    </a:lnTo>
                    <a:lnTo>
                      <a:pt x="2" y="0"/>
                    </a:lnTo>
                    <a:lnTo>
                      <a:pt x="0" y="0"/>
                    </a:lnTo>
                    <a:lnTo>
                      <a:pt x="0" y="2"/>
                    </a:lnTo>
                    <a:lnTo>
                      <a:pt x="0" y="2"/>
                    </a:lnTo>
                    <a:lnTo>
                      <a:pt x="2" y="2"/>
                    </a:lnTo>
                    <a:lnTo>
                      <a:pt x="2" y="3"/>
                    </a:lnTo>
                    <a:lnTo>
                      <a:pt x="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Freeform 298"/>
              <p:cNvSpPr/>
              <p:nvPr/>
            </p:nvSpPr>
            <p:spPr bwMode="auto">
              <a:xfrm>
                <a:off x="1749" y="872"/>
                <a:ext cx="7" cy="4"/>
              </a:xfrm>
              <a:custGeom>
                <a:avLst/>
                <a:gdLst>
                  <a:gd name="T0" fmla="*/ 0 w 7"/>
                  <a:gd name="T1" fmla="*/ 0 h 4"/>
                  <a:gd name="T2" fmla="*/ 0 w 7"/>
                  <a:gd name="T3" fmla="*/ 0 h 4"/>
                  <a:gd name="T4" fmla="*/ 0 w 7"/>
                  <a:gd name="T5" fmla="*/ 2 h 4"/>
                  <a:gd name="T6" fmla="*/ 0 w 7"/>
                  <a:gd name="T7" fmla="*/ 4 h 4"/>
                  <a:gd name="T8" fmla="*/ 2 w 7"/>
                  <a:gd name="T9" fmla="*/ 4 h 4"/>
                  <a:gd name="T10" fmla="*/ 2 w 7"/>
                  <a:gd name="T11" fmla="*/ 4 h 4"/>
                  <a:gd name="T12" fmla="*/ 6 w 7"/>
                  <a:gd name="T13" fmla="*/ 4 h 4"/>
                  <a:gd name="T14" fmla="*/ 7 w 7"/>
                  <a:gd name="T15" fmla="*/ 4 h 4"/>
                  <a:gd name="T16" fmla="*/ 7 w 7"/>
                  <a:gd name="T17" fmla="*/ 4 h 4"/>
                  <a:gd name="T18" fmla="*/ 7 w 7"/>
                  <a:gd name="T19" fmla="*/ 4 h 4"/>
                  <a:gd name="T20" fmla="*/ 7 w 7"/>
                  <a:gd name="T21" fmla="*/ 2 h 4"/>
                  <a:gd name="T22" fmla="*/ 7 w 7"/>
                  <a:gd name="T23" fmla="*/ 2 h 4"/>
                  <a:gd name="T24" fmla="*/ 6 w 7"/>
                  <a:gd name="T25" fmla="*/ 2 h 4"/>
                  <a:gd name="T26" fmla="*/ 6 w 7"/>
                  <a:gd name="T27" fmla="*/ 2 h 4"/>
                  <a:gd name="T28" fmla="*/ 4 w 7"/>
                  <a:gd name="T29" fmla="*/ 2 h 4"/>
                  <a:gd name="T30" fmla="*/ 4 w 7"/>
                  <a:gd name="T31" fmla="*/ 2 h 4"/>
                  <a:gd name="T32" fmla="*/ 4 w 7"/>
                  <a:gd name="T33" fmla="*/ 0 h 4"/>
                  <a:gd name="T34" fmla="*/ 6 w 7"/>
                  <a:gd name="T35" fmla="*/ 0 h 4"/>
                  <a:gd name="T36" fmla="*/ 6 w 7"/>
                  <a:gd name="T37" fmla="*/ 0 h 4"/>
                  <a:gd name="T38" fmla="*/ 6 w 7"/>
                  <a:gd name="T39" fmla="*/ 0 h 4"/>
                  <a:gd name="T40" fmla="*/ 4 w 7"/>
                  <a:gd name="T41" fmla="*/ 0 h 4"/>
                  <a:gd name="T42" fmla="*/ 4 w 7"/>
                  <a:gd name="T43" fmla="*/ 0 h 4"/>
                  <a:gd name="T44" fmla="*/ 4 w 7"/>
                  <a:gd name="T45" fmla="*/ 0 h 4"/>
                  <a:gd name="T46" fmla="*/ 2 w 7"/>
                  <a:gd name="T47" fmla="*/ 0 h 4"/>
                  <a:gd name="T48" fmla="*/ 0 w 7"/>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4">
                    <a:moveTo>
                      <a:pt x="0" y="0"/>
                    </a:moveTo>
                    <a:lnTo>
                      <a:pt x="0" y="0"/>
                    </a:lnTo>
                    <a:lnTo>
                      <a:pt x="0" y="2"/>
                    </a:lnTo>
                    <a:lnTo>
                      <a:pt x="0" y="4"/>
                    </a:lnTo>
                    <a:lnTo>
                      <a:pt x="2" y="4"/>
                    </a:lnTo>
                    <a:lnTo>
                      <a:pt x="2" y="4"/>
                    </a:lnTo>
                    <a:lnTo>
                      <a:pt x="6" y="4"/>
                    </a:lnTo>
                    <a:lnTo>
                      <a:pt x="7" y="4"/>
                    </a:lnTo>
                    <a:lnTo>
                      <a:pt x="7" y="4"/>
                    </a:lnTo>
                    <a:lnTo>
                      <a:pt x="7" y="4"/>
                    </a:lnTo>
                    <a:lnTo>
                      <a:pt x="7" y="2"/>
                    </a:lnTo>
                    <a:lnTo>
                      <a:pt x="7" y="2"/>
                    </a:lnTo>
                    <a:lnTo>
                      <a:pt x="6" y="2"/>
                    </a:lnTo>
                    <a:lnTo>
                      <a:pt x="6" y="2"/>
                    </a:lnTo>
                    <a:lnTo>
                      <a:pt x="4" y="2"/>
                    </a:lnTo>
                    <a:lnTo>
                      <a:pt x="4" y="2"/>
                    </a:lnTo>
                    <a:lnTo>
                      <a:pt x="4" y="0"/>
                    </a:lnTo>
                    <a:lnTo>
                      <a:pt x="6" y="0"/>
                    </a:lnTo>
                    <a:lnTo>
                      <a:pt x="6" y="0"/>
                    </a:lnTo>
                    <a:lnTo>
                      <a:pt x="6" y="0"/>
                    </a:lnTo>
                    <a:lnTo>
                      <a:pt x="4" y="0"/>
                    </a:lnTo>
                    <a:lnTo>
                      <a:pt x="4" y="0"/>
                    </a:lnTo>
                    <a:lnTo>
                      <a:pt x="4"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Freeform 299"/>
              <p:cNvSpPr/>
              <p:nvPr/>
            </p:nvSpPr>
            <p:spPr bwMode="auto">
              <a:xfrm>
                <a:off x="1731" y="881"/>
                <a:ext cx="11" cy="2"/>
              </a:xfrm>
              <a:custGeom>
                <a:avLst/>
                <a:gdLst>
                  <a:gd name="T0" fmla="*/ 4 w 11"/>
                  <a:gd name="T1" fmla="*/ 0 h 2"/>
                  <a:gd name="T2" fmla="*/ 2 w 11"/>
                  <a:gd name="T3" fmla="*/ 0 h 2"/>
                  <a:gd name="T4" fmla="*/ 0 w 11"/>
                  <a:gd name="T5" fmla="*/ 2 h 2"/>
                  <a:gd name="T6" fmla="*/ 2 w 11"/>
                  <a:gd name="T7" fmla="*/ 2 h 2"/>
                  <a:gd name="T8" fmla="*/ 4 w 11"/>
                  <a:gd name="T9" fmla="*/ 2 h 2"/>
                  <a:gd name="T10" fmla="*/ 5 w 11"/>
                  <a:gd name="T11" fmla="*/ 2 h 2"/>
                  <a:gd name="T12" fmla="*/ 9 w 11"/>
                  <a:gd name="T13" fmla="*/ 2 h 2"/>
                  <a:gd name="T14" fmla="*/ 11 w 11"/>
                  <a:gd name="T15" fmla="*/ 2 h 2"/>
                  <a:gd name="T16" fmla="*/ 9 w 11"/>
                  <a:gd name="T17" fmla="*/ 2 h 2"/>
                  <a:gd name="T18" fmla="*/ 9 w 11"/>
                  <a:gd name="T19" fmla="*/ 0 h 2"/>
                  <a:gd name="T20" fmla="*/ 9 w 11"/>
                  <a:gd name="T21" fmla="*/ 0 h 2"/>
                  <a:gd name="T22" fmla="*/ 5 w 11"/>
                  <a:gd name="T23" fmla="*/ 0 h 2"/>
                  <a:gd name="T24" fmla="*/ 4 w 11"/>
                  <a:gd name="T25" fmla="*/ 0 h 2"/>
                  <a:gd name="T26" fmla="*/ 4 w 11"/>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
                    <a:moveTo>
                      <a:pt x="4" y="0"/>
                    </a:moveTo>
                    <a:lnTo>
                      <a:pt x="2" y="0"/>
                    </a:lnTo>
                    <a:lnTo>
                      <a:pt x="0" y="2"/>
                    </a:lnTo>
                    <a:lnTo>
                      <a:pt x="2" y="2"/>
                    </a:lnTo>
                    <a:lnTo>
                      <a:pt x="4" y="2"/>
                    </a:lnTo>
                    <a:lnTo>
                      <a:pt x="5" y="2"/>
                    </a:lnTo>
                    <a:lnTo>
                      <a:pt x="9" y="2"/>
                    </a:lnTo>
                    <a:lnTo>
                      <a:pt x="11" y="2"/>
                    </a:lnTo>
                    <a:lnTo>
                      <a:pt x="9" y="2"/>
                    </a:lnTo>
                    <a:lnTo>
                      <a:pt x="9" y="0"/>
                    </a:lnTo>
                    <a:lnTo>
                      <a:pt x="9" y="0"/>
                    </a:lnTo>
                    <a:lnTo>
                      <a:pt x="5" y="0"/>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Freeform 300"/>
              <p:cNvSpPr/>
              <p:nvPr/>
            </p:nvSpPr>
            <p:spPr bwMode="auto">
              <a:xfrm>
                <a:off x="1711" y="891"/>
                <a:ext cx="15" cy="3"/>
              </a:xfrm>
              <a:custGeom>
                <a:avLst/>
                <a:gdLst>
                  <a:gd name="T0" fmla="*/ 9 w 15"/>
                  <a:gd name="T1" fmla="*/ 1 h 3"/>
                  <a:gd name="T2" fmla="*/ 11 w 15"/>
                  <a:gd name="T3" fmla="*/ 1 h 3"/>
                  <a:gd name="T4" fmla="*/ 13 w 15"/>
                  <a:gd name="T5" fmla="*/ 1 h 3"/>
                  <a:gd name="T6" fmla="*/ 9 w 15"/>
                  <a:gd name="T7" fmla="*/ 0 h 3"/>
                  <a:gd name="T8" fmla="*/ 7 w 15"/>
                  <a:gd name="T9" fmla="*/ 0 h 3"/>
                  <a:gd name="T10" fmla="*/ 4 w 15"/>
                  <a:gd name="T11" fmla="*/ 0 h 3"/>
                  <a:gd name="T12" fmla="*/ 0 w 15"/>
                  <a:gd name="T13" fmla="*/ 1 h 3"/>
                  <a:gd name="T14" fmla="*/ 0 w 15"/>
                  <a:gd name="T15" fmla="*/ 1 h 3"/>
                  <a:gd name="T16" fmla="*/ 4 w 15"/>
                  <a:gd name="T17" fmla="*/ 3 h 3"/>
                  <a:gd name="T18" fmla="*/ 6 w 15"/>
                  <a:gd name="T19" fmla="*/ 3 h 3"/>
                  <a:gd name="T20" fmla="*/ 7 w 15"/>
                  <a:gd name="T21" fmla="*/ 3 h 3"/>
                  <a:gd name="T22" fmla="*/ 9 w 15"/>
                  <a:gd name="T23" fmla="*/ 3 h 3"/>
                  <a:gd name="T24" fmla="*/ 13 w 15"/>
                  <a:gd name="T25" fmla="*/ 3 h 3"/>
                  <a:gd name="T26" fmla="*/ 13 w 15"/>
                  <a:gd name="T27" fmla="*/ 3 h 3"/>
                  <a:gd name="T28" fmla="*/ 15 w 15"/>
                  <a:gd name="T29" fmla="*/ 1 h 3"/>
                  <a:gd name="T30" fmla="*/ 9 w 15"/>
                  <a:gd name="T31" fmla="*/ 1 h 3"/>
                  <a:gd name="T32" fmla="*/ 4 w 15"/>
                  <a:gd name="T33" fmla="*/ 0 h 3"/>
                  <a:gd name="T34" fmla="*/ 7 w 15"/>
                  <a:gd name="T35" fmla="*/ 0 h 3"/>
                  <a:gd name="T36" fmla="*/ 9 w 15"/>
                  <a:gd name="T3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3">
                    <a:moveTo>
                      <a:pt x="9" y="1"/>
                    </a:moveTo>
                    <a:lnTo>
                      <a:pt x="11" y="1"/>
                    </a:lnTo>
                    <a:lnTo>
                      <a:pt x="13" y="1"/>
                    </a:lnTo>
                    <a:lnTo>
                      <a:pt x="9" y="0"/>
                    </a:lnTo>
                    <a:lnTo>
                      <a:pt x="7" y="0"/>
                    </a:lnTo>
                    <a:lnTo>
                      <a:pt x="4" y="0"/>
                    </a:lnTo>
                    <a:lnTo>
                      <a:pt x="0" y="1"/>
                    </a:lnTo>
                    <a:lnTo>
                      <a:pt x="0" y="1"/>
                    </a:lnTo>
                    <a:lnTo>
                      <a:pt x="4" y="3"/>
                    </a:lnTo>
                    <a:lnTo>
                      <a:pt x="6" y="3"/>
                    </a:lnTo>
                    <a:lnTo>
                      <a:pt x="7" y="3"/>
                    </a:lnTo>
                    <a:lnTo>
                      <a:pt x="9" y="3"/>
                    </a:lnTo>
                    <a:lnTo>
                      <a:pt x="13" y="3"/>
                    </a:lnTo>
                    <a:lnTo>
                      <a:pt x="13" y="3"/>
                    </a:lnTo>
                    <a:lnTo>
                      <a:pt x="15" y="1"/>
                    </a:lnTo>
                    <a:lnTo>
                      <a:pt x="9" y="1"/>
                    </a:lnTo>
                    <a:lnTo>
                      <a:pt x="4" y="0"/>
                    </a:lnTo>
                    <a:lnTo>
                      <a:pt x="7" y="0"/>
                    </a:lnTo>
                    <a:lnTo>
                      <a:pt x="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Freeform 301"/>
              <p:cNvSpPr/>
              <p:nvPr/>
            </p:nvSpPr>
            <p:spPr bwMode="auto">
              <a:xfrm>
                <a:off x="1715" y="894"/>
                <a:ext cx="14" cy="4"/>
              </a:xfrm>
              <a:custGeom>
                <a:avLst/>
                <a:gdLst>
                  <a:gd name="T0" fmla="*/ 14 w 14"/>
                  <a:gd name="T1" fmla="*/ 2 h 4"/>
                  <a:gd name="T2" fmla="*/ 14 w 14"/>
                  <a:gd name="T3" fmla="*/ 0 h 4"/>
                  <a:gd name="T4" fmla="*/ 12 w 14"/>
                  <a:gd name="T5" fmla="*/ 0 h 4"/>
                  <a:gd name="T6" fmla="*/ 11 w 14"/>
                  <a:gd name="T7" fmla="*/ 0 h 4"/>
                  <a:gd name="T8" fmla="*/ 11 w 14"/>
                  <a:gd name="T9" fmla="*/ 0 h 4"/>
                  <a:gd name="T10" fmla="*/ 9 w 14"/>
                  <a:gd name="T11" fmla="*/ 0 h 4"/>
                  <a:gd name="T12" fmla="*/ 7 w 14"/>
                  <a:gd name="T13" fmla="*/ 0 h 4"/>
                  <a:gd name="T14" fmla="*/ 0 w 14"/>
                  <a:gd name="T15" fmla="*/ 0 h 4"/>
                  <a:gd name="T16" fmla="*/ 0 w 14"/>
                  <a:gd name="T17" fmla="*/ 0 h 4"/>
                  <a:gd name="T18" fmla="*/ 5 w 14"/>
                  <a:gd name="T19" fmla="*/ 2 h 4"/>
                  <a:gd name="T20" fmla="*/ 9 w 14"/>
                  <a:gd name="T21" fmla="*/ 2 h 4"/>
                  <a:gd name="T22" fmla="*/ 11 w 14"/>
                  <a:gd name="T23" fmla="*/ 2 h 4"/>
                  <a:gd name="T24" fmla="*/ 11 w 14"/>
                  <a:gd name="T25" fmla="*/ 4 h 4"/>
                  <a:gd name="T26" fmla="*/ 12 w 14"/>
                  <a:gd name="T27" fmla="*/ 4 h 4"/>
                  <a:gd name="T28" fmla="*/ 14 w 14"/>
                  <a:gd name="T29" fmla="*/ 4 h 4"/>
                  <a:gd name="T30" fmla="*/ 12 w 14"/>
                  <a:gd name="T31" fmla="*/ 2 h 4"/>
                  <a:gd name="T32" fmla="*/ 12 w 14"/>
                  <a:gd name="T33" fmla="*/ 2 h 4"/>
                  <a:gd name="T34" fmla="*/ 14 w 14"/>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
                    <a:moveTo>
                      <a:pt x="14" y="2"/>
                    </a:moveTo>
                    <a:lnTo>
                      <a:pt x="14" y="0"/>
                    </a:lnTo>
                    <a:lnTo>
                      <a:pt x="12" y="0"/>
                    </a:lnTo>
                    <a:lnTo>
                      <a:pt x="11" y="0"/>
                    </a:lnTo>
                    <a:lnTo>
                      <a:pt x="11" y="0"/>
                    </a:lnTo>
                    <a:lnTo>
                      <a:pt x="9" y="0"/>
                    </a:lnTo>
                    <a:lnTo>
                      <a:pt x="7" y="0"/>
                    </a:lnTo>
                    <a:lnTo>
                      <a:pt x="0" y="0"/>
                    </a:lnTo>
                    <a:lnTo>
                      <a:pt x="0" y="0"/>
                    </a:lnTo>
                    <a:lnTo>
                      <a:pt x="5" y="2"/>
                    </a:lnTo>
                    <a:lnTo>
                      <a:pt x="9" y="2"/>
                    </a:lnTo>
                    <a:lnTo>
                      <a:pt x="11" y="2"/>
                    </a:lnTo>
                    <a:lnTo>
                      <a:pt x="11" y="4"/>
                    </a:lnTo>
                    <a:lnTo>
                      <a:pt x="12" y="4"/>
                    </a:lnTo>
                    <a:lnTo>
                      <a:pt x="14" y="4"/>
                    </a:lnTo>
                    <a:lnTo>
                      <a:pt x="12" y="2"/>
                    </a:lnTo>
                    <a:lnTo>
                      <a:pt x="12" y="2"/>
                    </a:lnTo>
                    <a:lnTo>
                      <a:pt x="1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Freeform 302"/>
              <p:cNvSpPr/>
              <p:nvPr/>
            </p:nvSpPr>
            <p:spPr bwMode="auto">
              <a:xfrm>
                <a:off x="1715" y="896"/>
                <a:ext cx="14" cy="7"/>
              </a:xfrm>
              <a:custGeom>
                <a:avLst/>
                <a:gdLst>
                  <a:gd name="T0" fmla="*/ 11 w 14"/>
                  <a:gd name="T1" fmla="*/ 4 h 7"/>
                  <a:gd name="T2" fmla="*/ 12 w 14"/>
                  <a:gd name="T3" fmla="*/ 4 h 7"/>
                  <a:gd name="T4" fmla="*/ 14 w 14"/>
                  <a:gd name="T5" fmla="*/ 4 h 7"/>
                  <a:gd name="T6" fmla="*/ 14 w 14"/>
                  <a:gd name="T7" fmla="*/ 4 h 7"/>
                  <a:gd name="T8" fmla="*/ 12 w 14"/>
                  <a:gd name="T9" fmla="*/ 4 h 7"/>
                  <a:gd name="T10" fmla="*/ 11 w 14"/>
                  <a:gd name="T11" fmla="*/ 4 h 7"/>
                  <a:gd name="T12" fmla="*/ 9 w 14"/>
                  <a:gd name="T13" fmla="*/ 2 h 7"/>
                  <a:gd name="T14" fmla="*/ 9 w 14"/>
                  <a:gd name="T15" fmla="*/ 2 h 7"/>
                  <a:gd name="T16" fmla="*/ 7 w 14"/>
                  <a:gd name="T17" fmla="*/ 0 h 7"/>
                  <a:gd name="T18" fmla="*/ 5 w 14"/>
                  <a:gd name="T19" fmla="*/ 0 h 7"/>
                  <a:gd name="T20" fmla="*/ 5 w 14"/>
                  <a:gd name="T21" fmla="*/ 0 h 7"/>
                  <a:gd name="T22" fmla="*/ 2 w 14"/>
                  <a:gd name="T23" fmla="*/ 0 h 7"/>
                  <a:gd name="T24" fmla="*/ 0 w 14"/>
                  <a:gd name="T25" fmla="*/ 0 h 7"/>
                  <a:gd name="T26" fmla="*/ 0 w 14"/>
                  <a:gd name="T27" fmla="*/ 0 h 7"/>
                  <a:gd name="T28" fmla="*/ 0 w 14"/>
                  <a:gd name="T29" fmla="*/ 2 h 7"/>
                  <a:gd name="T30" fmla="*/ 2 w 14"/>
                  <a:gd name="T31" fmla="*/ 2 h 7"/>
                  <a:gd name="T32" fmla="*/ 2 w 14"/>
                  <a:gd name="T33" fmla="*/ 2 h 7"/>
                  <a:gd name="T34" fmla="*/ 2 w 14"/>
                  <a:gd name="T35" fmla="*/ 4 h 7"/>
                  <a:gd name="T36" fmla="*/ 3 w 14"/>
                  <a:gd name="T37" fmla="*/ 4 h 7"/>
                  <a:gd name="T38" fmla="*/ 7 w 14"/>
                  <a:gd name="T39" fmla="*/ 5 h 7"/>
                  <a:gd name="T40" fmla="*/ 9 w 14"/>
                  <a:gd name="T41" fmla="*/ 7 h 7"/>
                  <a:gd name="T42" fmla="*/ 11 w 14"/>
                  <a:gd name="T43" fmla="*/ 5 h 7"/>
                  <a:gd name="T44" fmla="*/ 11 w 14"/>
                  <a:gd name="T45" fmla="*/ 7 h 7"/>
                  <a:gd name="T46" fmla="*/ 11 w 14"/>
                  <a:gd name="T47" fmla="*/ 7 h 7"/>
                  <a:gd name="T48" fmla="*/ 11 w 14"/>
                  <a:gd name="T49" fmla="*/ 7 h 7"/>
                  <a:gd name="T50" fmla="*/ 12 w 14"/>
                  <a:gd name="T51" fmla="*/ 5 h 7"/>
                  <a:gd name="T52" fmla="*/ 11 w 14"/>
                  <a:gd name="T53" fmla="*/ 5 h 7"/>
                  <a:gd name="T54" fmla="*/ 11 w 14"/>
                  <a:gd name="T55" fmla="*/ 5 h 7"/>
                  <a:gd name="T56" fmla="*/ 9 w 14"/>
                  <a:gd name="T57" fmla="*/ 4 h 7"/>
                  <a:gd name="T58" fmla="*/ 11 w 14"/>
                  <a:gd name="T59" fmla="*/ 4 h 7"/>
                  <a:gd name="T60" fmla="*/ 11 w 14"/>
                  <a:gd name="T6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7">
                    <a:moveTo>
                      <a:pt x="11" y="4"/>
                    </a:moveTo>
                    <a:lnTo>
                      <a:pt x="12" y="4"/>
                    </a:lnTo>
                    <a:lnTo>
                      <a:pt x="14" y="4"/>
                    </a:lnTo>
                    <a:lnTo>
                      <a:pt x="14" y="4"/>
                    </a:lnTo>
                    <a:lnTo>
                      <a:pt x="12" y="4"/>
                    </a:lnTo>
                    <a:lnTo>
                      <a:pt x="11" y="4"/>
                    </a:lnTo>
                    <a:lnTo>
                      <a:pt x="9" y="2"/>
                    </a:lnTo>
                    <a:lnTo>
                      <a:pt x="9" y="2"/>
                    </a:lnTo>
                    <a:lnTo>
                      <a:pt x="7" y="0"/>
                    </a:lnTo>
                    <a:lnTo>
                      <a:pt x="5" y="0"/>
                    </a:lnTo>
                    <a:lnTo>
                      <a:pt x="5" y="0"/>
                    </a:lnTo>
                    <a:lnTo>
                      <a:pt x="2" y="0"/>
                    </a:lnTo>
                    <a:lnTo>
                      <a:pt x="0" y="0"/>
                    </a:lnTo>
                    <a:lnTo>
                      <a:pt x="0" y="0"/>
                    </a:lnTo>
                    <a:lnTo>
                      <a:pt x="0" y="2"/>
                    </a:lnTo>
                    <a:lnTo>
                      <a:pt x="2" y="2"/>
                    </a:lnTo>
                    <a:lnTo>
                      <a:pt x="2" y="2"/>
                    </a:lnTo>
                    <a:lnTo>
                      <a:pt x="2" y="4"/>
                    </a:lnTo>
                    <a:lnTo>
                      <a:pt x="3" y="4"/>
                    </a:lnTo>
                    <a:lnTo>
                      <a:pt x="7" y="5"/>
                    </a:lnTo>
                    <a:lnTo>
                      <a:pt x="9" y="7"/>
                    </a:lnTo>
                    <a:lnTo>
                      <a:pt x="11" y="5"/>
                    </a:lnTo>
                    <a:lnTo>
                      <a:pt x="11" y="7"/>
                    </a:lnTo>
                    <a:lnTo>
                      <a:pt x="11" y="7"/>
                    </a:lnTo>
                    <a:lnTo>
                      <a:pt x="11" y="7"/>
                    </a:lnTo>
                    <a:lnTo>
                      <a:pt x="12" y="5"/>
                    </a:lnTo>
                    <a:lnTo>
                      <a:pt x="11" y="5"/>
                    </a:lnTo>
                    <a:lnTo>
                      <a:pt x="11" y="5"/>
                    </a:lnTo>
                    <a:lnTo>
                      <a:pt x="9" y="4"/>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Freeform 303"/>
              <p:cNvSpPr/>
              <p:nvPr/>
            </p:nvSpPr>
            <p:spPr bwMode="auto">
              <a:xfrm>
                <a:off x="1691" y="912"/>
                <a:ext cx="15" cy="6"/>
              </a:xfrm>
              <a:custGeom>
                <a:avLst/>
                <a:gdLst>
                  <a:gd name="T0" fmla="*/ 13 w 15"/>
                  <a:gd name="T1" fmla="*/ 0 h 6"/>
                  <a:gd name="T2" fmla="*/ 11 w 15"/>
                  <a:gd name="T3" fmla="*/ 0 h 6"/>
                  <a:gd name="T4" fmla="*/ 11 w 15"/>
                  <a:gd name="T5" fmla="*/ 2 h 6"/>
                  <a:gd name="T6" fmla="*/ 6 w 15"/>
                  <a:gd name="T7" fmla="*/ 2 h 6"/>
                  <a:gd name="T8" fmla="*/ 6 w 15"/>
                  <a:gd name="T9" fmla="*/ 2 h 6"/>
                  <a:gd name="T10" fmla="*/ 4 w 15"/>
                  <a:gd name="T11" fmla="*/ 4 h 6"/>
                  <a:gd name="T12" fmla="*/ 2 w 15"/>
                  <a:gd name="T13" fmla="*/ 6 h 6"/>
                  <a:gd name="T14" fmla="*/ 0 w 15"/>
                  <a:gd name="T15" fmla="*/ 6 h 6"/>
                  <a:gd name="T16" fmla="*/ 0 w 15"/>
                  <a:gd name="T17" fmla="*/ 6 h 6"/>
                  <a:gd name="T18" fmla="*/ 2 w 15"/>
                  <a:gd name="T19" fmla="*/ 6 h 6"/>
                  <a:gd name="T20" fmla="*/ 4 w 15"/>
                  <a:gd name="T21" fmla="*/ 6 h 6"/>
                  <a:gd name="T22" fmla="*/ 7 w 15"/>
                  <a:gd name="T23" fmla="*/ 6 h 6"/>
                  <a:gd name="T24" fmla="*/ 9 w 15"/>
                  <a:gd name="T25" fmla="*/ 6 h 6"/>
                  <a:gd name="T26" fmla="*/ 11 w 15"/>
                  <a:gd name="T27" fmla="*/ 6 h 6"/>
                  <a:gd name="T28" fmla="*/ 13 w 15"/>
                  <a:gd name="T29" fmla="*/ 6 h 6"/>
                  <a:gd name="T30" fmla="*/ 13 w 15"/>
                  <a:gd name="T31" fmla="*/ 6 h 6"/>
                  <a:gd name="T32" fmla="*/ 15 w 15"/>
                  <a:gd name="T33" fmla="*/ 6 h 6"/>
                  <a:gd name="T34" fmla="*/ 15 w 15"/>
                  <a:gd name="T35" fmla="*/ 6 h 6"/>
                  <a:gd name="T36" fmla="*/ 15 w 15"/>
                  <a:gd name="T37" fmla="*/ 4 h 6"/>
                  <a:gd name="T38" fmla="*/ 15 w 15"/>
                  <a:gd name="T39" fmla="*/ 2 h 6"/>
                  <a:gd name="T40" fmla="*/ 15 w 15"/>
                  <a:gd name="T41" fmla="*/ 2 h 6"/>
                  <a:gd name="T42" fmla="*/ 15 w 15"/>
                  <a:gd name="T43" fmla="*/ 0 h 6"/>
                  <a:gd name="T44" fmla="*/ 13 w 15"/>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
                    <a:moveTo>
                      <a:pt x="13" y="0"/>
                    </a:moveTo>
                    <a:lnTo>
                      <a:pt x="11" y="0"/>
                    </a:lnTo>
                    <a:lnTo>
                      <a:pt x="11" y="2"/>
                    </a:lnTo>
                    <a:lnTo>
                      <a:pt x="6" y="2"/>
                    </a:lnTo>
                    <a:lnTo>
                      <a:pt x="6" y="2"/>
                    </a:lnTo>
                    <a:lnTo>
                      <a:pt x="4" y="4"/>
                    </a:lnTo>
                    <a:lnTo>
                      <a:pt x="2" y="6"/>
                    </a:lnTo>
                    <a:lnTo>
                      <a:pt x="0" y="6"/>
                    </a:lnTo>
                    <a:lnTo>
                      <a:pt x="0" y="6"/>
                    </a:lnTo>
                    <a:lnTo>
                      <a:pt x="2" y="6"/>
                    </a:lnTo>
                    <a:lnTo>
                      <a:pt x="4" y="6"/>
                    </a:lnTo>
                    <a:lnTo>
                      <a:pt x="7" y="6"/>
                    </a:lnTo>
                    <a:lnTo>
                      <a:pt x="9" y="6"/>
                    </a:lnTo>
                    <a:lnTo>
                      <a:pt x="11" y="6"/>
                    </a:lnTo>
                    <a:lnTo>
                      <a:pt x="13" y="6"/>
                    </a:lnTo>
                    <a:lnTo>
                      <a:pt x="13" y="6"/>
                    </a:lnTo>
                    <a:lnTo>
                      <a:pt x="15" y="6"/>
                    </a:lnTo>
                    <a:lnTo>
                      <a:pt x="15" y="6"/>
                    </a:lnTo>
                    <a:lnTo>
                      <a:pt x="15" y="4"/>
                    </a:lnTo>
                    <a:lnTo>
                      <a:pt x="15" y="2"/>
                    </a:lnTo>
                    <a:lnTo>
                      <a:pt x="15" y="2"/>
                    </a:lnTo>
                    <a:lnTo>
                      <a:pt x="15" y="0"/>
                    </a:lnTo>
                    <a:lnTo>
                      <a:pt x="1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Rectangle 304"/>
              <p:cNvSpPr>
                <a:spLocks noChangeArrowheads="1"/>
              </p:cNvSpPr>
              <p:nvPr/>
            </p:nvSpPr>
            <p:spPr bwMode="auto">
              <a:xfrm>
                <a:off x="1717" y="925"/>
                <a:ext cx="1"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276" name="Freeform 305"/>
              <p:cNvSpPr/>
              <p:nvPr/>
            </p:nvSpPr>
            <p:spPr bwMode="auto">
              <a:xfrm>
                <a:off x="1753" y="834"/>
                <a:ext cx="3" cy="2"/>
              </a:xfrm>
              <a:custGeom>
                <a:avLst/>
                <a:gdLst>
                  <a:gd name="T0" fmla="*/ 0 w 3"/>
                  <a:gd name="T1" fmla="*/ 2 h 2"/>
                  <a:gd name="T2" fmla="*/ 0 w 3"/>
                  <a:gd name="T3" fmla="*/ 2 h 2"/>
                  <a:gd name="T4" fmla="*/ 0 w 3"/>
                  <a:gd name="T5" fmla="*/ 2 h 2"/>
                  <a:gd name="T6" fmla="*/ 0 w 3"/>
                  <a:gd name="T7" fmla="*/ 2 h 2"/>
                  <a:gd name="T8" fmla="*/ 2 w 3"/>
                  <a:gd name="T9" fmla="*/ 2 h 2"/>
                  <a:gd name="T10" fmla="*/ 2 w 3"/>
                  <a:gd name="T11" fmla="*/ 0 h 2"/>
                  <a:gd name="T12" fmla="*/ 2 w 3"/>
                  <a:gd name="T13" fmla="*/ 0 h 2"/>
                  <a:gd name="T14" fmla="*/ 3 w 3"/>
                  <a:gd name="T15" fmla="*/ 0 h 2"/>
                  <a:gd name="T16" fmla="*/ 3 w 3"/>
                  <a:gd name="T17" fmla="*/ 0 h 2"/>
                  <a:gd name="T18" fmla="*/ 2 w 3"/>
                  <a:gd name="T19" fmla="*/ 0 h 2"/>
                  <a:gd name="T20" fmla="*/ 2 w 3"/>
                  <a:gd name="T21" fmla="*/ 0 h 2"/>
                  <a:gd name="T22" fmla="*/ 0 w 3"/>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0" y="2"/>
                    </a:moveTo>
                    <a:lnTo>
                      <a:pt x="0" y="2"/>
                    </a:lnTo>
                    <a:lnTo>
                      <a:pt x="0" y="2"/>
                    </a:lnTo>
                    <a:lnTo>
                      <a:pt x="0" y="2"/>
                    </a:lnTo>
                    <a:lnTo>
                      <a:pt x="2" y="2"/>
                    </a:lnTo>
                    <a:lnTo>
                      <a:pt x="2" y="0"/>
                    </a:lnTo>
                    <a:lnTo>
                      <a:pt x="2" y="0"/>
                    </a:lnTo>
                    <a:lnTo>
                      <a:pt x="3" y="0"/>
                    </a:lnTo>
                    <a:lnTo>
                      <a:pt x="3" y="0"/>
                    </a:lnTo>
                    <a:lnTo>
                      <a:pt x="2" y="0"/>
                    </a:lnTo>
                    <a:lnTo>
                      <a:pt x="2"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Freeform 306"/>
              <p:cNvSpPr/>
              <p:nvPr/>
            </p:nvSpPr>
            <p:spPr bwMode="auto">
              <a:xfrm>
                <a:off x="1501" y="793"/>
                <a:ext cx="290" cy="222"/>
              </a:xfrm>
              <a:custGeom>
                <a:avLst/>
                <a:gdLst>
                  <a:gd name="T0" fmla="*/ 212 w 290"/>
                  <a:gd name="T1" fmla="*/ 132 h 222"/>
                  <a:gd name="T2" fmla="*/ 188 w 290"/>
                  <a:gd name="T3" fmla="*/ 128 h 222"/>
                  <a:gd name="T4" fmla="*/ 196 w 290"/>
                  <a:gd name="T5" fmla="*/ 116 h 222"/>
                  <a:gd name="T6" fmla="*/ 225 w 290"/>
                  <a:gd name="T7" fmla="*/ 126 h 222"/>
                  <a:gd name="T8" fmla="*/ 219 w 290"/>
                  <a:gd name="T9" fmla="*/ 116 h 222"/>
                  <a:gd name="T10" fmla="*/ 205 w 290"/>
                  <a:gd name="T11" fmla="*/ 103 h 222"/>
                  <a:gd name="T12" fmla="*/ 219 w 290"/>
                  <a:gd name="T13" fmla="*/ 94 h 222"/>
                  <a:gd name="T14" fmla="*/ 232 w 290"/>
                  <a:gd name="T15" fmla="*/ 87 h 222"/>
                  <a:gd name="T16" fmla="*/ 237 w 290"/>
                  <a:gd name="T17" fmla="*/ 79 h 222"/>
                  <a:gd name="T18" fmla="*/ 243 w 290"/>
                  <a:gd name="T19" fmla="*/ 72 h 222"/>
                  <a:gd name="T20" fmla="*/ 241 w 290"/>
                  <a:gd name="T21" fmla="*/ 65 h 222"/>
                  <a:gd name="T22" fmla="*/ 245 w 290"/>
                  <a:gd name="T23" fmla="*/ 58 h 222"/>
                  <a:gd name="T24" fmla="*/ 245 w 290"/>
                  <a:gd name="T25" fmla="*/ 47 h 222"/>
                  <a:gd name="T26" fmla="*/ 255 w 290"/>
                  <a:gd name="T27" fmla="*/ 34 h 222"/>
                  <a:gd name="T28" fmla="*/ 261 w 290"/>
                  <a:gd name="T29" fmla="*/ 29 h 222"/>
                  <a:gd name="T30" fmla="*/ 281 w 290"/>
                  <a:gd name="T31" fmla="*/ 23 h 222"/>
                  <a:gd name="T32" fmla="*/ 264 w 290"/>
                  <a:gd name="T33" fmla="*/ 20 h 222"/>
                  <a:gd name="T34" fmla="*/ 232 w 290"/>
                  <a:gd name="T35" fmla="*/ 31 h 222"/>
                  <a:gd name="T36" fmla="*/ 235 w 290"/>
                  <a:gd name="T37" fmla="*/ 18 h 222"/>
                  <a:gd name="T38" fmla="*/ 206 w 290"/>
                  <a:gd name="T39" fmla="*/ 12 h 222"/>
                  <a:gd name="T40" fmla="*/ 237 w 290"/>
                  <a:gd name="T41" fmla="*/ 7 h 222"/>
                  <a:gd name="T42" fmla="*/ 197 w 290"/>
                  <a:gd name="T43" fmla="*/ 5 h 222"/>
                  <a:gd name="T44" fmla="*/ 219 w 290"/>
                  <a:gd name="T45" fmla="*/ 2 h 222"/>
                  <a:gd name="T46" fmla="*/ 181 w 290"/>
                  <a:gd name="T47" fmla="*/ 0 h 222"/>
                  <a:gd name="T48" fmla="*/ 163 w 290"/>
                  <a:gd name="T49" fmla="*/ 2 h 222"/>
                  <a:gd name="T50" fmla="*/ 150 w 290"/>
                  <a:gd name="T51" fmla="*/ 5 h 222"/>
                  <a:gd name="T52" fmla="*/ 145 w 290"/>
                  <a:gd name="T53" fmla="*/ 7 h 222"/>
                  <a:gd name="T54" fmla="*/ 149 w 290"/>
                  <a:gd name="T55" fmla="*/ 9 h 222"/>
                  <a:gd name="T56" fmla="*/ 125 w 290"/>
                  <a:gd name="T57" fmla="*/ 7 h 222"/>
                  <a:gd name="T58" fmla="*/ 107 w 290"/>
                  <a:gd name="T59" fmla="*/ 16 h 222"/>
                  <a:gd name="T60" fmla="*/ 91 w 290"/>
                  <a:gd name="T61" fmla="*/ 18 h 222"/>
                  <a:gd name="T62" fmla="*/ 58 w 290"/>
                  <a:gd name="T63" fmla="*/ 20 h 222"/>
                  <a:gd name="T64" fmla="*/ 44 w 290"/>
                  <a:gd name="T65" fmla="*/ 29 h 222"/>
                  <a:gd name="T66" fmla="*/ 40 w 290"/>
                  <a:gd name="T67" fmla="*/ 36 h 222"/>
                  <a:gd name="T68" fmla="*/ 2 w 290"/>
                  <a:gd name="T69" fmla="*/ 43 h 222"/>
                  <a:gd name="T70" fmla="*/ 18 w 290"/>
                  <a:gd name="T71" fmla="*/ 50 h 222"/>
                  <a:gd name="T72" fmla="*/ 25 w 290"/>
                  <a:gd name="T73" fmla="*/ 54 h 222"/>
                  <a:gd name="T74" fmla="*/ 11 w 290"/>
                  <a:gd name="T75" fmla="*/ 60 h 222"/>
                  <a:gd name="T76" fmla="*/ 29 w 290"/>
                  <a:gd name="T77" fmla="*/ 65 h 222"/>
                  <a:gd name="T78" fmla="*/ 53 w 290"/>
                  <a:gd name="T79" fmla="*/ 74 h 222"/>
                  <a:gd name="T80" fmla="*/ 56 w 290"/>
                  <a:gd name="T81" fmla="*/ 92 h 222"/>
                  <a:gd name="T82" fmla="*/ 49 w 290"/>
                  <a:gd name="T83" fmla="*/ 112 h 222"/>
                  <a:gd name="T84" fmla="*/ 67 w 290"/>
                  <a:gd name="T85" fmla="*/ 116 h 222"/>
                  <a:gd name="T86" fmla="*/ 63 w 290"/>
                  <a:gd name="T87" fmla="*/ 125 h 222"/>
                  <a:gd name="T88" fmla="*/ 49 w 290"/>
                  <a:gd name="T89" fmla="*/ 139 h 222"/>
                  <a:gd name="T90" fmla="*/ 40 w 290"/>
                  <a:gd name="T91" fmla="*/ 145 h 222"/>
                  <a:gd name="T92" fmla="*/ 34 w 290"/>
                  <a:gd name="T93" fmla="*/ 166 h 222"/>
                  <a:gd name="T94" fmla="*/ 45 w 290"/>
                  <a:gd name="T95" fmla="*/ 175 h 222"/>
                  <a:gd name="T96" fmla="*/ 40 w 290"/>
                  <a:gd name="T97" fmla="*/ 195 h 222"/>
                  <a:gd name="T98" fmla="*/ 42 w 290"/>
                  <a:gd name="T99" fmla="*/ 208 h 222"/>
                  <a:gd name="T100" fmla="*/ 60 w 290"/>
                  <a:gd name="T101" fmla="*/ 211 h 222"/>
                  <a:gd name="T102" fmla="*/ 63 w 290"/>
                  <a:gd name="T103" fmla="*/ 217 h 222"/>
                  <a:gd name="T104" fmla="*/ 80 w 290"/>
                  <a:gd name="T105" fmla="*/ 211 h 222"/>
                  <a:gd name="T106" fmla="*/ 94 w 290"/>
                  <a:gd name="T107" fmla="*/ 193 h 222"/>
                  <a:gd name="T108" fmla="*/ 100 w 290"/>
                  <a:gd name="T109" fmla="*/ 181 h 222"/>
                  <a:gd name="T110" fmla="*/ 112 w 290"/>
                  <a:gd name="T111" fmla="*/ 170 h 222"/>
                  <a:gd name="T112" fmla="*/ 123 w 290"/>
                  <a:gd name="T113" fmla="*/ 163 h 222"/>
                  <a:gd name="T114" fmla="*/ 136 w 290"/>
                  <a:gd name="T115" fmla="*/ 164 h 222"/>
                  <a:gd name="T116" fmla="*/ 152 w 290"/>
                  <a:gd name="T117" fmla="*/ 155 h 222"/>
                  <a:gd name="T118" fmla="*/ 161 w 290"/>
                  <a:gd name="T119" fmla="*/ 143 h 222"/>
                  <a:gd name="T120" fmla="*/ 174 w 290"/>
                  <a:gd name="T121" fmla="*/ 145 h 222"/>
                  <a:gd name="T122" fmla="*/ 194 w 290"/>
                  <a:gd name="T123" fmla="*/ 14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22">
                    <a:moveTo>
                      <a:pt x="201" y="139"/>
                    </a:moveTo>
                    <a:lnTo>
                      <a:pt x="201" y="139"/>
                    </a:lnTo>
                    <a:lnTo>
                      <a:pt x="201" y="139"/>
                    </a:lnTo>
                    <a:lnTo>
                      <a:pt x="201" y="139"/>
                    </a:lnTo>
                    <a:lnTo>
                      <a:pt x="201" y="139"/>
                    </a:lnTo>
                    <a:lnTo>
                      <a:pt x="201" y="139"/>
                    </a:lnTo>
                    <a:lnTo>
                      <a:pt x="203" y="139"/>
                    </a:lnTo>
                    <a:lnTo>
                      <a:pt x="203" y="139"/>
                    </a:lnTo>
                    <a:lnTo>
                      <a:pt x="203" y="139"/>
                    </a:lnTo>
                    <a:lnTo>
                      <a:pt x="205" y="137"/>
                    </a:lnTo>
                    <a:lnTo>
                      <a:pt x="203" y="137"/>
                    </a:lnTo>
                    <a:lnTo>
                      <a:pt x="205" y="137"/>
                    </a:lnTo>
                    <a:lnTo>
                      <a:pt x="205" y="137"/>
                    </a:lnTo>
                    <a:lnTo>
                      <a:pt x="205" y="137"/>
                    </a:lnTo>
                    <a:lnTo>
                      <a:pt x="205" y="137"/>
                    </a:lnTo>
                    <a:lnTo>
                      <a:pt x="206" y="137"/>
                    </a:lnTo>
                    <a:lnTo>
                      <a:pt x="206" y="136"/>
                    </a:lnTo>
                    <a:lnTo>
                      <a:pt x="208" y="136"/>
                    </a:lnTo>
                    <a:lnTo>
                      <a:pt x="208" y="136"/>
                    </a:lnTo>
                    <a:lnTo>
                      <a:pt x="210" y="136"/>
                    </a:lnTo>
                    <a:lnTo>
                      <a:pt x="208" y="136"/>
                    </a:lnTo>
                    <a:lnTo>
                      <a:pt x="210" y="136"/>
                    </a:lnTo>
                    <a:lnTo>
                      <a:pt x="210" y="134"/>
                    </a:lnTo>
                    <a:lnTo>
                      <a:pt x="208" y="134"/>
                    </a:lnTo>
                    <a:lnTo>
                      <a:pt x="210" y="134"/>
                    </a:lnTo>
                    <a:lnTo>
                      <a:pt x="210" y="134"/>
                    </a:lnTo>
                    <a:lnTo>
                      <a:pt x="210" y="134"/>
                    </a:lnTo>
                    <a:lnTo>
                      <a:pt x="210" y="134"/>
                    </a:lnTo>
                    <a:lnTo>
                      <a:pt x="212" y="134"/>
                    </a:lnTo>
                    <a:lnTo>
                      <a:pt x="212" y="134"/>
                    </a:lnTo>
                    <a:lnTo>
                      <a:pt x="212" y="132"/>
                    </a:lnTo>
                    <a:lnTo>
                      <a:pt x="212" y="132"/>
                    </a:lnTo>
                    <a:lnTo>
                      <a:pt x="214" y="132"/>
                    </a:lnTo>
                    <a:lnTo>
                      <a:pt x="216" y="132"/>
                    </a:lnTo>
                    <a:lnTo>
                      <a:pt x="216" y="132"/>
                    </a:lnTo>
                    <a:lnTo>
                      <a:pt x="216" y="130"/>
                    </a:lnTo>
                    <a:lnTo>
                      <a:pt x="217" y="130"/>
                    </a:lnTo>
                    <a:lnTo>
                      <a:pt x="217" y="130"/>
                    </a:lnTo>
                    <a:lnTo>
                      <a:pt x="219" y="130"/>
                    </a:lnTo>
                    <a:lnTo>
                      <a:pt x="219" y="130"/>
                    </a:lnTo>
                    <a:lnTo>
                      <a:pt x="219" y="130"/>
                    </a:lnTo>
                    <a:lnTo>
                      <a:pt x="219" y="130"/>
                    </a:lnTo>
                    <a:lnTo>
                      <a:pt x="221" y="130"/>
                    </a:lnTo>
                    <a:lnTo>
                      <a:pt x="223" y="128"/>
                    </a:lnTo>
                    <a:lnTo>
                      <a:pt x="223" y="128"/>
                    </a:lnTo>
                    <a:lnTo>
                      <a:pt x="219" y="130"/>
                    </a:lnTo>
                    <a:lnTo>
                      <a:pt x="217" y="130"/>
                    </a:lnTo>
                    <a:lnTo>
                      <a:pt x="214" y="130"/>
                    </a:lnTo>
                    <a:lnTo>
                      <a:pt x="206" y="126"/>
                    </a:lnTo>
                    <a:lnTo>
                      <a:pt x="206" y="126"/>
                    </a:lnTo>
                    <a:lnTo>
                      <a:pt x="206" y="126"/>
                    </a:lnTo>
                    <a:lnTo>
                      <a:pt x="206" y="126"/>
                    </a:lnTo>
                    <a:lnTo>
                      <a:pt x="205" y="126"/>
                    </a:lnTo>
                    <a:lnTo>
                      <a:pt x="205" y="126"/>
                    </a:lnTo>
                    <a:lnTo>
                      <a:pt x="201" y="126"/>
                    </a:lnTo>
                    <a:lnTo>
                      <a:pt x="199" y="128"/>
                    </a:lnTo>
                    <a:lnTo>
                      <a:pt x="197" y="128"/>
                    </a:lnTo>
                    <a:lnTo>
                      <a:pt x="194" y="128"/>
                    </a:lnTo>
                    <a:lnTo>
                      <a:pt x="194" y="130"/>
                    </a:lnTo>
                    <a:lnTo>
                      <a:pt x="190" y="130"/>
                    </a:lnTo>
                    <a:lnTo>
                      <a:pt x="187" y="130"/>
                    </a:lnTo>
                    <a:lnTo>
                      <a:pt x="188" y="128"/>
                    </a:lnTo>
                    <a:lnTo>
                      <a:pt x="190" y="128"/>
                    </a:lnTo>
                    <a:lnTo>
                      <a:pt x="192" y="128"/>
                    </a:lnTo>
                    <a:lnTo>
                      <a:pt x="196" y="126"/>
                    </a:lnTo>
                    <a:lnTo>
                      <a:pt x="196" y="126"/>
                    </a:lnTo>
                    <a:lnTo>
                      <a:pt x="197" y="126"/>
                    </a:lnTo>
                    <a:lnTo>
                      <a:pt x="197" y="125"/>
                    </a:lnTo>
                    <a:lnTo>
                      <a:pt x="196" y="125"/>
                    </a:lnTo>
                    <a:lnTo>
                      <a:pt x="190" y="126"/>
                    </a:lnTo>
                    <a:lnTo>
                      <a:pt x="188" y="125"/>
                    </a:lnTo>
                    <a:lnTo>
                      <a:pt x="187" y="125"/>
                    </a:lnTo>
                    <a:lnTo>
                      <a:pt x="185" y="125"/>
                    </a:lnTo>
                    <a:lnTo>
                      <a:pt x="188" y="125"/>
                    </a:lnTo>
                    <a:lnTo>
                      <a:pt x="190" y="125"/>
                    </a:lnTo>
                    <a:lnTo>
                      <a:pt x="192" y="121"/>
                    </a:lnTo>
                    <a:lnTo>
                      <a:pt x="190" y="121"/>
                    </a:lnTo>
                    <a:lnTo>
                      <a:pt x="190" y="119"/>
                    </a:lnTo>
                    <a:lnTo>
                      <a:pt x="192" y="119"/>
                    </a:lnTo>
                    <a:lnTo>
                      <a:pt x="194" y="121"/>
                    </a:lnTo>
                    <a:lnTo>
                      <a:pt x="194" y="119"/>
                    </a:lnTo>
                    <a:lnTo>
                      <a:pt x="196" y="119"/>
                    </a:lnTo>
                    <a:lnTo>
                      <a:pt x="199" y="121"/>
                    </a:lnTo>
                    <a:lnTo>
                      <a:pt x="203" y="119"/>
                    </a:lnTo>
                    <a:lnTo>
                      <a:pt x="205" y="119"/>
                    </a:lnTo>
                    <a:lnTo>
                      <a:pt x="205" y="117"/>
                    </a:lnTo>
                    <a:lnTo>
                      <a:pt x="205" y="119"/>
                    </a:lnTo>
                    <a:lnTo>
                      <a:pt x="205" y="117"/>
                    </a:lnTo>
                    <a:lnTo>
                      <a:pt x="205" y="116"/>
                    </a:lnTo>
                    <a:lnTo>
                      <a:pt x="201" y="116"/>
                    </a:lnTo>
                    <a:lnTo>
                      <a:pt x="201" y="116"/>
                    </a:lnTo>
                    <a:lnTo>
                      <a:pt x="199" y="116"/>
                    </a:lnTo>
                    <a:lnTo>
                      <a:pt x="196" y="116"/>
                    </a:lnTo>
                    <a:lnTo>
                      <a:pt x="197" y="116"/>
                    </a:lnTo>
                    <a:lnTo>
                      <a:pt x="196" y="114"/>
                    </a:lnTo>
                    <a:lnTo>
                      <a:pt x="194" y="114"/>
                    </a:lnTo>
                    <a:lnTo>
                      <a:pt x="196" y="114"/>
                    </a:lnTo>
                    <a:lnTo>
                      <a:pt x="196" y="114"/>
                    </a:lnTo>
                    <a:lnTo>
                      <a:pt x="196" y="112"/>
                    </a:lnTo>
                    <a:lnTo>
                      <a:pt x="197" y="114"/>
                    </a:lnTo>
                    <a:lnTo>
                      <a:pt x="199" y="114"/>
                    </a:lnTo>
                    <a:lnTo>
                      <a:pt x="201" y="116"/>
                    </a:lnTo>
                    <a:lnTo>
                      <a:pt x="201" y="114"/>
                    </a:lnTo>
                    <a:lnTo>
                      <a:pt x="203" y="116"/>
                    </a:lnTo>
                    <a:lnTo>
                      <a:pt x="205" y="116"/>
                    </a:lnTo>
                    <a:lnTo>
                      <a:pt x="206" y="116"/>
                    </a:lnTo>
                    <a:lnTo>
                      <a:pt x="208" y="117"/>
                    </a:lnTo>
                    <a:lnTo>
                      <a:pt x="210" y="117"/>
                    </a:lnTo>
                    <a:lnTo>
                      <a:pt x="210" y="117"/>
                    </a:lnTo>
                    <a:lnTo>
                      <a:pt x="210" y="119"/>
                    </a:lnTo>
                    <a:lnTo>
                      <a:pt x="212" y="119"/>
                    </a:lnTo>
                    <a:lnTo>
                      <a:pt x="212" y="121"/>
                    </a:lnTo>
                    <a:lnTo>
                      <a:pt x="212" y="123"/>
                    </a:lnTo>
                    <a:lnTo>
                      <a:pt x="214" y="125"/>
                    </a:lnTo>
                    <a:lnTo>
                      <a:pt x="216" y="125"/>
                    </a:lnTo>
                    <a:lnTo>
                      <a:pt x="217" y="126"/>
                    </a:lnTo>
                    <a:lnTo>
                      <a:pt x="219" y="125"/>
                    </a:lnTo>
                    <a:lnTo>
                      <a:pt x="221" y="123"/>
                    </a:lnTo>
                    <a:lnTo>
                      <a:pt x="221" y="123"/>
                    </a:lnTo>
                    <a:lnTo>
                      <a:pt x="221" y="123"/>
                    </a:lnTo>
                    <a:lnTo>
                      <a:pt x="221" y="125"/>
                    </a:lnTo>
                    <a:lnTo>
                      <a:pt x="221" y="125"/>
                    </a:lnTo>
                    <a:lnTo>
                      <a:pt x="223" y="125"/>
                    </a:lnTo>
                    <a:lnTo>
                      <a:pt x="225" y="126"/>
                    </a:lnTo>
                    <a:lnTo>
                      <a:pt x="225" y="125"/>
                    </a:lnTo>
                    <a:lnTo>
                      <a:pt x="226" y="125"/>
                    </a:lnTo>
                    <a:lnTo>
                      <a:pt x="225" y="125"/>
                    </a:lnTo>
                    <a:lnTo>
                      <a:pt x="225" y="123"/>
                    </a:lnTo>
                    <a:lnTo>
                      <a:pt x="225" y="123"/>
                    </a:lnTo>
                    <a:lnTo>
                      <a:pt x="225" y="123"/>
                    </a:lnTo>
                    <a:lnTo>
                      <a:pt x="225" y="121"/>
                    </a:lnTo>
                    <a:lnTo>
                      <a:pt x="225" y="121"/>
                    </a:lnTo>
                    <a:lnTo>
                      <a:pt x="225" y="119"/>
                    </a:lnTo>
                    <a:lnTo>
                      <a:pt x="225" y="119"/>
                    </a:lnTo>
                    <a:lnTo>
                      <a:pt x="225" y="119"/>
                    </a:lnTo>
                    <a:lnTo>
                      <a:pt x="226" y="119"/>
                    </a:lnTo>
                    <a:lnTo>
                      <a:pt x="225" y="117"/>
                    </a:lnTo>
                    <a:lnTo>
                      <a:pt x="226" y="117"/>
                    </a:lnTo>
                    <a:lnTo>
                      <a:pt x="226" y="116"/>
                    </a:lnTo>
                    <a:lnTo>
                      <a:pt x="226" y="116"/>
                    </a:lnTo>
                    <a:lnTo>
                      <a:pt x="225" y="116"/>
                    </a:lnTo>
                    <a:lnTo>
                      <a:pt x="225" y="116"/>
                    </a:lnTo>
                    <a:lnTo>
                      <a:pt x="223" y="117"/>
                    </a:lnTo>
                    <a:lnTo>
                      <a:pt x="223" y="117"/>
                    </a:lnTo>
                    <a:lnTo>
                      <a:pt x="223" y="116"/>
                    </a:lnTo>
                    <a:lnTo>
                      <a:pt x="225" y="114"/>
                    </a:lnTo>
                    <a:lnTo>
                      <a:pt x="225" y="114"/>
                    </a:lnTo>
                    <a:lnTo>
                      <a:pt x="225" y="114"/>
                    </a:lnTo>
                    <a:lnTo>
                      <a:pt x="225" y="114"/>
                    </a:lnTo>
                    <a:lnTo>
                      <a:pt x="223" y="116"/>
                    </a:lnTo>
                    <a:lnTo>
                      <a:pt x="223" y="116"/>
                    </a:lnTo>
                    <a:lnTo>
                      <a:pt x="223" y="114"/>
                    </a:lnTo>
                    <a:lnTo>
                      <a:pt x="223" y="114"/>
                    </a:lnTo>
                    <a:lnTo>
                      <a:pt x="221" y="114"/>
                    </a:lnTo>
                    <a:lnTo>
                      <a:pt x="219" y="116"/>
                    </a:lnTo>
                    <a:lnTo>
                      <a:pt x="219" y="116"/>
                    </a:lnTo>
                    <a:lnTo>
                      <a:pt x="221" y="114"/>
                    </a:lnTo>
                    <a:lnTo>
                      <a:pt x="221" y="114"/>
                    </a:lnTo>
                    <a:lnTo>
                      <a:pt x="223" y="112"/>
                    </a:lnTo>
                    <a:lnTo>
                      <a:pt x="223" y="112"/>
                    </a:lnTo>
                    <a:lnTo>
                      <a:pt x="219" y="110"/>
                    </a:lnTo>
                    <a:lnTo>
                      <a:pt x="219" y="110"/>
                    </a:lnTo>
                    <a:lnTo>
                      <a:pt x="217" y="110"/>
                    </a:lnTo>
                    <a:lnTo>
                      <a:pt x="217" y="108"/>
                    </a:lnTo>
                    <a:lnTo>
                      <a:pt x="216" y="108"/>
                    </a:lnTo>
                    <a:lnTo>
                      <a:pt x="214" y="107"/>
                    </a:lnTo>
                    <a:lnTo>
                      <a:pt x="212" y="107"/>
                    </a:lnTo>
                    <a:lnTo>
                      <a:pt x="210" y="107"/>
                    </a:lnTo>
                    <a:lnTo>
                      <a:pt x="210" y="108"/>
                    </a:lnTo>
                    <a:lnTo>
                      <a:pt x="208" y="108"/>
                    </a:lnTo>
                    <a:lnTo>
                      <a:pt x="208" y="110"/>
                    </a:lnTo>
                    <a:lnTo>
                      <a:pt x="208" y="108"/>
                    </a:lnTo>
                    <a:lnTo>
                      <a:pt x="208" y="108"/>
                    </a:lnTo>
                    <a:lnTo>
                      <a:pt x="210" y="107"/>
                    </a:lnTo>
                    <a:lnTo>
                      <a:pt x="208" y="107"/>
                    </a:lnTo>
                    <a:lnTo>
                      <a:pt x="208" y="107"/>
                    </a:lnTo>
                    <a:lnTo>
                      <a:pt x="210" y="107"/>
                    </a:lnTo>
                    <a:lnTo>
                      <a:pt x="212" y="107"/>
                    </a:lnTo>
                    <a:lnTo>
                      <a:pt x="212" y="105"/>
                    </a:lnTo>
                    <a:lnTo>
                      <a:pt x="212" y="105"/>
                    </a:lnTo>
                    <a:lnTo>
                      <a:pt x="210" y="103"/>
                    </a:lnTo>
                    <a:lnTo>
                      <a:pt x="208" y="103"/>
                    </a:lnTo>
                    <a:lnTo>
                      <a:pt x="206" y="105"/>
                    </a:lnTo>
                    <a:lnTo>
                      <a:pt x="205" y="105"/>
                    </a:lnTo>
                    <a:lnTo>
                      <a:pt x="205" y="105"/>
                    </a:lnTo>
                    <a:lnTo>
                      <a:pt x="205" y="103"/>
                    </a:lnTo>
                    <a:lnTo>
                      <a:pt x="203" y="105"/>
                    </a:lnTo>
                    <a:lnTo>
                      <a:pt x="203" y="103"/>
                    </a:lnTo>
                    <a:lnTo>
                      <a:pt x="205" y="103"/>
                    </a:lnTo>
                    <a:lnTo>
                      <a:pt x="203" y="103"/>
                    </a:lnTo>
                    <a:lnTo>
                      <a:pt x="206" y="103"/>
                    </a:lnTo>
                    <a:lnTo>
                      <a:pt x="208" y="103"/>
                    </a:lnTo>
                    <a:lnTo>
                      <a:pt x="210" y="101"/>
                    </a:lnTo>
                    <a:lnTo>
                      <a:pt x="210" y="101"/>
                    </a:lnTo>
                    <a:lnTo>
                      <a:pt x="212" y="101"/>
                    </a:lnTo>
                    <a:lnTo>
                      <a:pt x="212" y="101"/>
                    </a:lnTo>
                    <a:lnTo>
                      <a:pt x="210" y="101"/>
                    </a:lnTo>
                    <a:lnTo>
                      <a:pt x="208" y="99"/>
                    </a:lnTo>
                    <a:lnTo>
                      <a:pt x="206" y="99"/>
                    </a:lnTo>
                    <a:lnTo>
                      <a:pt x="205" y="99"/>
                    </a:lnTo>
                    <a:lnTo>
                      <a:pt x="203" y="101"/>
                    </a:lnTo>
                    <a:lnTo>
                      <a:pt x="203" y="99"/>
                    </a:lnTo>
                    <a:lnTo>
                      <a:pt x="205" y="99"/>
                    </a:lnTo>
                    <a:lnTo>
                      <a:pt x="205" y="99"/>
                    </a:lnTo>
                    <a:lnTo>
                      <a:pt x="203" y="98"/>
                    </a:lnTo>
                    <a:lnTo>
                      <a:pt x="205" y="98"/>
                    </a:lnTo>
                    <a:lnTo>
                      <a:pt x="206" y="99"/>
                    </a:lnTo>
                    <a:lnTo>
                      <a:pt x="208" y="99"/>
                    </a:lnTo>
                    <a:lnTo>
                      <a:pt x="210" y="98"/>
                    </a:lnTo>
                    <a:lnTo>
                      <a:pt x="212" y="98"/>
                    </a:lnTo>
                    <a:lnTo>
                      <a:pt x="214" y="98"/>
                    </a:lnTo>
                    <a:lnTo>
                      <a:pt x="214" y="96"/>
                    </a:lnTo>
                    <a:lnTo>
                      <a:pt x="214" y="96"/>
                    </a:lnTo>
                    <a:lnTo>
                      <a:pt x="216" y="96"/>
                    </a:lnTo>
                    <a:lnTo>
                      <a:pt x="217" y="96"/>
                    </a:lnTo>
                    <a:lnTo>
                      <a:pt x="217" y="94"/>
                    </a:lnTo>
                    <a:lnTo>
                      <a:pt x="219" y="94"/>
                    </a:lnTo>
                    <a:lnTo>
                      <a:pt x="219" y="94"/>
                    </a:lnTo>
                    <a:lnTo>
                      <a:pt x="219" y="96"/>
                    </a:lnTo>
                    <a:lnTo>
                      <a:pt x="221" y="96"/>
                    </a:lnTo>
                    <a:lnTo>
                      <a:pt x="223" y="98"/>
                    </a:lnTo>
                    <a:lnTo>
                      <a:pt x="226" y="99"/>
                    </a:lnTo>
                    <a:lnTo>
                      <a:pt x="228" y="99"/>
                    </a:lnTo>
                    <a:lnTo>
                      <a:pt x="228" y="98"/>
                    </a:lnTo>
                    <a:lnTo>
                      <a:pt x="230" y="98"/>
                    </a:lnTo>
                    <a:lnTo>
                      <a:pt x="232" y="98"/>
                    </a:lnTo>
                    <a:lnTo>
                      <a:pt x="234" y="98"/>
                    </a:lnTo>
                    <a:lnTo>
                      <a:pt x="235" y="98"/>
                    </a:lnTo>
                    <a:lnTo>
                      <a:pt x="237" y="98"/>
                    </a:lnTo>
                    <a:lnTo>
                      <a:pt x="237" y="96"/>
                    </a:lnTo>
                    <a:lnTo>
                      <a:pt x="237" y="96"/>
                    </a:lnTo>
                    <a:lnTo>
                      <a:pt x="237" y="94"/>
                    </a:lnTo>
                    <a:lnTo>
                      <a:pt x="239" y="94"/>
                    </a:lnTo>
                    <a:lnTo>
                      <a:pt x="237" y="92"/>
                    </a:lnTo>
                    <a:lnTo>
                      <a:pt x="234" y="92"/>
                    </a:lnTo>
                    <a:lnTo>
                      <a:pt x="234" y="92"/>
                    </a:lnTo>
                    <a:lnTo>
                      <a:pt x="232" y="92"/>
                    </a:lnTo>
                    <a:lnTo>
                      <a:pt x="230" y="92"/>
                    </a:lnTo>
                    <a:lnTo>
                      <a:pt x="228" y="92"/>
                    </a:lnTo>
                    <a:lnTo>
                      <a:pt x="228" y="90"/>
                    </a:lnTo>
                    <a:lnTo>
                      <a:pt x="228" y="90"/>
                    </a:lnTo>
                    <a:lnTo>
                      <a:pt x="228" y="90"/>
                    </a:lnTo>
                    <a:lnTo>
                      <a:pt x="230" y="90"/>
                    </a:lnTo>
                    <a:lnTo>
                      <a:pt x="230" y="88"/>
                    </a:lnTo>
                    <a:lnTo>
                      <a:pt x="228" y="88"/>
                    </a:lnTo>
                    <a:lnTo>
                      <a:pt x="232" y="88"/>
                    </a:lnTo>
                    <a:lnTo>
                      <a:pt x="232" y="88"/>
                    </a:lnTo>
                    <a:lnTo>
                      <a:pt x="232" y="87"/>
                    </a:lnTo>
                    <a:lnTo>
                      <a:pt x="232" y="87"/>
                    </a:lnTo>
                    <a:lnTo>
                      <a:pt x="234" y="88"/>
                    </a:lnTo>
                    <a:lnTo>
                      <a:pt x="235" y="88"/>
                    </a:lnTo>
                    <a:lnTo>
                      <a:pt x="235" y="88"/>
                    </a:lnTo>
                    <a:lnTo>
                      <a:pt x="237" y="88"/>
                    </a:lnTo>
                    <a:lnTo>
                      <a:pt x="239" y="88"/>
                    </a:lnTo>
                    <a:lnTo>
                      <a:pt x="239" y="88"/>
                    </a:lnTo>
                    <a:lnTo>
                      <a:pt x="241" y="88"/>
                    </a:lnTo>
                    <a:lnTo>
                      <a:pt x="241" y="90"/>
                    </a:lnTo>
                    <a:lnTo>
                      <a:pt x="243" y="90"/>
                    </a:lnTo>
                    <a:lnTo>
                      <a:pt x="246" y="88"/>
                    </a:lnTo>
                    <a:lnTo>
                      <a:pt x="246" y="88"/>
                    </a:lnTo>
                    <a:lnTo>
                      <a:pt x="245" y="87"/>
                    </a:lnTo>
                    <a:lnTo>
                      <a:pt x="245" y="87"/>
                    </a:lnTo>
                    <a:lnTo>
                      <a:pt x="243" y="87"/>
                    </a:lnTo>
                    <a:lnTo>
                      <a:pt x="241" y="87"/>
                    </a:lnTo>
                    <a:lnTo>
                      <a:pt x="239" y="85"/>
                    </a:lnTo>
                    <a:lnTo>
                      <a:pt x="237" y="85"/>
                    </a:lnTo>
                    <a:lnTo>
                      <a:pt x="237" y="85"/>
                    </a:lnTo>
                    <a:lnTo>
                      <a:pt x="237" y="83"/>
                    </a:lnTo>
                    <a:lnTo>
                      <a:pt x="239" y="83"/>
                    </a:lnTo>
                    <a:lnTo>
                      <a:pt x="239" y="83"/>
                    </a:lnTo>
                    <a:lnTo>
                      <a:pt x="237" y="81"/>
                    </a:lnTo>
                    <a:lnTo>
                      <a:pt x="237" y="81"/>
                    </a:lnTo>
                    <a:lnTo>
                      <a:pt x="235" y="83"/>
                    </a:lnTo>
                    <a:lnTo>
                      <a:pt x="234" y="83"/>
                    </a:lnTo>
                    <a:lnTo>
                      <a:pt x="235" y="81"/>
                    </a:lnTo>
                    <a:lnTo>
                      <a:pt x="239" y="81"/>
                    </a:lnTo>
                    <a:lnTo>
                      <a:pt x="239" y="81"/>
                    </a:lnTo>
                    <a:lnTo>
                      <a:pt x="239" y="81"/>
                    </a:lnTo>
                    <a:lnTo>
                      <a:pt x="237" y="79"/>
                    </a:lnTo>
                    <a:lnTo>
                      <a:pt x="235" y="78"/>
                    </a:lnTo>
                    <a:lnTo>
                      <a:pt x="234" y="78"/>
                    </a:lnTo>
                    <a:lnTo>
                      <a:pt x="234" y="78"/>
                    </a:lnTo>
                    <a:lnTo>
                      <a:pt x="235" y="78"/>
                    </a:lnTo>
                    <a:lnTo>
                      <a:pt x="234" y="78"/>
                    </a:lnTo>
                    <a:lnTo>
                      <a:pt x="243" y="79"/>
                    </a:lnTo>
                    <a:lnTo>
                      <a:pt x="243" y="79"/>
                    </a:lnTo>
                    <a:lnTo>
                      <a:pt x="243" y="81"/>
                    </a:lnTo>
                    <a:lnTo>
                      <a:pt x="245" y="81"/>
                    </a:lnTo>
                    <a:lnTo>
                      <a:pt x="245" y="81"/>
                    </a:lnTo>
                    <a:lnTo>
                      <a:pt x="246" y="79"/>
                    </a:lnTo>
                    <a:lnTo>
                      <a:pt x="246" y="78"/>
                    </a:lnTo>
                    <a:lnTo>
                      <a:pt x="246" y="78"/>
                    </a:lnTo>
                    <a:lnTo>
                      <a:pt x="246" y="76"/>
                    </a:lnTo>
                    <a:lnTo>
                      <a:pt x="245" y="74"/>
                    </a:lnTo>
                    <a:lnTo>
                      <a:pt x="245" y="74"/>
                    </a:lnTo>
                    <a:lnTo>
                      <a:pt x="243" y="74"/>
                    </a:lnTo>
                    <a:lnTo>
                      <a:pt x="243" y="74"/>
                    </a:lnTo>
                    <a:lnTo>
                      <a:pt x="241" y="74"/>
                    </a:lnTo>
                    <a:lnTo>
                      <a:pt x="239" y="74"/>
                    </a:lnTo>
                    <a:lnTo>
                      <a:pt x="239" y="72"/>
                    </a:lnTo>
                    <a:lnTo>
                      <a:pt x="241" y="72"/>
                    </a:lnTo>
                    <a:lnTo>
                      <a:pt x="243" y="72"/>
                    </a:lnTo>
                    <a:lnTo>
                      <a:pt x="245" y="72"/>
                    </a:lnTo>
                    <a:lnTo>
                      <a:pt x="246" y="72"/>
                    </a:lnTo>
                    <a:lnTo>
                      <a:pt x="246" y="72"/>
                    </a:lnTo>
                    <a:lnTo>
                      <a:pt x="246" y="70"/>
                    </a:lnTo>
                    <a:lnTo>
                      <a:pt x="245" y="70"/>
                    </a:lnTo>
                    <a:lnTo>
                      <a:pt x="243" y="70"/>
                    </a:lnTo>
                    <a:lnTo>
                      <a:pt x="241" y="70"/>
                    </a:lnTo>
                    <a:lnTo>
                      <a:pt x="243" y="72"/>
                    </a:lnTo>
                    <a:lnTo>
                      <a:pt x="241" y="72"/>
                    </a:lnTo>
                    <a:lnTo>
                      <a:pt x="239" y="70"/>
                    </a:lnTo>
                    <a:lnTo>
                      <a:pt x="239" y="70"/>
                    </a:lnTo>
                    <a:lnTo>
                      <a:pt x="239" y="70"/>
                    </a:lnTo>
                    <a:lnTo>
                      <a:pt x="237" y="70"/>
                    </a:lnTo>
                    <a:lnTo>
                      <a:pt x="237" y="70"/>
                    </a:lnTo>
                    <a:lnTo>
                      <a:pt x="237" y="70"/>
                    </a:lnTo>
                    <a:lnTo>
                      <a:pt x="237" y="70"/>
                    </a:lnTo>
                    <a:lnTo>
                      <a:pt x="237" y="69"/>
                    </a:lnTo>
                    <a:lnTo>
                      <a:pt x="237" y="69"/>
                    </a:lnTo>
                    <a:lnTo>
                      <a:pt x="237" y="69"/>
                    </a:lnTo>
                    <a:lnTo>
                      <a:pt x="237" y="69"/>
                    </a:lnTo>
                    <a:lnTo>
                      <a:pt x="234" y="69"/>
                    </a:lnTo>
                    <a:lnTo>
                      <a:pt x="234" y="69"/>
                    </a:lnTo>
                    <a:lnTo>
                      <a:pt x="234" y="69"/>
                    </a:lnTo>
                    <a:lnTo>
                      <a:pt x="237" y="69"/>
                    </a:lnTo>
                    <a:lnTo>
                      <a:pt x="235" y="69"/>
                    </a:lnTo>
                    <a:lnTo>
                      <a:pt x="237" y="69"/>
                    </a:lnTo>
                    <a:lnTo>
                      <a:pt x="235" y="69"/>
                    </a:lnTo>
                    <a:lnTo>
                      <a:pt x="235" y="67"/>
                    </a:lnTo>
                    <a:lnTo>
                      <a:pt x="234" y="67"/>
                    </a:lnTo>
                    <a:lnTo>
                      <a:pt x="234" y="67"/>
                    </a:lnTo>
                    <a:lnTo>
                      <a:pt x="234" y="67"/>
                    </a:lnTo>
                    <a:lnTo>
                      <a:pt x="234" y="67"/>
                    </a:lnTo>
                    <a:lnTo>
                      <a:pt x="234" y="65"/>
                    </a:lnTo>
                    <a:lnTo>
                      <a:pt x="234" y="65"/>
                    </a:lnTo>
                    <a:lnTo>
                      <a:pt x="235" y="65"/>
                    </a:lnTo>
                    <a:lnTo>
                      <a:pt x="237" y="65"/>
                    </a:lnTo>
                    <a:lnTo>
                      <a:pt x="237" y="67"/>
                    </a:lnTo>
                    <a:lnTo>
                      <a:pt x="239" y="67"/>
                    </a:lnTo>
                    <a:lnTo>
                      <a:pt x="241" y="65"/>
                    </a:lnTo>
                    <a:lnTo>
                      <a:pt x="243" y="65"/>
                    </a:lnTo>
                    <a:lnTo>
                      <a:pt x="237" y="65"/>
                    </a:lnTo>
                    <a:lnTo>
                      <a:pt x="239" y="65"/>
                    </a:lnTo>
                    <a:lnTo>
                      <a:pt x="243" y="65"/>
                    </a:lnTo>
                    <a:lnTo>
                      <a:pt x="243" y="65"/>
                    </a:lnTo>
                    <a:lnTo>
                      <a:pt x="237" y="63"/>
                    </a:lnTo>
                    <a:lnTo>
                      <a:pt x="245" y="63"/>
                    </a:lnTo>
                    <a:lnTo>
                      <a:pt x="248" y="65"/>
                    </a:lnTo>
                    <a:lnTo>
                      <a:pt x="250" y="65"/>
                    </a:lnTo>
                    <a:lnTo>
                      <a:pt x="254" y="65"/>
                    </a:lnTo>
                    <a:lnTo>
                      <a:pt x="255" y="65"/>
                    </a:lnTo>
                    <a:lnTo>
                      <a:pt x="255" y="65"/>
                    </a:lnTo>
                    <a:lnTo>
                      <a:pt x="255" y="65"/>
                    </a:lnTo>
                    <a:lnTo>
                      <a:pt x="255" y="63"/>
                    </a:lnTo>
                    <a:lnTo>
                      <a:pt x="255" y="61"/>
                    </a:lnTo>
                    <a:lnTo>
                      <a:pt x="255" y="60"/>
                    </a:lnTo>
                    <a:lnTo>
                      <a:pt x="255" y="60"/>
                    </a:lnTo>
                    <a:lnTo>
                      <a:pt x="254" y="60"/>
                    </a:lnTo>
                    <a:lnTo>
                      <a:pt x="252" y="60"/>
                    </a:lnTo>
                    <a:lnTo>
                      <a:pt x="252" y="61"/>
                    </a:lnTo>
                    <a:lnTo>
                      <a:pt x="252" y="61"/>
                    </a:lnTo>
                    <a:lnTo>
                      <a:pt x="250" y="61"/>
                    </a:lnTo>
                    <a:lnTo>
                      <a:pt x="250" y="60"/>
                    </a:lnTo>
                    <a:lnTo>
                      <a:pt x="248" y="60"/>
                    </a:lnTo>
                    <a:lnTo>
                      <a:pt x="246" y="60"/>
                    </a:lnTo>
                    <a:lnTo>
                      <a:pt x="246" y="60"/>
                    </a:lnTo>
                    <a:lnTo>
                      <a:pt x="245" y="58"/>
                    </a:lnTo>
                    <a:lnTo>
                      <a:pt x="245" y="58"/>
                    </a:lnTo>
                    <a:lnTo>
                      <a:pt x="246" y="58"/>
                    </a:lnTo>
                    <a:lnTo>
                      <a:pt x="246" y="58"/>
                    </a:lnTo>
                    <a:lnTo>
                      <a:pt x="245" y="58"/>
                    </a:lnTo>
                    <a:lnTo>
                      <a:pt x="245" y="56"/>
                    </a:lnTo>
                    <a:lnTo>
                      <a:pt x="245" y="56"/>
                    </a:lnTo>
                    <a:lnTo>
                      <a:pt x="246" y="56"/>
                    </a:lnTo>
                    <a:lnTo>
                      <a:pt x="248" y="56"/>
                    </a:lnTo>
                    <a:lnTo>
                      <a:pt x="252" y="58"/>
                    </a:lnTo>
                    <a:lnTo>
                      <a:pt x="252" y="58"/>
                    </a:lnTo>
                    <a:lnTo>
                      <a:pt x="252" y="56"/>
                    </a:lnTo>
                    <a:lnTo>
                      <a:pt x="252" y="56"/>
                    </a:lnTo>
                    <a:lnTo>
                      <a:pt x="246" y="56"/>
                    </a:lnTo>
                    <a:lnTo>
                      <a:pt x="246" y="54"/>
                    </a:lnTo>
                    <a:lnTo>
                      <a:pt x="246" y="54"/>
                    </a:lnTo>
                    <a:lnTo>
                      <a:pt x="245" y="54"/>
                    </a:lnTo>
                    <a:lnTo>
                      <a:pt x="245" y="54"/>
                    </a:lnTo>
                    <a:lnTo>
                      <a:pt x="241" y="56"/>
                    </a:lnTo>
                    <a:lnTo>
                      <a:pt x="239" y="56"/>
                    </a:lnTo>
                    <a:lnTo>
                      <a:pt x="239" y="56"/>
                    </a:lnTo>
                    <a:lnTo>
                      <a:pt x="241" y="56"/>
                    </a:lnTo>
                    <a:lnTo>
                      <a:pt x="241" y="54"/>
                    </a:lnTo>
                    <a:lnTo>
                      <a:pt x="241" y="54"/>
                    </a:lnTo>
                    <a:lnTo>
                      <a:pt x="243" y="52"/>
                    </a:lnTo>
                    <a:lnTo>
                      <a:pt x="243" y="52"/>
                    </a:lnTo>
                    <a:lnTo>
                      <a:pt x="243" y="52"/>
                    </a:lnTo>
                    <a:lnTo>
                      <a:pt x="243" y="50"/>
                    </a:lnTo>
                    <a:lnTo>
                      <a:pt x="243" y="50"/>
                    </a:lnTo>
                    <a:lnTo>
                      <a:pt x="245" y="49"/>
                    </a:lnTo>
                    <a:lnTo>
                      <a:pt x="246" y="47"/>
                    </a:lnTo>
                    <a:lnTo>
                      <a:pt x="245" y="47"/>
                    </a:lnTo>
                    <a:lnTo>
                      <a:pt x="243" y="47"/>
                    </a:lnTo>
                    <a:lnTo>
                      <a:pt x="245" y="47"/>
                    </a:lnTo>
                    <a:lnTo>
                      <a:pt x="245" y="47"/>
                    </a:lnTo>
                    <a:lnTo>
                      <a:pt x="245" y="47"/>
                    </a:lnTo>
                    <a:lnTo>
                      <a:pt x="245" y="47"/>
                    </a:lnTo>
                    <a:lnTo>
                      <a:pt x="246" y="47"/>
                    </a:lnTo>
                    <a:lnTo>
                      <a:pt x="246" y="47"/>
                    </a:lnTo>
                    <a:lnTo>
                      <a:pt x="248" y="45"/>
                    </a:lnTo>
                    <a:lnTo>
                      <a:pt x="250" y="47"/>
                    </a:lnTo>
                    <a:lnTo>
                      <a:pt x="252" y="45"/>
                    </a:lnTo>
                    <a:lnTo>
                      <a:pt x="252" y="45"/>
                    </a:lnTo>
                    <a:lnTo>
                      <a:pt x="252" y="43"/>
                    </a:lnTo>
                    <a:lnTo>
                      <a:pt x="252" y="43"/>
                    </a:lnTo>
                    <a:lnTo>
                      <a:pt x="252" y="41"/>
                    </a:lnTo>
                    <a:lnTo>
                      <a:pt x="254" y="41"/>
                    </a:lnTo>
                    <a:lnTo>
                      <a:pt x="254" y="40"/>
                    </a:lnTo>
                    <a:lnTo>
                      <a:pt x="254" y="40"/>
                    </a:lnTo>
                    <a:lnTo>
                      <a:pt x="254" y="40"/>
                    </a:lnTo>
                    <a:lnTo>
                      <a:pt x="254" y="38"/>
                    </a:lnTo>
                    <a:lnTo>
                      <a:pt x="255" y="38"/>
                    </a:lnTo>
                    <a:lnTo>
                      <a:pt x="255" y="36"/>
                    </a:lnTo>
                    <a:lnTo>
                      <a:pt x="259" y="38"/>
                    </a:lnTo>
                    <a:lnTo>
                      <a:pt x="261" y="38"/>
                    </a:lnTo>
                    <a:lnTo>
                      <a:pt x="263" y="36"/>
                    </a:lnTo>
                    <a:lnTo>
                      <a:pt x="263" y="36"/>
                    </a:lnTo>
                    <a:lnTo>
                      <a:pt x="264" y="36"/>
                    </a:lnTo>
                    <a:lnTo>
                      <a:pt x="264" y="34"/>
                    </a:lnTo>
                    <a:lnTo>
                      <a:pt x="264" y="34"/>
                    </a:lnTo>
                    <a:lnTo>
                      <a:pt x="264" y="34"/>
                    </a:lnTo>
                    <a:lnTo>
                      <a:pt x="264" y="32"/>
                    </a:lnTo>
                    <a:lnTo>
                      <a:pt x="263" y="32"/>
                    </a:lnTo>
                    <a:lnTo>
                      <a:pt x="261" y="34"/>
                    </a:lnTo>
                    <a:lnTo>
                      <a:pt x="259" y="34"/>
                    </a:lnTo>
                    <a:lnTo>
                      <a:pt x="257" y="34"/>
                    </a:lnTo>
                    <a:lnTo>
                      <a:pt x="255" y="34"/>
                    </a:lnTo>
                    <a:lnTo>
                      <a:pt x="254" y="34"/>
                    </a:lnTo>
                    <a:lnTo>
                      <a:pt x="252" y="36"/>
                    </a:lnTo>
                    <a:lnTo>
                      <a:pt x="252" y="36"/>
                    </a:lnTo>
                    <a:lnTo>
                      <a:pt x="252" y="36"/>
                    </a:lnTo>
                    <a:lnTo>
                      <a:pt x="254" y="36"/>
                    </a:lnTo>
                    <a:lnTo>
                      <a:pt x="252" y="38"/>
                    </a:lnTo>
                    <a:lnTo>
                      <a:pt x="250" y="36"/>
                    </a:lnTo>
                    <a:lnTo>
                      <a:pt x="250" y="36"/>
                    </a:lnTo>
                    <a:lnTo>
                      <a:pt x="252" y="34"/>
                    </a:lnTo>
                    <a:lnTo>
                      <a:pt x="250" y="34"/>
                    </a:lnTo>
                    <a:lnTo>
                      <a:pt x="252" y="34"/>
                    </a:lnTo>
                    <a:lnTo>
                      <a:pt x="250" y="34"/>
                    </a:lnTo>
                    <a:lnTo>
                      <a:pt x="252" y="32"/>
                    </a:lnTo>
                    <a:lnTo>
                      <a:pt x="254" y="32"/>
                    </a:lnTo>
                    <a:lnTo>
                      <a:pt x="255" y="32"/>
                    </a:lnTo>
                    <a:lnTo>
                      <a:pt x="255" y="32"/>
                    </a:lnTo>
                    <a:lnTo>
                      <a:pt x="257" y="32"/>
                    </a:lnTo>
                    <a:lnTo>
                      <a:pt x="261" y="32"/>
                    </a:lnTo>
                    <a:lnTo>
                      <a:pt x="266" y="32"/>
                    </a:lnTo>
                    <a:lnTo>
                      <a:pt x="268" y="32"/>
                    </a:lnTo>
                    <a:lnTo>
                      <a:pt x="268" y="32"/>
                    </a:lnTo>
                    <a:lnTo>
                      <a:pt x="268" y="31"/>
                    </a:lnTo>
                    <a:lnTo>
                      <a:pt x="270" y="31"/>
                    </a:lnTo>
                    <a:lnTo>
                      <a:pt x="270" y="31"/>
                    </a:lnTo>
                    <a:lnTo>
                      <a:pt x="270" y="31"/>
                    </a:lnTo>
                    <a:lnTo>
                      <a:pt x="270" y="29"/>
                    </a:lnTo>
                    <a:lnTo>
                      <a:pt x="268" y="29"/>
                    </a:lnTo>
                    <a:lnTo>
                      <a:pt x="266" y="29"/>
                    </a:lnTo>
                    <a:lnTo>
                      <a:pt x="264" y="29"/>
                    </a:lnTo>
                    <a:lnTo>
                      <a:pt x="264" y="29"/>
                    </a:lnTo>
                    <a:lnTo>
                      <a:pt x="261" y="29"/>
                    </a:lnTo>
                    <a:lnTo>
                      <a:pt x="257" y="29"/>
                    </a:lnTo>
                    <a:lnTo>
                      <a:pt x="254" y="29"/>
                    </a:lnTo>
                    <a:lnTo>
                      <a:pt x="254" y="29"/>
                    </a:lnTo>
                    <a:lnTo>
                      <a:pt x="252" y="29"/>
                    </a:lnTo>
                    <a:lnTo>
                      <a:pt x="250" y="31"/>
                    </a:lnTo>
                    <a:lnTo>
                      <a:pt x="250" y="29"/>
                    </a:lnTo>
                    <a:lnTo>
                      <a:pt x="248" y="29"/>
                    </a:lnTo>
                    <a:lnTo>
                      <a:pt x="246" y="29"/>
                    </a:lnTo>
                    <a:lnTo>
                      <a:pt x="252" y="29"/>
                    </a:lnTo>
                    <a:lnTo>
                      <a:pt x="252" y="29"/>
                    </a:lnTo>
                    <a:lnTo>
                      <a:pt x="254" y="27"/>
                    </a:lnTo>
                    <a:lnTo>
                      <a:pt x="259" y="29"/>
                    </a:lnTo>
                    <a:lnTo>
                      <a:pt x="261" y="29"/>
                    </a:lnTo>
                    <a:lnTo>
                      <a:pt x="261" y="29"/>
                    </a:lnTo>
                    <a:lnTo>
                      <a:pt x="263" y="27"/>
                    </a:lnTo>
                    <a:lnTo>
                      <a:pt x="263" y="27"/>
                    </a:lnTo>
                    <a:lnTo>
                      <a:pt x="264" y="27"/>
                    </a:lnTo>
                    <a:lnTo>
                      <a:pt x="264" y="27"/>
                    </a:lnTo>
                    <a:lnTo>
                      <a:pt x="270" y="27"/>
                    </a:lnTo>
                    <a:lnTo>
                      <a:pt x="272" y="27"/>
                    </a:lnTo>
                    <a:lnTo>
                      <a:pt x="272" y="27"/>
                    </a:lnTo>
                    <a:lnTo>
                      <a:pt x="273" y="27"/>
                    </a:lnTo>
                    <a:lnTo>
                      <a:pt x="273" y="27"/>
                    </a:lnTo>
                    <a:lnTo>
                      <a:pt x="277" y="27"/>
                    </a:lnTo>
                    <a:lnTo>
                      <a:pt x="279" y="25"/>
                    </a:lnTo>
                    <a:lnTo>
                      <a:pt x="279" y="25"/>
                    </a:lnTo>
                    <a:lnTo>
                      <a:pt x="277" y="25"/>
                    </a:lnTo>
                    <a:lnTo>
                      <a:pt x="277" y="25"/>
                    </a:lnTo>
                    <a:lnTo>
                      <a:pt x="277" y="23"/>
                    </a:lnTo>
                    <a:lnTo>
                      <a:pt x="277" y="23"/>
                    </a:lnTo>
                    <a:lnTo>
                      <a:pt x="281" y="23"/>
                    </a:lnTo>
                    <a:lnTo>
                      <a:pt x="283" y="23"/>
                    </a:lnTo>
                    <a:lnTo>
                      <a:pt x="283" y="23"/>
                    </a:lnTo>
                    <a:lnTo>
                      <a:pt x="283" y="23"/>
                    </a:lnTo>
                    <a:lnTo>
                      <a:pt x="284" y="23"/>
                    </a:lnTo>
                    <a:lnTo>
                      <a:pt x="284" y="23"/>
                    </a:lnTo>
                    <a:lnTo>
                      <a:pt x="286" y="22"/>
                    </a:lnTo>
                    <a:lnTo>
                      <a:pt x="286" y="22"/>
                    </a:lnTo>
                    <a:lnTo>
                      <a:pt x="288" y="20"/>
                    </a:lnTo>
                    <a:lnTo>
                      <a:pt x="290" y="20"/>
                    </a:lnTo>
                    <a:lnTo>
                      <a:pt x="290" y="20"/>
                    </a:lnTo>
                    <a:lnTo>
                      <a:pt x="288" y="18"/>
                    </a:lnTo>
                    <a:lnTo>
                      <a:pt x="288" y="18"/>
                    </a:lnTo>
                    <a:lnTo>
                      <a:pt x="284" y="18"/>
                    </a:lnTo>
                    <a:lnTo>
                      <a:pt x="283" y="18"/>
                    </a:lnTo>
                    <a:lnTo>
                      <a:pt x="279" y="16"/>
                    </a:lnTo>
                    <a:lnTo>
                      <a:pt x="277" y="16"/>
                    </a:lnTo>
                    <a:lnTo>
                      <a:pt x="275" y="16"/>
                    </a:lnTo>
                    <a:lnTo>
                      <a:pt x="273" y="16"/>
                    </a:lnTo>
                    <a:lnTo>
                      <a:pt x="272" y="16"/>
                    </a:lnTo>
                    <a:lnTo>
                      <a:pt x="270" y="16"/>
                    </a:lnTo>
                    <a:lnTo>
                      <a:pt x="270" y="18"/>
                    </a:lnTo>
                    <a:lnTo>
                      <a:pt x="268" y="16"/>
                    </a:lnTo>
                    <a:lnTo>
                      <a:pt x="268" y="18"/>
                    </a:lnTo>
                    <a:lnTo>
                      <a:pt x="268" y="18"/>
                    </a:lnTo>
                    <a:lnTo>
                      <a:pt x="266" y="18"/>
                    </a:lnTo>
                    <a:lnTo>
                      <a:pt x="266" y="18"/>
                    </a:lnTo>
                    <a:lnTo>
                      <a:pt x="264" y="18"/>
                    </a:lnTo>
                    <a:lnTo>
                      <a:pt x="264" y="18"/>
                    </a:lnTo>
                    <a:lnTo>
                      <a:pt x="266" y="20"/>
                    </a:lnTo>
                    <a:lnTo>
                      <a:pt x="264" y="20"/>
                    </a:lnTo>
                    <a:lnTo>
                      <a:pt x="264" y="20"/>
                    </a:lnTo>
                    <a:lnTo>
                      <a:pt x="264" y="20"/>
                    </a:lnTo>
                    <a:lnTo>
                      <a:pt x="264" y="20"/>
                    </a:lnTo>
                    <a:lnTo>
                      <a:pt x="264" y="20"/>
                    </a:lnTo>
                    <a:lnTo>
                      <a:pt x="263" y="20"/>
                    </a:lnTo>
                    <a:lnTo>
                      <a:pt x="261" y="20"/>
                    </a:lnTo>
                    <a:lnTo>
                      <a:pt x="261" y="20"/>
                    </a:lnTo>
                    <a:lnTo>
                      <a:pt x="259" y="20"/>
                    </a:lnTo>
                    <a:lnTo>
                      <a:pt x="257" y="20"/>
                    </a:lnTo>
                    <a:lnTo>
                      <a:pt x="255" y="20"/>
                    </a:lnTo>
                    <a:lnTo>
                      <a:pt x="255" y="20"/>
                    </a:lnTo>
                    <a:lnTo>
                      <a:pt x="254" y="22"/>
                    </a:lnTo>
                    <a:lnTo>
                      <a:pt x="254" y="20"/>
                    </a:lnTo>
                    <a:lnTo>
                      <a:pt x="254" y="20"/>
                    </a:lnTo>
                    <a:lnTo>
                      <a:pt x="254" y="20"/>
                    </a:lnTo>
                    <a:lnTo>
                      <a:pt x="254" y="20"/>
                    </a:lnTo>
                    <a:lnTo>
                      <a:pt x="255" y="18"/>
                    </a:lnTo>
                    <a:lnTo>
                      <a:pt x="252" y="20"/>
                    </a:lnTo>
                    <a:lnTo>
                      <a:pt x="250" y="20"/>
                    </a:lnTo>
                    <a:lnTo>
                      <a:pt x="248" y="22"/>
                    </a:lnTo>
                    <a:lnTo>
                      <a:pt x="248" y="22"/>
                    </a:lnTo>
                    <a:lnTo>
                      <a:pt x="246" y="23"/>
                    </a:lnTo>
                    <a:lnTo>
                      <a:pt x="243" y="23"/>
                    </a:lnTo>
                    <a:lnTo>
                      <a:pt x="241" y="25"/>
                    </a:lnTo>
                    <a:lnTo>
                      <a:pt x="237" y="25"/>
                    </a:lnTo>
                    <a:lnTo>
                      <a:pt x="237" y="27"/>
                    </a:lnTo>
                    <a:lnTo>
                      <a:pt x="237" y="27"/>
                    </a:lnTo>
                    <a:lnTo>
                      <a:pt x="237" y="27"/>
                    </a:lnTo>
                    <a:lnTo>
                      <a:pt x="237" y="27"/>
                    </a:lnTo>
                    <a:lnTo>
                      <a:pt x="235" y="29"/>
                    </a:lnTo>
                    <a:lnTo>
                      <a:pt x="234" y="29"/>
                    </a:lnTo>
                    <a:lnTo>
                      <a:pt x="232" y="31"/>
                    </a:lnTo>
                    <a:lnTo>
                      <a:pt x="232" y="29"/>
                    </a:lnTo>
                    <a:lnTo>
                      <a:pt x="234" y="29"/>
                    </a:lnTo>
                    <a:lnTo>
                      <a:pt x="234" y="27"/>
                    </a:lnTo>
                    <a:lnTo>
                      <a:pt x="234" y="27"/>
                    </a:lnTo>
                    <a:lnTo>
                      <a:pt x="235" y="27"/>
                    </a:lnTo>
                    <a:lnTo>
                      <a:pt x="237" y="25"/>
                    </a:lnTo>
                    <a:lnTo>
                      <a:pt x="239" y="23"/>
                    </a:lnTo>
                    <a:lnTo>
                      <a:pt x="241" y="23"/>
                    </a:lnTo>
                    <a:lnTo>
                      <a:pt x="241" y="23"/>
                    </a:lnTo>
                    <a:lnTo>
                      <a:pt x="239" y="23"/>
                    </a:lnTo>
                    <a:lnTo>
                      <a:pt x="239" y="23"/>
                    </a:lnTo>
                    <a:lnTo>
                      <a:pt x="241" y="22"/>
                    </a:lnTo>
                    <a:lnTo>
                      <a:pt x="243" y="22"/>
                    </a:lnTo>
                    <a:lnTo>
                      <a:pt x="243" y="22"/>
                    </a:lnTo>
                    <a:lnTo>
                      <a:pt x="245" y="20"/>
                    </a:lnTo>
                    <a:lnTo>
                      <a:pt x="245" y="20"/>
                    </a:lnTo>
                    <a:lnTo>
                      <a:pt x="245" y="20"/>
                    </a:lnTo>
                    <a:lnTo>
                      <a:pt x="245" y="18"/>
                    </a:lnTo>
                    <a:lnTo>
                      <a:pt x="246" y="18"/>
                    </a:lnTo>
                    <a:lnTo>
                      <a:pt x="246" y="18"/>
                    </a:lnTo>
                    <a:lnTo>
                      <a:pt x="246" y="16"/>
                    </a:lnTo>
                    <a:lnTo>
                      <a:pt x="245" y="14"/>
                    </a:lnTo>
                    <a:lnTo>
                      <a:pt x="245" y="14"/>
                    </a:lnTo>
                    <a:lnTo>
                      <a:pt x="241" y="14"/>
                    </a:lnTo>
                    <a:lnTo>
                      <a:pt x="237" y="14"/>
                    </a:lnTo>
                    <a:lnTo>
                      <a:pt x="235" y="16"/>
                    </a:lnTo>
                    <a:lnTo>
                      <a:pt x="235" y="16"/>
                    </a:lnTo>
                    <a:lnTo>
                      <a:pt x="235" y="16"/>
                    </a:lnTo>
                    <a:lnTo>
                      <a:pt x="235" y="18"/>
                    </a:lnTo>
                    <a:lnTo>
                      <a:pt x="235" y="18"/>
                    </a:lnTo>
                    <a:lnTo>
                      <a:pt x="235" y="18"/>
                    </a:lnTo>
                    <a:lnTo>
                      <a:pt x="234" y="18"/>
                    </a:lnTo>
                    <a:lnTo>
                      <a:pt x="232" y="18"/>
                    </a:lnTo>
                    <a:lnTo>
                      <a:pt x="225" y="20"/>
                    </a:lnTo>
                    <a:lnTo>
                      <a:pt x="221" y="20"/>
                    </a:lnTo>
                    <a:lnTo>
                      <a:pt x="221" y="20"/>
                    </a:lnTo>
                    <a:lnTo>
                      <a:pt x="219" y="20"/>
                    </a:lnTo>
                    <a:lnTo>
                      <a:pt x="219" y="20"/>
                    </a:lnTo>
                    <a:lnTo>
                      <a:pt x="223" y="20"/>
                    </a:lnTo>
                    <a:lnTo>
                      <a:pt x="225" y="18"/>
                    </a:lnTo>
                    <a:lnTo>
                      <a:pt x="228" y="18"/>
                    </a:lnTo>
                    <a:lnTo>
                      <a:pt x="230" y="16"/>
                    </a:lnTo>
                    <a:lnTo>
                      <a:pt x="230" y="16"/>
                    </a:lnTo>
                    <a:lnTo>
                      <a:pt x="228" y="16"/>
                    </a:lnTo>
                    <a:lnTo>
                      <a:pt x="228" y="14"/>
                    </a:lnTo>
                    <a:lnTo>
                      <a:pt x="217" y="14"/>
                    </a:lnTo>
                    <a:lnTo>
                      <a:pt x="214" y="14"/>
                    </a:lnTo>
                    <a:lnTo>
                      <a:pt x="210" y="14"/>
                    </a:lnTo>
                    <a:lnTo>
                      <a:pt x="210" y="16"/>
                    </a:lnTo>
                    <a:lnTo>
                      <a:pt x="208" y="16"/>
                    </a:lnTo>
                    <a:lnTo>
                      <a:pt x="210" y="16"/>
                    </a:lnTo>
                    <a:lnTo>
                      <a:pt x="208" y="16"/>
                    </a:lnTo>
                    <a:lnTo>
                      <a:pt x="201" y="16"/>
                    </a:lnTo>
                    <a:lnTo>
                      <a:pt x="199" y="16"/>
                    </a:lnTo>
                    <a:lnTo>
                      <a:pt x="197" y="18"/>
                    </a:lnTo>
                    <a:lnTo>
                      <a:pt x="194" y="18"/>
                    </a:lnTo>
                    <a:lnTo>
                      <a:pt x="194" y="16"/>
                    </a:lnTo>
                    <a:lnTo>
                      <a:pt x="196" y="16"/>
                    </a:lnTo>
                    <a:lnTo>
                      <a:pt x="201" y="14"/>
                    </a:lnTo>
                    <a:lnTo>
                      <a:pt x="205" y="14"/>
                    </a:lnTo>
                    <a:lnTo>
                      <a:pt x="208" y="14"/>
                    </a:lnTo>
                    <a:lnTo>
                      <a:pt x="206" y="12"/>
                    </a:lnTo>
                    <a:lnTo>
                      <a:pt x="206" y="12"/>
                    </a:lnTo>
                    <a:lnTo>
                      <a:pt x="208" y="14"/>
                    </a:lnTo>
                    <a:lnTo>
                      <a:pt x="210" y="14"/>
                    </a:lnTo>
                    <a:lnTo>
                      <a:pt x="217" y="12"/>
                    </a:lnTo>
                    <a:lnTo>
                      <a:pt x="223" y="12"/>
                    </a:lnTo>
                    <a:lnTo>
                      <a:pt x="226" y="14"/>
                    </a:lnTo>
                    <a:lnTo>
                      <a:pt x="230" y="14"/>
                    </a:lnTo>
                    <a:lnTo>
                      <a:pt x="234" y="14"/>
                    </a:lnTo>
                    <a:lnTo>
                      <a:pt x="235" y="12"/>
                    </a:lnTo>
                    <a:lnTo>
                      <a:pt x="237" y="12"/>
                    </a:lnTo>
                    <a:lnTo>
                      <a:pt x="239" y="12"/>
                    </a:lnTo>
                    <a:lnTo>
                      <a:pt x="243" y="12"/>
                    </a:lnTo>
                    <a:lnTo>
                      <a:pt x="245" y="12"/>
                    </a:lnTo>
                    <a:lnTo>
                      <a:pt x="246" y="11"/>
                    </a:lnTo>
                    <a:lnTo>
                      <a:pt x="245" y="11"/>
                    </a:lnTo>
                    <a:lnTo>
                      <a:pt x="248" y="11"/>
                    </a:lnTo>
                    <a:lnTo>
                      <a:pt x="248" y="11"/>
                    </a:lnTo>
                    <a:lnTo>
                      <a:pt x="250" y="9"/>
                    </a:lnTo>
                    <a:lnTo>
                      <a:pt x="250" y="9"/>
                    </a:lnTo>
                    <a:lnTo>
                      <a:pt x="250" y="9"/>
                    </a:lnTo>
                    <a:lnTo>
                      <a:pt x="246" y="9"/>
                    </a:lnTo>
                    <a:lnTo>
                      <a:pt x="246" y="7"/>
                    </a:lnTo>
                    <a:lnTo>
                      <a:pt x="245" y="7"/>
                    </a:lnTo>
                    <a:lnTo>
                      <a:pt x="245" y="7"/>
                    </a:lnTo>
                    <a:lnTo>
                      <a:pt x="243" y="7"/>
                    </a:lnTo>
                    <a:lnTo>
                      <a:pt x="241" y="7"/>
                    </a:lnTo>
                    <a:lnTo>
                      <a:pt x="241" y="7"/>
                    </a:lnTo>
                    <a:lnTo>
                      <a:pt x="239" y="9"/>
                    </a:lnTo>
                    <a:lnTo>
                      <a:pt x="237" y="7"/>
                    </a:lnTo>
                    <a:lnTo>
                      <a:pt x="239" y="7"/>
                    </a:lnTo>
                    <a:lnTo>
                      <a:pt x="237" y="7"/>
                    </a:lnTo>
                    <a:lnTo>
                      <a:pt x="239" y="7"/>
                    </a:lnTo>
                    <a:lnTo>
                      <a:pt x="237" y="7"/>
                    </a:lnTo>
                    <a:lnTo>
                      <a:pt x="235" y="7"/>
                    </a:lnTo>
                    <a:lnTo>
                      <a:pt x="234" y="7"/>
                    </a:lnTo>
                    <a:lnTo>
                      <a:pt x="232" y="7"/>
                    </a:lnTo>
                    <a:lnTo>
                      <a:pt x="228" y="7"/>
                    </a:lnTo>
                    <a:lnTo>
                      <a:pt x="232" y="7"/>
                    </a:lnTo>
                    <a:lnTo>
                      <a:pt x="232" y="7"/>
                    </a:lnTo>
                    <a:lnTo>
                      <a:pt x="234" y="7"/>
                    </a:lnTo>
                    <a:lnTo>
                      <a:pt x="235" y="5"/>
                    </a:lnTo>
                    <a:lnTo>
                      <a:pt x="235" y="5"/>
                    </a:lnTo>
                    <a:lnTo>
                      <a:pt x="234" y="5"/>
                    </a:lnTo>
                    <a:lnTo>
                      <a:pt x="235" y="5"/>
                    </a:lnTo>
                    <a:lnTo>
                      <a:pt x="234" y="5"/>
                    </a:lnTo>
                    <a:lnTo>
                      <a:pt x="230" y="5"/>
                    </a:lnTo>
                    <a:lnTo>
                      <a:pt x="226" y="5"/>
                    </a:lnTo>
                    <a:lnTo>
                      <a:pt x="226" y="5"/>
                    </a:lnTo>
                    <a:lnTo>
                      <a:pt x="219" y="5"/>
                    </a:lnTo>
                    <a:lnTo>
                      <a:pt x="219" y="5"/>
                    </a:lnTo>
                    <a:lnTo>
                      <a:pt x="219" y="5"/>
                    </a:lnTo>
                    <a:lnTo>
                      <a:pt x="219" y="5"/>
                    </a:lnTo>
                    <a:lnTo>
                      <a:pt x="212" y="3"/>
                    </a:lnTo>
                    <a:lnTo>
                      <a:pt x="210" y="5"/>
                    </a:lnTo>
                    <a:lnTo>
                      <a:pt x="210" y="5"/>
                    </a:lnTo>
                    <a:lnTo>
                      <a:pt x="208" y="5"/>
                    </a:lnTo>
                    <a:lnTo>
                      <a:pt x="206" y="5"/>
                    </a:lnTo>
                    <a:lnTo>
                      <a:pt x="205" y="5"/>
                    </a:lnTo>
                    <a:lnTo>
                      <a:pt x="205" y="5"/>
                    </a:lnTo>
                    <a:lnTo>
                      <a:pt x="203" y="5"/>
                    </a:lnTo>
                    <a:lnTo>
                      <a:pt x="203" y="5"/>
                    </a:lnTo>
                    <a:lnTo>
                      <a:pt x="197" y="5"/>
                    </a:lnTo>
                    <a:lnTo>
                      <a:pt x="196" y="5"/>
                    </a:lnTo>
                    <a:lnTo>
                      <a:pt x="196" y="7"/>
                    </a:lnTo>
                    <a:lnTo>
                      <a:pt x="194" y="7"/>
                    </a:lnTo>
                    <a:lnTo>
                      <a:pt x="194" y="7"/>
                    </a:lnTo>
                    <a:lnTo>
                      <a:pt x="194" y="5"/>
                    </a:lnTo>
                    <a:lnTo>
                      <a:pt x="192" y="5"/>
                    </a:lnTo>
                    <a:lnTo>
                      <a:pt x="190" y="5"/>
                    </a:lnTo>
                    <a:lnTo>
                      <a:pt x="188" y="7"/>
                    </a:lnTo>
                    <a:lnTo>
                      <a:pt x="188" y="7"/>
                    </a:lnTo>
                    <a:lnTo>
                      <a:pt x="188" y="5"/>
                    </a:lnTo>
                    <a:lnTo>
                      <a:pt x="188" y="5"/>
                    </a:lnTo>
                    <a:lnTo>
                      <a:pt x="194" y="5"/>
                    </a:lnTo>
                    <a:lnTo>
                      <a:pt x="196" y="5"/>
                    </a:lnTo>
                    <a:lnTo>
                      <a:pt x="197" y="5"/>
                    </a:lnTo>
                    <a:lnTo>
                      <a:pt x="201" y="5"/>
                    </a:lnTo>
                    <a:lnTo>
                      <a:pt x="199" y="3"/>
                    </a:lnTo>
                    <a:lnTo>
                      <a:pt x="197" y="3"/>
                    </a:lnTo>
                    <a:lnTo>
                      <a:pt x="197" y="3"/>
                    </a:lnTo>
                    <a:lnTo>
                      <a:pt x="201" y="5"/>
                    </a:lnTo>
                    <a:lnTo>
                      <a:pt x="203" y="5"/>
                    </a:lnTo>
                    <a:lnTo>
                      <a:pt x="210" y="3"/>
                    </a:lnTo>
                    <a:lnTo>
                      <a:pt x="212" y="3"/>
                    </a:lnTo>
                    <a:lnTo>
                      <a:pt x="216" y="3"/>
                    </a:lnTo>
                    <a:lnTo>
                      <a:pt x="225" y="3"/>
                    </a:lnTo>
                    <a:lnTo>
                      <a:pt x="230" y="3"/>
                    </a:lnTo>
                    <a:lnTo>
                      <a:pt x="230" y="3"/>
                    </a:lnTo>
                    <a:lnTo>
                      <a:pt x="232" y="2"/>
                    </a:lnTo>
                    <a:lnTo>
                      <a:pt x="230" y="2"/>
                    </a:lnTo>
                    <a:lnTo>
                      <a:pt x="228" y="2"/>
                    </a:lnTo>
                    <a:lnTo>
                      <a:pt x="223" y="0"/>
                    </a:lnTo>
                    <a:lnTo>
                      <a:pt x="219" y="2"/>
                    </a:lnTo>
                    <a:lnTo>
                      <a:pt x="217" y="2"/>
                    </a:lnTo>
                    <a:lnTo>
                      <a:pt x="217" y="0"/>
                    </a:lnTo>
                    <a:lnTo>
                      <a:pt x="217" y="0"/>
                    </a:lnTo>
                    <a:lnTo>
                      <a:pt x="216" y="0"/>
                    </a:lnTo>
                    <a:lnTo>
                      <a:pt x="216" y="0"/>
                    </a:lnTo>
                    <a:lnTo>
                      <a:pt x="212" y="0"/>
                    </a:lnTo>
                    <a:lnTo>
                      <a:pt x="208" y="0"/>
                    </a:lnTo>
                    <a:lnTo>
                      <a:pt x="206" y="0"/>
                    </a:lnTo>
                    <a:lnTo>
                      <a:pt x="205" y="0"/>
                    </a:lnTo>
                    <a:lnTo>
                      <a:pt x="203" y="0"/>
                    </a:lnTo>
                    <a:lnTo>
                      <a:pt x="199" y="0"/>
                    </a:lnTo>
                    <a:lnTo>
                      <a:pt x="196" y="0"/>
                    </a:lnTo>
                    <a:lnTo>
                      <a:pt x="197" y="0"/>
                    </a:lnTo>
                    <a:lnTo>
                      <a:pt x="196" y="0"/>
                    </a:lnTo>
                    <a:lnTo>
                      <a:pt x="196" y="0"/>
                    </a:lnTo>
                    <a:lnTo>
                      <a:pt x="196" y="0"/>
                    </a:lnTo>
                    <a:lnTo>
                      <a:pt x="194" y="0"/>
                    </a:lnTo>
                    <a:lnTo>
                      <a:pt x="194" y="0"/>
                    </a:lnTo>
                    <a:lnTo>
                      <a:pt x="192" y="0"/>
                    </a:lnTo>
                    <a:lnTo>
                      <a:pt x="187" y="0"/>
                    </a:lnTo>
                    <a:lnTo>
                      <a:pt x="187" y="0"/>
                    </a:lnTo>
                    <a:lnTo>
                      <a:pt x="185" y="0"/>
                    </a:lnTo>
                    <a:lnTo>
                      <a:pt x="185" y="0"/>
                    </a:lnTo>
                    <a:lnTo>
                      <a:pt x="187" y="0"/>
                    </a:lnTo>
                    <a:lnTo>
                      <a:pt x="187" y="2"/>
                    </a:lnTo>
                    <a:lnTo>
                      <a:pt x="185" y="2"/>
                    </a:lnTo>
                    <a:lnTo>
                      <a:pt x="183" y="0"/>
                    </a:lnTo>
                    <a:lnTo>
                      <a:pt x="183" y="0"/>
                    </a:lnTo>
                    <a:lnTo>
                      <a:pt x="183" y="0"/>
                    </a:lnTo>
                    <a:lnTo>
                      <a:pt x="181" y="0"/>
                    </a:lnTo>
                    <a:lnTo>
                      <a:pt x="181" y="0"/>
                    </a:lnTo>
                    <a:lnTo>
                      <a:pt x="179" y="0"/>
                    </a:lnTo>
                    <a:lnTo>
                      <a:pt x="181" y="2"/>
                    </a:lnTo>
                    <a:lnTo>
                      <a:pt x="178" y="0"/>
                    </a:lnTo>
                    <a:lnTo>
                      <a:pt x="176" y="0"/>
                    </a:lnTo>
                    <a:lnTo>
                      <a:pt x="178" y="2"/>
                    </a:lnTo>
                    <a:lnTo>
                      <a:pt x="176" y="2"/>
                    </a:lnTo>
                    <a:lnTo>
                      <a:pt x="176" y="2"/>
                    </a:lnTo>
                    <a:lnTo>
                      <a:pt x="176" y="2"/>
                    </a:lnTo>
                    <a:lnTo>
                      <a:pt x="179" y="3"/>
                    </a:lnTo>
                    <a:lnTo>
                      <a:pt x="179" y="3"/>
                    </a:lnTo>
                    <a:lnTo>
                      <a:pt x="179" y="3"/>
                    </a:lnTo>
                    <a:lnTo>
                      <a:pt x="183" y="3"/>
                    </a:lnTo>
                    <a:lnTo>
                      <a:pt x="178" y="3"/>
                    </a:lnTo>
                    <a:lnTo>
                      <a:pt x="176" y="3"/>
                    </a:lnTo>
                    <a:lnTo>
                      <a:pt x="176" y="5"/>
                    </a:lnTo>
                    <a:lnTo>
                      <a:pt x="174" y="5"/>
                    </a:lnTo>
                    <a:lnTo>
                      <a:pt x="174" y="5"/>
                    </a:lnTo>
                    <a:lnTo>
                      <a:pt x="172" y="5"/>
                    </a:lnTo>
                    <a:lnTo>
                      <a:pt x="174" y="5"/>
                    </a:lnTo>
                    <a:lnTo>
                      <a:pt x="174" y="7"/>
                    </a:lnTo>
                    <a:lnTo>
                      <a:pt x="174" y="7"/>
                    </a:lnTo>
                    <a:lnTo>
                      <a:pt x="174" y="5"/>
                    </a:lnTo>
                    <a:lnTo>
                      <a:pt x="172" y="5"/>
                    </a:lnTo>
                    <a:lnTo>
                      <a:pt x="172" y="5"/>
                    </a:lnTo>
                    <a:lnTo>
                      <a:pt x="170" y="5"/>
                    </a:lnTo>
                    <a:lnTo>
                      <a:pt x="168" y="5"/>
                    </a:lnTo>
                    <a:lnTo>
                      <a:pt x="167" y="3"/>
                    </a:lnTo>
                    <a:lnTo>
                      <a:pt x="165" y="3"/>
                    </a:lnTo>
                    <a:lnTo>
                      <a:pt x="163" y="3"/>
                    </a:lnTo>
                    <a:lnTo>
                      <a:pt x="163" y="3"/>
                    </a:lnTo>
                    <a:lnTo>
                      <a:pt x="163" y="2"/>
                    </a:lnTo>
                    <a:lnTo>
                      <a:pt x="163" y="2"/>
                    </a:lnTo>
                    <a:lnTo>
                      <a:pt x="161" y="2"/>
                    </a:lnTo>
                    <a:lnTo>
                      <a:pt x="161" y="2"/>
                    </a:lnTo>
                    <a:lnTo>
                      <a:pt x="159" y="2"/>
                    </a:lnTo>
                    <a:lnTo>
                      <a:pt x="158" y="2"/>
                    </a:lnTo>
                    <a:lnTo>
                      <a:pt x="158" y="2"/>
                    </a:lnTo>
                    <a:lnTo>
                      <a:pt x="158" y="2"/>
                    </a:lnTo>
                    <a:lnTo>
                      <a:pt x="158" y="2"/>
                    </a:lnTo>
                    <a:lnTo>
                      <a:pt x="158" y="2"/>
                    </a:lnTo>
                    <a:lnTo>
                      <a:pt x="159" y="3"/>
                    </a:lnTo>
                    <a:lnTo>
                      <a:pt x="158" y="3"/>
                    </a:lnTo>
                    <a:lnTo>
                      <a:pt x="156" y="3"/>
                    </a:lnTo>
                    <a:lnTo>
                      <a:pt x="156" y="3"/>
                    </a:lnTo>
                    <a:lnTo>
                      <a:pt x="156" y="3"/>
                    </a:lnTo>
                    <a:lnTo>
                      <a:pt x="154" y="3"/>
                    </a:lnTo>
                    <a:lnTo>
                      <a:pt x="152" y="2"/>
                    </a:lnTo>
                    <a:lnTo>
                      <a:pt x="152" y="2"/>
                    </a:lnTo>
                    <a:lnTo>
                      <a:pt x="150" y="3"/>
                    </a:lnTo>
                    <a:lnTo>
                      <a:pt x="150" y="3"/>
                    </a:lnTo>
                    <a:lnTo>
                      <a:pt x="150" y="3"/>
                    </a:lnTo>
                    <a:lnTo>
                      <a:pt x="150" y="2"/>
                    </a:lnTo>
                    <a:lnTo>
                      <a:pt x="149" y="3"/>
                    </a:lnTo>
                    <a:lnTo>
                      <a:pt x="149" y="3"/>
                    </a:lnTo>
                    <a:lnTo>
                      <a:pt x="149" y="3"/>
                    </a:lnTo>
                    <a:lnTo>
                      <a:pt x="149" y="3"/>
                    </a:lnTo>
                    <a:lnTo>
                      <a:pt x="149" y="3"/>
                    </a:lnTo>
                    <a:lnTo>
                      <a:pt x="152" y="5"/>
                    </a:lnTo>
                    <a:lnTo>
                      <a:pt x="150" y="5"/>
                    </a:lnTo>
                    <a:lnTo>
                      <a:pt x="150" y="5"/>
                    </a:lnTo>
                    <a:lnTo>
                      <a:pt x="150" y="5"/>
                    </a:lnTo>
                    <a:lnTo>
                      <a:pt x="150" y="5"/>
                    </a:lnTo>
                    <a:lnTo>
                      <a:pt x="159" y="5"/>
                    </a:lnTo>
                    <a:lnTo>
                      <a:pt x="165" y="7"/>
                    </a:lnTo>
                    <a:lnTo>
                      <a:pt x="165" y="7"/>
                    </a:lnTo>
                    <a:lnTo>
                      <a:pt x="167" y="7"/>
                    </a:lnTo>
                    <a:lnTo>
                      <a:pt x="168" y="7"/>
                    </a:lnTo>
                    <a:lnTo>
                      <a:pt x="168" y="9"/>
                    </a:lnTo>
                    <a:lnTo>
                      <a:pt x="168" y="9"/>
                    </a:lnTo>
                    <a:lnTo>
                      <a:pt x="168" y="9"/>
                    </a:lnTo>
                    <a:lnTo>
                      <a:pt x="168" y="9"/>
                    </a:lnTo>
                    <a:lnTo>
                      <a:pt x="168" y="9"/>
                    </a:lnTo>
                    <a:lnTo>
                      <a:pt x="168" y="11"/>
                    </a:lnTo>
                    <a:lnTo>
                      <a:pt x="168" y="9"/>
                    </a:lnTo>
                    <a:lnTo>
                      <a:pt x="167" y="9"/>
                    </a:lnTo>
                    <a:lnTo>
                      <a:pt x="167" y="9"/>
                    </a:lnTo>
                    <a:lnTo>
                      <a:pt x="165" y="9"/>
                    </a:lnTo>
                    <a:lnTo>
                      <a:pt x="165" y="7"/>
                    </a:lnTo>
                    <a:lnTo>
                      <a:pt x="163" y="7"/>
                    </a:lnTo>
                    <a:lnTo>
                      <a:pt x="161" y="7"/>
                    </a:lnTo>
                    <a:lnTo>
                      <a:pt x="161" y="7"/>
                    </a:lnTo>
                    <a:lnTo>
                      <a:pt x="161" y="7"/>
                    </a:lnTo>
                    <a:lnTo>
                      <a:pt x="161" y="7"/>
                    </a:lnTo>
                    <a:lnTo>
                      <a:pt x="161" y="9"/>
                    </a:lnTo>
                    <a:lnTo>
                      <a:pt x="161" y="9"/>
                    </a:lnTo>
                    <a:lnTo>
                      <a:pt x="161" y="9"/>
                    </a:lnTo>
                    <a:lnTo>
                      <a:pt x="159" y="9"/>
                    </a:lnTo>
                    <a:lnTo>
                      <a:pt x="159" y="9"/>
                    </a:lnTo>
                    <a:lnTo>
                      <a:pt x="161" y="7"/>
                    </a:lnTo>
                    <a:lnTo>
                      <a:pt x="159" y="7"/>
                    </a:lnTo>
                    <a:lnTo>
                      <a:pt x="159" y="7"/>
                    </a:lnTo>
                    <a:lnTo>
                      <a:pt x="147" y="5"/>
                    </a:lnTo>
                    <a:lnTo>
                      <a:pt x="145" y="7"/>
                    </a:lnTo>
                    <a:lnTo>
                      <a:pt x="147" y="7"/>
                    </a:lnTo>
                    <a:lnTo>
                      <a:pt x="147" y="7"/>
                    </a:lnTo>
                    <a:lnTo>
                      <a:pt x="149" y="7"/>
                    </a:lnTo>
                    <a:lnTo>
                      <a:pt x="149" y="7"/>
                    </a:lnTo>
                    <a:lnTo>
                      <a:pt x="150" y="9"/>
                    </a:lnTo>
                    <a:lnTo>
                      <a:pt x="152" y="9"/>
                    </a:lnTo>
                    <a:lnTo>
                      <a:pt x="150" y="11"/>
                    </a:lnTo>
                    <a:lnTo>
                      <a:pt x="152" y="11"/>
                    </a:lnTo>
                    <a:lnTo>
                      <a:pt x="156" y="11"/>
                    </a:lnTo>
                    <a:lnTo>
                      <a:pt x="156" y="11"/>
                    </a:lnTo>
                    <a:lnTo>
                      <a:pt x="156" y="12"/>
                    </a:lnTo>
                    <a:lnTo>
                      <a:pt x="156" y="12"/>
                    </a:lnTo>
                    <a:lnTo>
                      <a:pt x="154" y="11"/>
                    </a:lnTo>
                    <a:lnTo>
                      <a:pt x="150" y="11"/>
                    </a:lnTo>
                    <a:lnTo>
                      <a:pt x="149" y="11"/>
                    </a:lnTo>
                    <a:lnTo>
                      <a:pt x="149" y="11"/>
                    </a:lnTo>
                    <a:lnTo>
                      <a:pt x="147" y="12"/>
                    </a:lnTo>
                    <a:lnTo>
                      <a:pt x="147" y="12"/>
                    </a:lnTo>
                    <a:lnTo>
                      <a:pt x="147" y="12"/>
                    </a:lnTo>
                    <a:lnTo>
                      <a:pt x="149" y="12"/>
                    </a:lnTo>
                    <a:lnTo>
                      <a:pt x="149" y="12"/>
                    </a:lnTo>
                    <a:lnTo>
                      <a:pt x="147" y="12"/>
                    </a:lnTo>
                    <a:lnTo>
                      <a:pt x="145" y="12"/>
                    </a:lnTo>
                    <a:lnTo>
                      <a:pt x="147" y="12"/>
                    </a:lnTo>
                    <a:lnTo>
                      <a:pt x="145" y="12"/>
                    </a:lnTo>
                    <a:lnTo>
                      <a:pt x="145" y="11"/>
                    </a:lnTo>
                    <a:lnTo>
                      <a:pt x="147" y="11"/>
                    </a:lnTo>
                    <a:lnTo>
                      <a:pt x="149" y="11"/>
                    </a:lnTo>
                    <a:lnTo>
                      <a:pt x="149" y="9"/>
                    </a:lnTo>
                    <a:lnTo>
                      <a:pt x="149" y="9"/>
                    </a:lnTo>
                    <a:lnTo>
                      <a:pt x="149" y="9"/>
                    </a:lnTo>
                    <a:lnTo>
                      <a:pt x="147" y="9"/>
                    </a:lnTo>
                    <a:lnTo>
                      <a:pt x="147" y="9"/>
                    </a:lnTo>
                    <a:lnTo>
                      <a:pt x="143" y="7"/>
                    </a:lnTo>
                    <a:lnTo>
                      <a:pt x="141" y="7"/>
                    </a:lnTo>
                    <a:lnTo>
                      <a:pt x="139" y="7"/>
                    </a:lnTo>
                    <a:lnTo>
                      <a:pt x="138" y="7"/>
                    </a:lnTo>
                    <a:lnTo>
                      <a:pt x="138" y="7"/>
                    </a:lnTo>
                    <a:lnTo>
                      <a:pt x="138" y="9"/>
                    </a:lnTo>
                    <a:lnTo>
                      <a:pt x="138" y="9"/>
                    </a:lnTo>
                    <a:lnTo>
                      <a:pt x="139" y="9"/>
                    </a:lnTo>
                    <a:lnTo>
                      <a:pt x="141" y="11"/>
                    </a:lnTo>
                    <a:lnTo>
                      <a:pt x="145" y="12"/>
                    </a:lnTo>
                    <a:lnTo>
                      <a:pt x="145" y="12"/>
                    </a:lnTo>
                    <a:lnTo>
                      <a:pt x="145" y="12"/>
                    </a:lnTo>
                    <a:lnTo>
                      <a:pt x="145" y="14"/>
                    </a:lnTo>
                    <a:lnTo>
                      <a:pt x="147" y="14"/>
                    </a:lnTo>
                    <a:lnTo>
                      <a:pt x="145" y="16"/>
                    </a:lnTo>
                    <a:lnTo>
                      <a:pt x="145" y="16"/>
                    </a:lnTo>
                    <a:lnTo>
                      <a:pt x="145" y="16"/>
                    </a:lnTo>
                    <a:lnTo>
                      <a:pt x="141" y="14"/>
                    </a:lnTo>
                    <a:lnTo>
                      <a:pt x="141" y="14"/>
                    </a:lnTo>
                    <a:lnTo>
                      <a:pt x="141" y="12"/>
                    </a:lnTo>
                    <a:lnTo>
                      <a:pt x="141" y="12"/>
                    </a:lnTo>
                    <a:lnTo>
                      <a:pt x="139" y="12"/>
                    </a:lnTo>
                    <a:lnTo>
                      <a:pt x="134" y="11"/>
                    </a:lnTo>
                    <a:lnTo>
                      <a:pt x="136" y="11"/>
                    </a:lnTo>
                    <a:lnTo>
                      <a:pt x="134" y="11"/>
                    </a:lnTo>
                    <a:lnTo>
                      <a:pt x="130" y="9"/>
                    </a:lnTo>
                    <a:lnTo>
                      <a:pt x="130" y="9"/>
                    </a:lnTo>
                    <a:lnTo>
                      <a:pt x="129" y="9"/>
                    </a:lnTo>
                    <a:lnTo>
                      <a:pt x="125" y="7"/>
                    </a:lnTo>
                    <a:lnTo>
                      <a:pt x="121" y="7"/>
                    </a:lnTo>
                    <a:lnTo>
                      <a:pt x="121" y="9"/>
                    </a:lnTo>
                    <a:lnTo>
                      <a:pt x="121" y="9"/>
                    </a:lnTo>
                    <a:lnTo>
                      <a:pt x="121" y="9"/>
                    </a:lnTo>
                    <a:lnTo>
                      <a:pt x="121" y="11"/>
                    </a:lnTo>
                    <a:lnTo>
                      <a:pt x="121" y="11"/>
                    </a:lnTo>
                    <a:lnTo>
                      <a:pt x="123" y="12"/>
                    </a:lnTo>
                    <a:lnTo>
                      <a:pt x="123" y="12"/>
                    </a:lnTo>
                    <a:lnTo>
                      <a:pt x="123" y="12"/>
                    </a:lnTo>
                    <a:lnTo>
                      <a:pt x="125" y="12"/>
                    </a:lnTo>
                    <a:lnTo>
                      <a:pt x="125" y="14"/>
                    </a:lnTo>
                    <a:lnTo>
                      <a:pt x="125" y="14"/>
                    </a:lnTo>
                    <a:lnTo>
                      <a:pt x="123" y="14"/>
                    </a:lnTo>
                    <a:lnTo>
                      <a:pt x="123" y="14"/>
                    </a:lnTo>
                    <a:lnTo>
                      <a:pt x="120" y="12"/>
                    </a:lnTo>
                    <a:lnTo>
                      <a:pt x="121" y="14"/>
                    </a:lnTo>
                    <a:lnTo>
                      <a:pt x="121" y="14"/>
                    </a:lnTo>
                    <a:lnTo>
                      <a:pt x="123" y="16"/>
                    </a:lnTo>
                    <a:lnTo>
                      <a:pt x="120" y="14"/>
                    </a:lnTo>
                    <a:lnTo>
                      <a:pt x="118" y="14"/>
                    </a:lnTo>
                    <a:lnTo>
                      <a:pt x="116" y="12"/>
                    </a:lnTo>
                    <a:lnTo>
                      <a:pt x="112" y="12"/>
                    </a:lnTo>
                    <a:lnTo>
                      <a:pt x="112" y="14"/>
                    </a:lnTo>
                    <a:lnTo>
                      <a:pt x="111" y="14"/>
                    </a:lnTo>
                    <a:lnTo>
                      <a:pt x="111" y="14"/>
                    </a:lnTo>
                    <a:lnTo>
                      <a:pt x="109" y="14"/>
                    </a:lnTo>
                    <a:lnTo>
                      <a:pt x="109" y="16"/>
                    </a:lnTo>
                    <a:lnTo>
                      <a:pt x="107" y="16"/>
                    </a:lnTo>
                    <a:lnTo>
                      <a:pt x="107" y="16"/>
                    </a:lnTo>
                    <a:lnTo>
                      <a:pt x="107" y="16"/>
                    </a:lnTo>
                    <a:lnTo>
                      <a:pt x="107" y="16"/>
                    </a:lnTo>
                    <a:lnTo>
                      <a:pt x="109" y="14"/>
                    </a:lnTo>
                    <a:lnTo>
                      <a:pt x="109" y="14"/>
                    </a:lnTo>
                    <a:lnTo>
                      <a:pt x="109" y="12"/>
                    </a:lnTo>
                    <a:lnTo>
                      <a:pt x="109" y="12"/>
                    </a:lnTo>
                    <a:lnTo>
                      <a:pt x="109" y="11"/>
                    </a:lnTo>
                    <a:lnTo>
                      <a:pt x="109" y="9"/>
                    </a:lnTo>
                    <a:lnTo>
                      <a:pt x="107" y="9"/>
                    </a:lnTo>
                    <a:lnTo>
                      <a:pt x="107" y="9"/>
                    </a:lnTo>
                    <a:lnTo>
                      <a:pt x="105" y="9"/>
                    </a:lnTo>
                    <a:lnTo>
                      <a:pt x="101" y="9"/>
                    </a:lnTo>
                    <a:lnTo>
                      <a:pt x="100" y="9"/>
                    </a:lnTo>
                    <a:lnTo>
                      <a:pt x="100" y="9"/>
                    </a:lnTo>
                    <a:lnTo>
                      <a:pt x="100" y="11"/>
                    </a:lnTo>
                    <a:lnTo>
                      <a:pt x="98" y="11"/>
                    </a:lnTo>
                    <a:lnTo>
                      <a:pt x="98" y="11"/>
                    </a:lnTo>
                    <a:lnTo>
                      <a:pt x="94" y="11"/>
                    </a:lnTo>
                    <a:lnTo>
                      <a:pt x="89" y="11"/>
                    </a:lnTo>
                    <a:lnTo>
                      <a:pt x="87" y="11"/>
                    </a:lnTo>
                    <a:lnTo>
                      <a:pt x="85" y="11"/>
                    </a:lnTo>
                    <a:lnTo>
                      <a:pt x="83" y="12"/>
                    </a:lnTo>
                    <a:lnTo>
                      <a:pt x="85" y="12"/>
                    </a:lnTo>
                    <a:lnTo>
                      <a:pt x="85" y="12"/>
                    </a:lnTo>
                    <a:lnTo>
                      <a:pt x="87" y="12"/>
                    </a:lnTo>
                    <a:lnTo>
                      <a:pt x="87" y="14"/>
                    </a:lnTo>
                    <a:lnTo>
                      <a:pt x="87" y="14"/>
                    </a:lnTo>
                    <a:lnTo>
                      <a:pt x="89" y="14"/>
                    </a:lnTo>
                    <a:lnTo>
                      <a:pt x="91" y="16"/>
                    </a:lnTo>
                    <a:lnTo>
                      <a:pt x="91" y="16"/>
                    </a:lnTo>
                    <a:lnTo>
                      <a:pt x="91" y="18"/>
                    </a:lnTo>
                    <a:lnTo>
                      <a:pt x="91" y="18"/>
                    </a:lnTo>
                    <a:lnTo>
                      <a:pt x="91" y="18"/>
                    </a:lnTo>
                    <a:lnTo>
                      <a:pt x="89" y="16"/>
                    </a:lnTo>
                    <a:lnTo>
                      <a:pt x="87" y="16"/>
                    </a:lnTo>
                    <a:lnTo>
                      <a:pt x="85" y="14"/>
                    </a:lnTo>
                    <a:lnTo>
                      <a:pt x="85" y="14"/>
                    </a:lnTo>
                    <a:lnTo>
                      <a:pt x="85" y="14"/>
                    </a:lnTo>
                    <a:lnTo>
                      <a:pt x="85" y="12"/>
                    </a:lnTo>
                    <a:lnTo>
                      <a:pt x="80" y="12"/>
                    </a:lnTo>
                    <a:lnTo>
                      <a:pt x="76" y="12"/>
                    </a:lnTo>
                    <a:lnTo>
                      <a:pt x="74" y="14"/>
                    </a:lnTo>
                    <a:lnTo>
                      <a:pt x="74" y="14"/>
                    </a:lnTo>
                    <a:lnTo>
                      <a:pt x="74" y="14"/>
                    </a:lnTo>
                    <a:lnTo>
                      <a:pt x="74" y="14"/>
                    </a:lnTo>
                    <a:lnTo>
                      <a:pt x="74" y="14"/>
                    </a:lnTo>
                    <a:lnTo>
                      <a:pt x="74" y="16"/>
                    </a:lnTo>
                    <a:lnTo>
                      <a:pt x="76" y="16"/>
                    </a:lnTo>
                    <a:lnTo>
                      <a:pt x="74" y="16"/>
                    </a:lnTo>
                    <a:lnTo>
                      <a:pt x="74" y="16"/>
                    </a:lnTo>
                    <a:lnTo>
                      <a:pt x="72" y="18"/>
                    </a:lnTo>
                    <a:lnTo>
                      <a:pt x="72" y="18"/>
                    </a:lnTo>
                    <a:lnTo>
                      <a:pt x="71" y="18"/>
                    </a:lnTo>
                    <a:lnTo>
                      <a:pt x="72" y="18"/>
                    </a:lnTo>
                    <a:lnTo>
                      <a:pt x="71" y="20"/>
                    </a:lnTo>
                    <a:lnTo>
                      <a:pt x="69" y="20"/>
                    </a:lnTo>
                    <a:lnTo>
                      <a:pt x="67" y="20"/>
                    </a:lnTo>
                    <a:lnTo>
                      <a:pt x="67" y="18"/>
                    </a:lnTo>
                    <a:lnTo>
                      <a:pt x="65" y="18"/>
                    </a:lnTo>
                    <a:lnTo>
                      <a:pt x="63" y="18"/>
                    </a:lnTo>
                    <a:lnTo>
                      <a:pt x="62" y="18"/>
                    </a:lnTo>
                    <a:lnTo>
                      <a:pt x="60" y="18"/>
                    </a:lnTo>
                    <a:lnTo>
                      <a:pt x="60" y="20"/>
                    </a:lnTo>
                    <a:lnTo>
                      <a:pt x="58" y="20"/>
                    </a:lnTo>
                    <a:lnTo>
                      <a:pt x="58" y="20"/>
                    </a:lnTo>
                    <a:lnTo>
                      <a:pt x="56" y="20"/>
                    </a:lnTo>
                    <a:lnTo>
                      <a:pt x="56" y="20"/>
                    </a:lnTo>
                    <a:lnTo>
                      <a:pt x="56" y="22"/>
                    </a:lnTo>
                    <a:lnTo>
                      <a:pt x="54" y="22"/>
                    </a:lnTo>
                    <a:lnTo>
                      <a:pt x="54" y="22"/>
                    </a:lnTo>
                    <a:lnTo>
                      <a:pt x="54" y="22"/>
                    </a:lnTo>
                    <a:lnTo>
                      <a:pt x="51" y="23"/>
                    </a:lnTo>
                    <a:lnTo>
                      <a:pt x="51" y="23"/>
                    </a:lnTo>
                    <a:lnTo>
                      <a:pt x="51" y="23"/>
                    </a:lnTo>
                    <a:lnTo>
                      <a:pt x="51" y="23"/>
                    </a:lnTo>
                    <a:lnTo>
                      <a:pt x="51" y="23"/>
                    </a:lnTo>
                    <a:lnTo>
                      <a:pt x="49" y="23"/>
                    </a:lnTo>
                    <a:lnTo>
                      <a:pt x="49" y="23"/>
                    </a:lnTo>
                    <a:lnTo>
                      <a:pt x="47" y="23"/>
                    </a:lnTo>
                    <a:lnTo>
                      <a:pt x="45" y="23"/>
                    </a:lnTo>
                    <a:lnTo>
                      <a:pt x="44" y="23"/>
                    </a:lnTo>
                    <a:lnTo>
                      <a:pt x="45" y="25"/>
                    </a:lnTo>
                    <a:lnTo>
                      <a:pt x="44" y="25"/>
                    </a:lnTo>
                    <a:lnTo>
                      <a:pt x="40" y="25"/>
                    </a:lnTo>
                    <a:lnTo>
                      <a:pt x="40" y="25"/>
                    </a:lnTo>
                    <a:lnTo>
                      <a:pt x="40" y="27"/>
                    </a:lnTo>
                    <a:lnTo>
                      <a:pt x="40" y="27"/>
                    </a:lnTo>
                    <a:lnTo>
                      <a:pt x="38" y="27"/>
                    </a:lnTo>
                    <a:lnTo>
                      <a:pt x="38" y="27"/>
                    </a:lnTo>
                    <a:lnTo>
                      <a:pt x="38" y="27"/>
                    </a:lnTo>
                    <a:lnTo>
                      <a:pt x="40" y="27"/>
                    </a:lnTo>
                    <a:lnTo>
                      <a:pt x="40" y="29"/>
                    </a:lnTo>
                    <a:lnTo>
                      <a:pt x="40" y="29"/>
                    </a:lnTo>
                    <a:lnTo>
                      <a:pt x="44" y="27"/>
                    </a:lnTo>
                    <a:lnTo>
                      <a:pt x="44" y="29"/>
                    </a:lnTo>
                    <a:lnTo>
                      <a:pt x="47" y="29"/>
                    </a:lnTo>
                    <a:lnTo>
                      <a:pt x="47" y="29"/>
                    </a:lnTo>
                    <a:lnTo>
                      <a:pt x="49" y="29"/>
                    </a:lnTo>
                    <a:lnTo>
                      <a:pt x="49" y="29"/>
                    </a:lnTo>
                    <a:lnTo>
                      <a:pt x="51" y="29"/>
                    </a:lnTo>
                    <a:lnTo>
                      <a:pt x="53" y="29"/>
                    </a:lnTo>
                    <a:lnTo>
                      <a:pt x="53" y="27"/>
                    </a:lnTo>
                    <a:lnTo>
                      <a:pt x="54" y="27"/>
                    </a:lnTo>
                    <a:lnTo>
                      <a:pt x="54" y="27"/>
                    </a:lnTo>
                    <a:lnTo>
                      <a:pt x="54" y="27"/>
                    </a:lnTo>
                    <a:lnTo>
                      <a:pt x="54" y="27"/>
                    </a:lnTo>
                    <a:lnTo>
                      <a:pt x="56" y="29"/>
                    </a:lnTo>
                    <a:lnTo>
                      <a:pt x="54" y="29"/>
                    </a:lnTo>
                    <a:lnTo>
                      <a:pt x="53" y="29"/>
                    </a:lnTo>
                    <a:lnTo>
                      <a:pt x="53" y="29"/>
                    </a:lnTo>
                    <a:lnTo>
                      <a:pt x="49" y="31"/>
                    </a:lnTo>
                    <a:lnTo>
                      <a:pt x="49" y="31"/>
                    </a:lnTo>
                    <a:lnTo>
                      <a:pt x="51" y="31"/>
                    </a:lnTo>
                    <a:lnTo>
                      <a:pt x="51" y="31"/>
                    </a:lnTo>
                    <a:lnTo>
                      <a:pt x="49" y="31"/>
                    </a:lnTo>
                    <a:lnTo>
                      <a:pt x="49" y="31"/>
                    </a:lnTo>
                    <a:lnTo>
                      <a:pt x="47" y="31"/>
                    </a:lnTo>
                    <a:lnTo>
                      <a:pt x="45" y="32"/>
                    </a:lnTo>
                    <a:lnTo>
                      <a:pt x="47" y="32"/>
                    </a:lnTo>
                    <a:lnTo>
                      <a:pt x="47" y="32"/>
                    </a:lnTo>
                    <a:lnTo>
                      <a:pt x="47" y="32"/>
                    </a:lnTo>
                    <a:lnTo>
                      <a:pt x="47" y="34"/>
                    </a:lnTo>
                    <a:lnTo>
                      <a:pt x="44" y="34"/>
                    </a:lnTo>
                    <a:lnTo>
                      <a:pt x="44" y="36"/>
                    </a:lnTo>
                    <a:lnTo>
                      <a:pt x="42" y="36"/>
                    </a:lnTo>
                    <a:lnTo>
                      <a:pt x="40" y="36"/>
                    </a:lnTo>
                    <a:lnTo>
                      <a:pt x="38" y="38"/>
                    </a:lnTo>
                    <a:lnTo>
                      <a:pt x="38" y="38"/>
                    </a:lnTo>
                    <a:lnTo>
                      <a:pt x="36" y="38"/>
                    </a:lnTo>
                    <a:lnTo>
                      <a:pt x="36" y="38"/>
                    </a:lnTo>
                    <a:lnTo>
                      <a:pt x="34" y="38"/>
                    </a:lnTo>
                    <a:lnTo>
                      <a:pt x="34" y="38"/>
                    </a:lnTo>
                    <a:lnTo>
                      <a:pt x="33" y="36"/>
                    </a:lnTo>
                    <a:lnTo>
                      <a:pt x="29" y="38"/>
                    </a:lnTo>
                    <a:lnTo>
                      <a:pt x="29" y="38"/>
                    </a:lnTo>
                    <a:lnTo>
                      <a:pt x="29" y="38"/>
                    </a:lnTo>
                    <a:lnTo>
                      <a:pt x="25" y="38"/>
                    </a:lnTo>
                    <a:lnTo>
                      <a:pt x="24" y="38"/>
                    </a:lnTo>
                    <a:lnTo>
                      <a:pt x="22" y="38"/>
                    </a:lnTo>
                    <a:lnTo>
                      <a:pt x="22" y="38"/>
                    </a:lnTo>
                    <a:lnTo>
                      <a:pt x="24" y="38"/>
                    </a:lnTo>
                    <a:lnTo>
                      <a:pt x="24" y="40"/>
                    </a:lnTo>
                    <a:lnTo>
                      <a:pt x="22" y="38"/>
                    </a:lnTo>
                    <a:lnTo>
                      <a:pt x="22" y="38"/>
                    </a:lnTo>
                    <a:lnTo>
                      <a:pt x="20" y="40"/>
                    </a:lnTo>
                    <a:lnTo>
                      <a:pt x="20" y="40"/>
                    </a:lnTo>
                    <a:lnTo>
                      <a:pt x="18" y="40"/>
                    </a:lnTo>
                    <a:lnTo>
                      <a:pt x="16" y="40"/>
                    </a:lnTo>
                    <a:lnTo>
                      <a:pt x="15" y="40"/>
                    </a:lnTo>
                    <a:lnTo>
                      <a:pt x="13" y="41"/>
                    </a:lnTo>
                    <a:lnTo>
                      <a:pt x="11" y="40"/>
                    </a:lnTo>
                    <a:lnTo>
                      <a:pt x="9" y="41"/>
                    </a:lnTo>
                    <a:lnTo>
                      <a:pt x="7" y="41"/>
                    </a:lnTo>
                    <a:lnTo>
                      <a:pt x="6" y="41"/>
                    </a:lnTo>
                    <a:lnTo>
                      <a:pt x="4" y="41"/>
                    </a:lnTo>
                    <a:lnTo>
                      <a:pt x="4" y="41"/>
                    </a:lnTo>
                    <a:lnTo>
                      <a:pt x="2" y="43"/>
                    </a:lnTo>
                    <a:lnTo>
                      <a:pt x="2" y="43"/>
                    </a:lnTo>
                    <a:lnTo>
                      <a:pt x="2" y="43"/>
                    </a:lnTo>
                    <a:lnTo>
                      <a:pt x="2" y="43"/>
                    </a:lnTo>
                    <a:lnTo>
                      <a:pt x="0" y="45"/>
                    </a:lnTo>
                    <a:lnTo>
                      <a:pt x="0" y="45"/>
                    </a:lnTo>
                    <a:lnTo>
                      <a:pt x="2" y="45"/>
                    </a:lnTo>
                    <a:lnTo>
                      <a:pt x="2" y="45"/>
                    </a:lnTo>
                    <a:lnTo>
                      <a:pt x="2" y="47"/>
                    </a:lnTo>
                    <a:lnTo>
                      <a:pt x="2" y="47"/>
                    </a:lnTo>
                    <a:lnTo>
                      <a:pt x="4" y="47"/>
                    </a:lnTo>
                    <a:lnTo>
                      <a:pt x="4" y="47"/>
                    </a:lnTo>
                    <a:lnTo>
                      <a:pt x="6" y="47"/>
                    </a:lnTo>
                    <a:lnTo>
                      <a:pt x="6" y="47"/>
                    </a:lnTo>
                    <a:lnTo>
                      <a:pt x="6" y="47"/>
                    </a:lnTo>
                    <a:lnTo>
                      <a:pt x="6" y="49"/>
                    </a:lnTo>
                    <a:lnTo>
                      <a:pt x="7" y="49"/>
                    </a:lnTo>
                    <a:lnTo>
                      <a:pt x="11" y="49"/>
                    </a:lnTo>
                    <a:lnTo>
                      <a:pt x="9" y="49"/>
                    </a:lnTo>
                    <a:lnTo>
                      <a:pt x="7" y="49"/>
                    </a:lnTo>
                    <a:lnTo>
                      <a:pt x="11" y="49"/>
                    </a:lnTo>
                    <a:lnTo>
                      <a:pt x="13" y="49"/>
                    </a:lnTo>
                    <a:lnTo>
                      <a:pt x="9" y="50"/>
                    </a:lnTo>
                    <a:lnTo>
                      <a:pt x="9" y="50"/>
                    </a:lnTo>
                    <a:lnTo>
                      <a:pt x="13" y="50"/>
                    </a:lnTo>
                    <a:lnTo>
                      <a:pt x="13" y="50"/>
                    </a:lnTo>
                    <a:lnTo>
                      <a:pt x="16" y="50"/>
                    </a:lnTo>
                    <a:lnTo>
                      <a:pt x="16" y="50"/>
                    </a:lnTo>
                    <a:lnTo>
                      <a:pt x="16" y="50"/>
                    </a:lnTo>
                    <a:lnTo>
                      <a:pt x="16" y="50"/>
                    </a:lnTo>
                    <a:lnTo>
                      <a:pt x="18" y="50"/>
                    </a:lnTo>
                    <a:lnTo>
                      <a:pt x="18" y="50"/>
                    </a:lnTo>
                    <a:lnTo>
                      <a:pt x="20" y="50"/>
                    </a:lnTo>
                    <a:lnTo>
                      <a:pt x="24" y="50"/>
                    </a:lnTo>
                    <a:lnTo>
                      <a:pt x="25" y="50"/>
                    </a:lnTo>
                    <a:lnTo>
                      <a:pt x="25" y="50"/>
                    </a:lnTo>
                    <a:lnTo>
                      <a:pt x="27" y="50"/>
                    </a:lnTo>
                    <a:lnTo>
                      <a:pt x="27" y="50"/>
                    </a:lnTo>
                    <a:lnTo>
                      <a:pt x="25" y="50"/>
                    </a:lnTo>
                    <a:lnTo>
                      <a:pt x="25" y="50"/>
                    </a:lnTo>
                    <a:lnTo>
                      <a:pt x="25" y="50"/>
                    </a:lnTo>
                    <a:lnTo>
                      <a:pt x="27" y="50"/>
                    </a:lnTo>
                    <a:lnTo>
                      <a:pt x="29" y="50"/>
                    </a:lnTo>
                    <a:lnTo>
                      <a:pt x="29" y="50"/>
                    </a:lnTo>
                    <a:lnTo>
                      <a:pt x="29" y="50"/>
                    </a:lnTo>
                    <a:lnTo>
                      <a:pt x="29" y="52"/>
                    </a:lnTo>
                    <a:lnTo>
                      <a:pt x="27" y="52"/>
                    </a:lnTo>
                    <a:lnTo>
                      <a:pt x="25" y="52"/>
                    </a:lnTo>
                    <a:lnTo>
                      <a:pt x="25" y="52"/>
                    </a:lnTo>
                    <a:lnTo>
                      <a:pt x="25" y="52"/>
                    </a:lnTo>
                    <a:lnTo>
                      <a:pt x="25" y="54"/>
                    </a:lnTo>
                    <a:lnTo>
                      <a:pt x="27" y="54"/>
                    </a:lnTo>
                    <a:lnTo>
                      <a:pt x="27" y="54"/>
                    </a:lnTo>
                    <a:lnTo>
                      <a:pt x="27" y="56"/>
                    </a:lnTo>
                    <a:lnTo>
                      <a:pt x="25" y="56"/>
                    </a:lnTo>
                    <a:lnTo>
                      <a:pt x="25" y="56"/>
                    </a:lnTo>
                    <a:lnTo>
                      <a:pt x="24" y="56"/>
                    </a:lnTo>
                    <a:lnTo>
                      <a:pt x="24" y="56"/>
                    </a:lnTo>
                    <a:lnTo>
                      <a:pt x="22" y="56"/>
                    </a:lnTo>
                    <a:lnTo>
                      <a:pt x="25" y="54"/>
                    </a:lnTo>
                    <a:lnTo>
                      <a:pt x="27" y="54"/>
                    </a:lnTo>
                    <a:lnTo>
                      <a:pt x="27" y="54"/>
                    </a:lnTo>
                    <a:lnTo>
                      <a:pt x="25" y="54"/>
                    </a:lnTo>
                    <a:lnTo>
                      <a:pt x="24" y="54"/>
                    </a:lnTo>
                    <a:lnTo>
                      <a:pt x="24" y="52"/>
                    </a:lnTo>
                    <a:lnTo>
                      <a:pt x="22" y="52"/>
                    </a:lnTo>
                    <a:lnTo>
                      <a:pt x="16" y="52"/>
                    </a:lnTo>
                    <a:lnTo>
                      <a:pt x="15" y="52"/>
                    </a:lnTo>
                    <a:lnTo>
                      <a:pt x="13" y="54"/>
                    </a:lnTo>
                    <a:lnTo>
                      <a:pt x="15" y="54"/>
                    </a:lnTo>
                    <a:lnTo>
                      <a:pt x="16" y="54"/>
                    </a:lnTo>
                    <a:lnTo>
                      <a:pt x="18" y="54"/>
                    </a:lnTo>
                    <a:lnTo>
                      <a:pt x="22" y="54"/>
                    </a:lnTo>
                    <a:lnTo>
                      <a:pt x="18" y="54"/>
                    </a:lnTo>
                    <a:lnTo>
                      <a:pt x="16" y="54"/>
                    </a:lnTo>
                    <a:lnTo>
                      <a:pt x="11" y="54"/>
                    </a:lnTo>
                    <a:lnTo>
                      <a:pt x="6" y="54"/>
                    </a:lnTo>
                    <a:lnTo>
                      <a:pt x="4" y="54"/>
                    </a:lnTo>
                    <a:lnTo>
                      <a:pt x="2" y="54"/>
                    </a:lnTo>
                    <a:lnTo>
                      <a:pt x="0" y="56"/>
                    </a:lnTo>
                    <a:lnTo>
                      <a:pt x="0" y="56"/>
                    </a:lnTo>
                    <a:lnTo>
                      <a:pt x="0" y="56"/>
                    </a:lnTo>
                    <a:lnTo>
                      <a:pt x="0" y="58"/>
                    </a:lnTo>
                    <a:lnTo>
                      <a:pt x="2" y="58"/>
                    </a:lnTo>
                    <a:lnTo>
                      <a:pt x="4" y="58"/>
                    </a:lnTo>
                    <a:lnTo>
                      <a:pt x="7" y="56"/>
                    </a:lnTo>
                    <a:lnTo>
                      <a:pt x="7" y="56"/>
                    </a:lnTo>
                    <a:lnTo>
                      <a:pt x="6" y="58"/>
                    </a:lnTo>
                    <a:lnTo>
                      <a:pt x="4" y="58"/>
                    </a:lnTo>
                    <a:lnTo>
                      <a:pt x="7" y="60"/>
                    </a:lnTo>
                    <a:lnTo>
                      <a:pt x="9" y="60"/>
                    </a:lnTo>
                    <a:lnTo>
                      <a:pt x="13" y="60"/>
                    </a:lnTo>
                    <a:lnTo>
                      <a:pt x="11" y="60"/>
                    </a:lnTo>
                    <a:lnTo>
                      <a:pt x="11" y="60"/>
                    </a:lnTo>
                    <a:lnTo>
                      <a:pt x="7" y="60"/>
                    </a:lnTo>
                    <a:lnTo>
                      <a:pt x="4" y="61"/>
                    </a:lnTo>
                    <a:lnTo>
                      <a:pt x="4" y="61"/>
                    </a:lnTo>
                    <a:lnTo>
                      <a:pt x="6" y="63"/>
                    </a:lnTo>
                    <a:lnTo>
                      <a:pt x="6" y="63"/>
                    </a:lnTo>
                    <a:lnTo>
                      <a:pt x="7" y="65"/>
                    </a:lnTo>
                    <a:lnTo>
                      <a:pt x="11" y="65"/>
                    </a:lnTo>
                    <a:lnTo>
                      <a:pt x="11" y="67"/>
                    </a:lnTo>
                    <a:lnTo>
                      <a:pt x="15" y="67"/>
                    </a:lnTo>
                    <a:lnTo>
                      <a:pt x="16" y="67"/>
                    </a:lnTo>
                    <a:lnTo>
                      <a:pt x="15" y="65"/>
                    </a:lnTo>
                    <a:lnTo>
                      <a:pt x="13" y="65"/>
                    </a:lnTo>
                    <a:lnTo>
                      <a:pt x="15" y="63"/>
                    </a:lnTo>
                    <a:lnTo>
                      <a:pt x="16" y="63"/>
                    </a:lnTo>
                    <a:lnTo>
                      <a:pt x="16" y="65"/>
                    </a:lnTo>
                    <a:lnTo>
                      <a:pt x="18" y="65"/>
                    </a:lnTo>
                    <a:lnTo>
                      <a:pt x="18" y="65"/>
                    </a:lnTo>
                    <a:lnTo>
                      <a:pt x="20" y="63"/>
                    </a:lnTo>
                    <a:lnTo>
                      <a:pt x="22" y="65"/>
                    </a:lnTo>
                    <a:lnTo>
                      <a:pt x="22" y="65"/>
                    </a:lnTo>
                    <a:lnTo>
                      <a:pt x="20" y="65"/>
                    </a:lnTo>
                    <a:lnTo>
                      <a:pt x="22" y="67"/>
                    </a:lnTo>
                    <a:lnTo>
                      <a:pt x="24" y="67"/>
                    </a:lnTo>
                    <a:lnTo>
                      <a:pt x="24" y="65"/>
                    </a:lnTo>
                    <a:lnTo>
                      <a:pt x="25" y="65"/>
                    </a:lnTo>
                    <a:lnTo>
                      <a:pt x="25" y="65"/>
                    </a:lnTo>
                    <a:lnTo>
                      <a:pt x="27" y="65"/>
                    </a:lnTo>
                    <a:lnTo>
                      <a:pt x="29" y="65"/>
                    </a:lnTo>
                    <a:lnTo>
                      <a:pt x="29" y="63"/>
                    </a:lnTo>
                    <a:lnTo>
                      <a:pt x="29" y="65"/>
                    </a:lnTo>
                    <a:lnTo>
                      <a:pt x="29" y="65"/>
                    </a:lnTo>
                    <a:lnTo>
                      <a:pt x="33" y="65"/>
                    </a:lnTo>
                    <a:lnTo>
                      <a:pt x="34" y="63"/>
                    </a:lnTo>
                    <a:lnTo>
                      <a:pt x="36" y="65"/>
                    </a:lnTo>
                    <a:lnTo>
                      <a:pt x="36" y="65"/>
                    </a:lnTo>
                    <a:lnTo>
                      <a:pt x="36" y="65"/>
                    </a:lnTo>
                    <a:lnTo>
                      <a:pt x="38" y="65"/>
                    </a:lnTo>
                    <a:lnTo>
                      <a:pt x="38" y="65"/>
                    </a:lnTo>
                    <a:lnTo>
                      <a:pt x="44" y="67"/>
                    </a:lnTo>
                    <a:lnTo>
                      <a:pt x="44" y="67"/>
                    </a:lnTo>
                    <a:lnTo>
                      <a:pt x="44" y="67"/>
                    </a:lnTo>
                    <a:lnTo>
                      <a:pt x="44" y="67"/>
                    </a:lnTo>
                    <a:lnTo>
                      <a:pt x="45" y="67"/>
                    </a:lnTo>
                    <a:lnTo>
                      <a:pt x="47" y="69"/>
                    </a:lnTo>
                    <a:lnTo>
                      <a:pt x="49" y="69"/>
                    </a:lnTo>
                    <a:lnTo>
                      <a:pt x="49" y="69"/>
                    </a:lnTo>
                    <a:lnTo>
                      <a:pt x="47" y="69"/>
                    </a:lnTo>
                    <a:lnTo>
                      <a:pt x="49" y="69"/>
                    </a:lnTo>
                    <a:lnTo>
                      <a:pt x="51" y="69"/>
                    </a:lnTo>
                    <a:lnTo>
                      <a:pt x="51" y="69"/>
                    </a:lnTo>
                    <a:lnTo>
                      <a:pt x="51" y="70"/>
                    </a:lnTo>
                    <a:lnTo>
                      <a:pt x="51" y="70"/>
                    </a:lnTo>
                    <a:lnTo>
                      <a:pt x="53" y="70"/>
                    </a:lnTo>
                    <a:lnTo>
                      <a:pt x="53" y="70"/>
                    </a:lnTo>
                    <a:lnTo>
                      <a:pt x="53" y="72"/>
                    </a:lnTo>
                    <a:lnTo>
                      <a:pt x="53" y="72"/>
                    </a:lnTo>
                    <a:lnTo>
                      <a:pt x="51" y="74"/>
                    </a:lnTo>
                    <a:lnTo>
                      <a:pt x="51" y="74"/>
                    </a:lnTo>
                    <a:lnTo>
                      <a:pt x="53" y="74"/>
                    </a:lnTo>
                    <a:lnTo>
                      <a:pt x="53" y="74"/>
                    </a:lnTo>
                    <a:lnTo>
                      <a:pt x="53" y="74"/>
                    </a:lnTo>
                    <a:lnTo>
                      <a:pt x="53" y="74"/>
                    </a:lnTo>
                    <a:lnTo>
                      <a:pt x="53" y="76"/>
                    </a:lnTo>
                    <a:lnTo>
                      <a:pt x="53" y="76"/>
                    </a:lnTo>
                    <a:lnTo>
                      <a:pt x="56" y="78"/>
                    </a:lnTo>
                    <a:lnTo>
                      <a:pt x="56" y="79"/>
                    </a:lnTo>
                    <a:lnTo>
                      <a:pt x="54" y="79"/>
                    </a:lnTo>
                    <a:lnTo>
                      <a:pt x="54" y="79"/>
                    </a:lnTo>
                    <a:lnTo>
                      <a:pt x="54" y="79"/>
                    </a:lnTo>
                    <a:lnTo>
                      <a:pt x="56" y="79"/>
                    </a:lnTo>
                    <a:lnTo>
                      <a:pt x="58" y="83"/>
                    </a:lnTo>
                    <a:lnTo>
                      <a:pt x="56" y="83"/>
                    </a:lnTo>
                    <a:lnTo>
                      <a:pt x="54" y="83"/>
                    </a:lnTo>
                    <a:lnTo>
                      <a:pt x="56" y="83"/>
                    </a:lnTo>
                    <a:lnTo>
                      <a:pt x="58" y="83"/>
                    </a:lnTo>
                    <a:lnTo>
                      <a:pt x="58" y="83"/>
                    </a:lnTo>
                    <a:lnTo>
                      <a:pt x="54" y="83"/>
                    </a:lnTo>
                    <a:lnTo>
                      <a:pt x="56" y="85"/>
                    </a:lnTo>
                    <a:lnTo>
                      <a:pt x="56" y="85"/>
                    </a:lnTo>
                    <a:lnTo>
                      <a:pt x="54" y="87"/>
                    </a:lnTo>
                    <a:lnTo>
                      <a:pt x="56" y="87"/>
                    </a:lnTo>
                    <a:lnTo>
                      <a:pt x="56" y="87"/>
                    </a:lnTo>
                    <a:lnTo>
                      <a:pt x="56" y="88"/>
                    </a:lnTo>
                    <a:lnTo>
                      <a:pt x="56" y="88"/>
                    </a:lnTo>
                    <a:lnTo>
                      <a:pt x="56" y="88"/>
                    </a:lnTo>
                    <a:lnTo>
                      <a:pt x="56" y="90"/>
                    </a:lnTo>
                    <a:lnTo>
                      <a:pt x="54" y="90"/>
                    </a:lnTo>
                    <a:lnTo>
                      <a:pt x="54" y="90"/>
                    </a:lnTo>
                    <a:lnTo>
                      <a:pt x="54" y="90"/>
                    </a:lnTo>
                    <a:lnTo>
                      <a:pt x="56" y="92"/>
                    </a:lnTo>
                    <a:lnTo>
                      <a:pt x="56" y="92"/>
                    </a:lnTo>
                    <a:lnTo>
                      <a:pt x="54" y="92"/>
                    </a:lnTo>
                    <a:lnTo>
                      <a:pt x="56" y="92"/>
                    </a:lnTo>
                    <a:lnTo>
                      <a:pt x="56" y="92"/>
                    </a:lnTo>
                    <a:lnTo>
                      <a:pt x="56" y="94"/>
                    </a:lnTo>
                    <a:lnTo>
                      <a:pt x="56" y="94"/>
                    </a:lnTo>
                    <a:lnTo>
                      <a:pt x="56" y="94"/>
                    </a:lnTo>
                    <a:lnTo>
                      <a:pt x="54" y="96"/>
                    </a:lnTo>
                    <a:lnTo>
                      <a:pt x="54" y="96"/>
                    </a:lnTo>
                    <a:lnTo>
                      <a:pt x="53" y="96"/>
                    </a:lnTo>
                    <a:lnTo>
                      <a:pt x="56" y="96"/>
                    </a:lnTo>
                    <a:lnTo>
                      <a:pt x="58" y="98"/>
                    </a:lnTo>
                    <a:lnTo>
                      <a:pt x="58" y="98"/>
                    </a:lnTo>
                    <a:lnTo>
                      <a:pt x="58" y="99"/>
                    </a:lnTo>
                    <a:lnTo>
                      <a:pt x="56" y="99"/>
                    </a:lnTo>
                    <a:lnTo>
                      <a:pt x="56" y="99"/>
                    </a:lnTo>
                    <a:lnTo>
                      <a:pt x="56" y="101"/>
                    </a:lnTo>
                    <a:lnTo>
                      <a:pt x="56" y="101"/>
                    </a:lnTo>
                    <a:lnTo>
                      <a:pt x="54" y="101"/>
                    </a:lnTo>
                    <a:lnTo>
                      <a:pt x="54" y="103"/>
                    </a:lnTo>
                    <a:lnTo>
                      <a:pt x="54" y="103"/>
                    </a:lnTo>
                    <a:lnTo>
                      <a:pt x="53" y="103"/>
                    </a:lnTo>
                    <a:lnTo>
                      <a:pt x="53" y="105"/>
                    </a:lnTo>
                    <a:lnTo>
                      <a:pt x="51" y="105"/>
                    </a:lnTo>
                    <a:lnTo>
                      <a:pt x="49" y="107"/>
                    </a:lnTo>
                    <a:lnTo>
                      <a:pt x="49" y="107"/>
                    </a:lnTo>
                    <a:lnTo>
                      <a:pt x="53" y="107"/>
                    </a:lnTo>
                    <a:lnTo>
                      <a:pt x="49" y="108"/>
                    </a:lnTo>
                    <a:lnTo>
                      <a:pt x="47" y="108"/>
                    </a:lnTo>
                    <a:lnTo>
                      <a:pt x="45" y="108"/>
                    </a:lnTo>
                    <a:lnTo>
                      <a:pt x="45" y="110"/>
                    </a:lnTo>
                    <a:lnTo>
                      <a:pt x="47" y="112"/>
                    </a:lnTo>
                    <a:lnTo>
                      <a:pt x="47" y="110"/>
                    </a:lnTo>
                    <a:lnTo>
                      <a:pt x="49" y="112"/>
                    </a:lnTo>
                    <a:lnTo>
                      <a:pt x="51" y="112"/>
                    </a:lnTo>
                    <a:lnTo>
                      <a:pt x="54" y="110"/>
                    </a:lnTo>
                    <a:lnTo>
                      <a:pt x="54" y="110"/>
                    </a:lnTo>
                    <a:lnTo>
                      <a:pt x="54" y="110"/>
                    </a:lnTo>
                    <a:lnTo>
                      <a:pt x="54" y="108"/>
                    </a:lnTo>
                    <a:lnTo>
                      <a:pt x="54" y="110"/>
                    </a:lnTo>
                    <a:lnTo>
                      <a:pt x="56" y="108"/>
                    </a:lnTo>
                    <a:lnTo>
                      <a:pt x="56" y="108"/>
                    </a:lnTo>
                    <a:lnTo>
                      <a:pt x="58" y="108"/>
                    </a:lnTo>
                    <a:lnTo>
                      <a:pt x="60" y="107"/>
                    </a:lnTo>
                    <a:lnTo>
                      <a:pt x="60" y="107"/>
                    </a:lnTo>
                    <a:lnTo>
                      <a:pt x="60" y="108"/>
                    </a:lnTo>
                    <a:lnTo>
                      <a:pt x="62" y="107"/>
                    </a:lnTo>
                    <a:lnTo>
                      <a:pt x="60" y="108"/>
                    </a:lnTo>
                    <a:lnTo>
                      <a:pt x="60" y="108"/>
                    </a:lnTo>
                    <a:lnTo>
                      <a:pt x="62" y="110"/>
                    </a:lnTo>
                    <a:lnTo>
                      <a:pt x="62" y="110"/>
                    </a:lnTo>
                    <a:lnTo>
                      <a:pt x="67" y="110"/>
                    </a:lnTo>
                    <a:lnTo>
                      <a:pt x="65" y="110"/>
                    </a:lnTo>
                    <a:lnTo>
                      <a:pt x="60" y="110"/>
                    </a:lnTo>
                    <a:lnTo>
                      <a:pt x="60" y="112"/>
                    </a:lnTo>
                    <a:lnTo>
                      <a:pt x="62" y="112"/>
                    </a:lnTo>
                    <a:lnTo>
                      <a:pt x="65" y="112"/>
                    </a:lnTo>
                    <a:lnTo>
                      <a:pt x="62" y="112"/>
                    </a:lnTo>
                    <a:lnTo>
                      <a:pt x="62" y="114"/>
                    </a:lnTo>
                    <a:lnTo>
                      <a:pt x="60" y="114"/>
                    </a:lnTo>
                    <a:lnTo>
                      <a:pt x="65" y="114"/>
                    </a:lnTo>
                    <a:lnTo>
                      <a:pt x="62" y="116"/>
                    </a:lnTo>
                    <a:lnTo>
                      <a:pt x="67" y="116"/>
                    </a:lnTo>
                    <a:lnTo>
                      <a:pt x="65" y="116"/>
                    </a:lnTo>
                    <a:lnTo>
                      <a:pt x="67" y="116"/>
                    </a:lnTo>
                    <a:lnTo>
                      <a:pt x="65" y="116"/>
                    </a:lnTo>
                    <a:lnTo>
                      <a:pt x="63" y="116"/>
                    </a:lnTo>
                    <a:lnTo>
                      <a:pt x="65" y="116"/>
                    </a:lnTo>
                    <a:lnTo>
                      <a:pt x="67" y="117"/>
                    </a:lnTo>
                    <a:lnTo>
                      <a:pt x="67" y="119"/>
                    </a:lnTo>
                    <a:lnTo>
                      <a:pt x="67" y="119"/>
                    </a:lnTo>
                    <a:lnTo>
                      <a:pt x="67" y="119"/>
                    </a:lnTo>
                    <a:lnTo>
                      <a:pt x="67" y="119"/>
                    </a:lnTo>
                    <a:lnTo>
                      <a:pt x="67" y="119"/>
                    </a:lnTo>
                    <a:lnTo>
                      <a:pt x="65" y="119"/>
                    </a:lnTo>
                    <a:lnTo>
                      <a:pt x="67" y="119"/>
                    </a:lnTo>
                    <a:lnTo>
                      <a:pt x="65" y="119"/>
                    </a:lnTo>
                    <a:lnTo>
                      <a:pt x="65" y="121"/>
                    </a:lnTo>
                    <a:lnTo>
                      <a:pt x="65" y="121"/>
                    </a:lnTo>
                    <a:lnTo>
                      <a:pt x="67" y="121"/>
                    </a:lnTo>
                    <a:lnTo>
                      <a:pt x="67" y="121"/>
                    </a:lnTo>
                    <a:lnTo>
                      <a:pt x="67" y="123"/>
                    </a:lnTo>
                    <a:lnTo>
                      <a:pt x="63" y="123"/>
                    </a:lnTo>
                    <a:lnTo>
                      <a:pt x="62" y="121"/>
                    </a:lnTo>
                    <a:lnTo>
                      <a:pt x="58" y="119"/>
                    </a:lnTo>
                    <a:lnTo>
                      <a:pt x="58" y="119"/>
                    </a:lnTo>
                    <a:lnTo>
                      <a:pt x="51" y="117"/>
                    </a:lnTo>
                    <a:lnTo>
                      <a:pt x="49" y="117"/>
                    </a:lnTo>
                    <a:lnTo>
                      <a:pt x="47" y="119"/>
                    </a:lnTo>
                    <a:lnTo>
                      <a:pt x="49" y="121"/>
                    </a:lnTo>
                    <a:lnTo>
                      <a:pt x="53" y="121"/>
                    </a:lnTo>
                    <a:lnTo>
                      <a:pt x="54" y="123"/>
                    </a:lnTo>
                    <a:lnTo>
                      <a:pt x="56" y="125"/>
                    </a:lnTo>
                    <a:lnTo>
                      <a:pt x="62" y="125"/>
                    </a:lnTo>
                    <a:lnTo>
                      <a:pt x="62" y="125"/>
                    </a:lnTo>
                    <a:lnTo>
                      <a:pt x="63" y="125"/>
                    </a:lnTo>
                    <a:lnTo>
                      <a:pt x="63" y="125"/>
                    </a:lnTo>
                    <a:lnTo>
                      <a:pt x="67" y="125"/>
                    </a:lnTo>
                    <a:lnTo>
                      <a:pt x="67" y="126"/>
                    </a:lnTo>
                    <a:lnTo>
                      <a:pt x="67" y="128"/>
                    </a:lnTo>
                    <a:lnTo>
                      <a:pt x="65" y="128"/>
                    </a:lnTo>
                    <a:lnTo>
                      <a:pt x="63" y="130"/>
                    </a:lnTo>
                    <a:lnTo>
                      <a:pt x="62" y="130"/>
                    </a:lnTo>
                    <a:lnTo>
                      <a:pt x="62" y="130"/>
                    </a:lnTo>
                    <a:lnTo>
                      <a:pt x="63" y="130"/>
                    </a:lnTo>
                    <a:lnTo>
                      <a:pt x="62" y="130"/>
                    </a:lnTo>
                    <a:lnTo>
                      <a:pt x="60" y="132"/>
                    </a:lnTo>
                    <a:lnTo>
                      <a:pt x="62" y="134"/>
                    </a:lnTo>
                    <a:lnTo>
                      <a:pt x="63" y="132"/>
                    </a:lnTo>
                    <a:lnTo>
                      <a:pt x="63" y="134"/>
                    </a:lnTo>
                    <a:lnTo>
                      <a:pt x="62" y="134"/>
                    </a:lnTo>
                    <a:lnTo>
                      <a:pt x="62" y="134"/>
                    </a:lnTo>
                    <a:lnTo>
                      <a:pt x="62" y="134"/>
                    </a:lnTo>
                    <a:lnTo>
                      <a:pt x="62" y="134"/>
                    </a:lnTo>
                    <a:lnTo>
                      <a:pt x="60" y="134"/>
                    </a:lnTo>
                    <a:lnTo>
                      <a:pt x="58" y="134"/>
                    </a:lnTo>
                    <a:lnTo>
                      <a:pt x="58" y="136"/>
                    </a:lnTo>
                    <a:lnTo>
                      <a:pt x="58" y="136"/>
                    </a:lnTo>
                    <a:lnTo>
                      <a:pt x="58" y="137"/>
                    </a:lnTo>
                    <a:lnTo>
                      <a:pt x="56" y="137"/>
                    </a:lnTo>
                    <a:lnTo>
                      <a:pt x="58" y="137"/>
                    </a:lnTo>
                    <a:lnTo>
                      <a:pt x="58" y="137"/>
                    </a:lnTo>
                    <a:lnTo>
                      <a:pt x="56" y="139"/>
                    </a:lnTo>
                    <a:lnTo>
                      <a:pt x="54" y="139"/>
                    </a:lnTo>
                    <a:lnTo>
                      <a:pt x="53" y="139"/>
                    </a:lnTo>
                    <a:lnTo>
                      <a:pt x="51" y="139"/>
                    </a:lnTo>
                    <a:lnTo>
                      <a:pt x="49" y="139"/>
                    </a:lnTo>
                    <a:lnTo>
                      <a:pt x="49" y="139"/>
                    </a:lnTo>
                    <a:lnTo>
                      <a:pt x="45" y="141"/>
                    </a:lnTo>
                    <a:lnTo>
                      <a:pt x="45" y="141"/>
                    </a:lnTo>
                    <a:lnTo>
                      <a:pt x="45" y="141"/>
                    </a:lnTo>
                    <a:lnTo>
                      <a:pt x="45" y="143"/>
                    </a:lnTo>
                    <a:lnTo>
                      <a:pt x="47" y="143"/>
                    </a:lnTo>
                    <a:lnTo>
                      <a:pt x="49" y="143"/>
                    </a:lnTo>
                    <a:lnTo>
                      <a:pt x="54" y="141"/>
                    </a:lnTo>
                    <a:lnTo>
                      <a:pt x="54" y="141"/>
                    </a:lnTo>
                    <a:lnTo>
                      <a:pt x="56" y="141"/>
                    </a:lnTo>
                    <a:lnTo>
                      <a:pt x="54" y="141"/>
                    </a:lnTo>
                    <a:lnTo>
                      <a:pt x="53" y="143"/>
                    </a:lnTo>
                    <a:lnTo>
                      <a:pt x="54" y="143"/>
                    </a:lnTo>
                    <a:lnTo>
                      <a:pt x="54" y="143"/>
                    </a:lnTo>
                    <a:lnTo>
                      <a:pt x="54" y="143"/>
                    </a:lnTo>
                    <a:lnTo>
                      <a:pt x="56" y="143"/>
                    </a:lnTo>
                    <a:lnTo>
                      <a:pt x="54" y="145"/>
                    </a:lnTo>
                    <a:lnTo>
                      <a:pt x="54" y="143"/>
                    </a:lnTo>
                    <a:lnTo>
                      <a:pt x="53" y="145"/>
                    </a:lnTo>
                    <a:lnTo>
                      <a:pt x="51" y="145"/>
                    </a:lnTo>
                    <a:lnTo>
                      <a:pt x="47" y="143"/>
                    </a:lnTo>
                    <a:lnTo>
                      <a:pt x="45" y="143"/>
                    </a:lnTo>
                    <a:lnTo>
                      <a:pt x="44" y="143"/>
                    </a:lnTo>
                    <a:lnTo>
                      <a:pt x="42" y="143"/>
                    </a:lnTo>
                    <a:lnTo>
                      <a:pt x="44" y="143"/>
                    </a:lnTo>
                    <a:lnTo>
                      <a:pt x="45" y="145"/>
                    </a:lnTo>
                    <a:lnTo>
                      <a:pt x="44" y="145"/>
                    </a:lnTo>
                    <a:lnTo>
                      <a:pt x="44" y="143"/>
                    </a:lnTo>
                    <a:lnTo>
                      <a:pt x="44" y="145"/>
                    </a:lnTo>
                    <a:lnTo>
                      <a:pt x="42" y="145"/>
                    </a:lnTo>
                    <a:lnTo>
                      <a:pt x="40" y="145"/>
                    </a:lnTo>
                    <a:lnTo>
                      <a:pt x="40" y="146"/>
                    </a:lnTo>
                    <a:lnTo>
                      <a:pt x="40" y="148"/>
                    </a:lnTo>
                    <a:lnTo>
                      <a:pt x="38" y="148"/>
                    </a:lnTo>
                    <a:lnTo>
                      <a:pt x="38" y="148"/>
                    </a:lnTo>
                    <a:lnTo>
                      <a:pt x="36" y="150"/>
                    </a:lnTo>
                    <a:lnTo>
                      <a:pt x="36" y="150"/>
                    </a:lnTo>
                    <a:lnTo>
                      <a:pt x="36" y="150"/>
                    </a:lnTo>
                    <a:lnTo>
                      <a:pt x="36" y="152"/>
                    </a:lnTo>
                    <a:lnTo>
                      <a:pt x="34" y="152"/>
                    </a:lnTo>
                    <a:lnTo>
                      <a:pt x="36" y="154"/>
                    </a:lnTo>
                    <a:lnTo>
                      <a:pt x="36" y="154"/>
                    </a:lnTo>
                    <a:lnTo>
                      <a:pt x="36" y="154"/>
                    </a:lnTo>
                    <a:lnTo>
                      <a:pt x="40" y="155"/>
                    </a:lnTo>
                    <a:lnTo>
                      <a:pt x="38" y="155"/>
                    </a:lnTo>
                    <a:lnTo>
                      <a:pt x="36" y="157"/>
                    </a:lnTo>
                    <a:lnTo>
                      <a:pt x="36" y="157"/>
                    </a:lnTo>
                    <a:lnTo>
                      <a:pt x="36" y="159"/>
                    </a:lnTo>
                    <a:lnTo>
                      <a:pt x="34" y="157"/>
                    </a:lnTo>
                    <a:lnTo>
                      <a:pt x="34" y="159"/>
                    </a:lnTo>
                    <a:lnTo>
                      <a:pt x="34" y="159"/>
                    </a:lnTo>
                    <a:lnTo>
                      <a:pt x="33" y="161"/>
                    </a:lnTo>
                    <a:lnTo>
                      <a:pt x="34" y="161"/>
                    </a:lnTo>
                    <a:lnTo>
                      <a:pt x="33" y="161"/>
                    </a:lnTo>
                    <a:lnTo>
                      <a:pt x="34" y="161"/>
                    </a:lnTo>
                    <a:lnTo>
                      <a:pt x="34" y="161"/>
                    </a:lnTo>
                    <a:lnTo>
                      <a:pt x="36" y="161"/>
                    </a:lnTo>
                    <a:lnTo>
                      <a:pt x="33" y="163"/>
                    </a:lnTo>
                    <a:lnTo>
                      <a:pt x="33" y="164"/>
                    </a:lnTo>
                    <a:lnTo>
                      <a:pt x="34" y="164"/>
                    </a:lnTo>
                    <a:lnTo>
                      <a:pt x="34" y="164"/>
                    </a:lnTo>
                    <a:lnTo>
                      <a:pt x="34" y="166"/>
                    </a:lnTo>
                    <a:lnTo>
                      <a:pt x="34" y="166"/>
                    </a:lnTo>
                    <a:lnTo>
                      <a:pt x="33" y="166"/>
                    </a:lnTo>
                    <a:lnTo>
                      <a:pt x="34" y="166"/>
                    </a:lnTo>
                    <a:lnTo>
                      <a:pt x="36" y="166"/>
                    </a:lnTo>
                    <a:lnTo>
                      <a:pt x="34" y="168"/>
                    </a:lnTo>
                    <a:lnTo>
                      <a:pt x="36" y="168"/>
                    </a:lnTo>
                    <a:lnTo>
                      <a:pt x="36" y="168"/>
                    </a:lnTo>
                    <a:lnTo>
                      <a:pt x="38" y="168"/>
                    </a:lnTo>
                    <a:lnTo>
                      <a:pt x="34" y="170"/>
                    </a:lnTo>
                    <a:lnTo>
                      <a:pt x="34" y="172"/>
                    </a:lnTo>
                    <a:lnTo>
                      <a:pt x="36" y="170"/>
                    </a:lnTo>
                    <a:lnTo>
                      <a:pt x="36" y="172"/>
                    </a:lnTo>
                    <a:lnTo>
                      <a:pt x="34" y="172"/>
                    </a:lnTo>
                    <a:lnTo>
                      <a:pt x="36" y="173"/>
                    </a:lnTo>
                    <a:lnTo>
                      <a:pt x="36" y="173"/>
                    </a:lnTo>
                    <a:lnTo>
                      <a:pt x="36" y="175"/>
                    </a:lnTo>
                    <a:lnTo>
                      <a:pt x="36" y="175"/>
                    </a:lnTo>
                    <a:lnTo>
                      <a:pt x="36" y="175"/>
                    </a:lnTo>
                    <a:lnTo>
                      <a:pt x="34" y="175"/>
                    </a:lnTo>
                    <a:lnTo>
                      <a:pt x="34" y="177"/>
                    </a:lnTo>
                    <a:lnTo>
                      <a:pt x="34" y="179"/>
                    </a:lnTo>
                    <a:lnTo>
                      <a:pt x="34" y="179"/>
                    </a:lnTo>
                    <a:lnTo>
                      <a:pt x="34" y="181"/>
                    </a:lnTo>
                    <a:lnTo>
                      <a:pt x="34" y="181"/>
                    </a:lnTo>
                    <a:lnTo>
                      <a:pt x="36" y="181"/>
                    </a:lnTo>
                    <a:lnTo>
                      <a:pt x="38" y="179"/>
                    </a:lnTo>
                    <a:lnTo>
                      <a:pt x="40" y="175"/>
                    </a:lnTo>
                    <a:lnTo>
                      <a:pt x="42" y="177"/>
                    </a:lnTo>
                    <a:lnTo>
                      <a:pt x="42" y="175"/>
                    </a:lnTo>
                    <a:lnTo>
                      <a:pt x="44" y="175"/>
                    </a:lnTo>
                    <a:lnTo>
                      <a:pt x="45" y="175"/>
                    </a:lnTo>
                    <a:lnTo>
                      <a:pt x="47" y="175"/>
                    </a:lnTo>
                    <a:lnTo>
                      <a:pt x="47" y="177"/>
                    </a:lnTo>
                    <a:lnTo>
                      <a:pt x="44" y="175"/>
                    </a:lnTo>
                    <a:lnTo>
                      <a:pt x="44" y="177"/>
                    </a:lnTo>
                    <a:lnTo>
                      <a:pt x="42" y="177"/>
                    </a:lnTo>
                    <a:lnTo>
                      <a:pt x="44" y="179"/>
                    </a:lnTo>
                    <a:lnTo>
                      <a:pt x="45" y="179"/>
                    </a:lnTo>
                    <a:lnTo>
                      <a:pt x="42" y="179"/>
                    </a:lnTo>
                    <a:lnTo>
                      <a:pt x="40" y="179"/>
                    </a:lnTo>
                    <a:lnTo>
                      <a:pt x="40" y="181"/>
                    </a:lnTo>
                    <a:lnTo>
                      <a:pt x="38" y="181"/>
                    </a:lnTo>
                    <a:lnTo>
                      <a:pt x="36" y="181"/>
                    </a:lnTo>
                    <a:lnTo>
                      <a:pt x="36" y="183"/>
                    </a:lnTo>
                    <a:lnTo>
                      <a:pt x="36" y="183"/>
                    </a:lnTo>
                    <a:lnTo>
                      <a:pt x="34" y="184"/>
                    </a:lnTo>
                    <a:lnTo>
                      <a:pt x="36" y="184"/>
                    </a:lnTo>
                    <a:lnTo>
                      <a:pt x="34" y="186"/>
                    </a:lnTo>
                    <a:lnTo>
                      <a:pt x="34" y="188"/>
                    </a:lnTo>
                    <a:lnTo>
                      <a:pt x="34" y="188"/>
                    </a:lnTo>
                    <a:lnTo>
                      <a:pt x="36" y="188"/>
                    </a:lnTo>
                    <a:lnTo>
                      <a:pt x="36" y="190"/>
                    </a:lnTo>
                    <a:lnTo>
                      <a:pt x="36" y="192"/>
                    </a:lnTo>
                    <a:lnTo>
                      <a:pt x="36" y="192"/>
                    </a:lnTo>
                    <a:lnTo>
                      <a:pt x="36" y="192"/>
                    </a:lnTo>
                    <a:lnTo>
                      <a:pt x="36" y="193"/>
                    </a:lnTo>
                    <a:lnTo>
                      <a:pt x="38" y="193"/>
                    </a:lnTo>
                    <a:lnTo>
                      <a:pt x="38" y="193"/>
                    </a:lnTo>
                    <a:lnTo>
                      <a:pt x="38" y="195"/>
                    </a:lnTo>
                    <a:lnTo>
                      <a:pt x="38" y="195"/>
                    </a:lnTo>
                    <a:lnTo>
                      <a:pt x="40" y="195"/>
                    </a:lnTo>
                    <a:lnTo>
                      <a:pt x="40" y="195"/>
                    </a:lnTo>
                    <a:lnTo>
                      <a:pt x="40" y="195"/>
                    </a:lnTo>
                    <a:lnTo>
                      <a:pt x="38" y="197"/>
                    </a:lnTo>
                    <a:lnTo>
                      <a:pt x="38" y="197"/>
                    </a:lnTo>
                    <a:lnTo>
                      <a:pt x="40" y="197"/>
                    </a:lnTo>
                    <a:lnTo>
                      <a:pt x="40" y="199"/>
                    </a:lnTo>
                    <a:lnTo>
                      <a:pt x="40" y="199"/>
                    </a:lnTo>
                    <a:lnTo>
                      <a:pt x="40" y="199"/>
                    </a:lnTo>
                    <a:lnTo>
                      <a:pt x="40" y="201"/>
                    </a:lnTo>
                    <a:lnTo>
                      <a:pt x="40" y="201"/>
                    </a:lnTo>
                    <a:lnTo>
                      <a:pt x="42" y="201"/>
                    </a:lnTo>
                    <a:lnTo>
                      <a:pt x="40" y="201"/>
                    </a:lnTo>
                    <a:lnTo>
                      <a:pt x="40" y="201"/>
                    </a:lnTo>
                    <a:lnTo>
                      <a:pt x="40" y="202"/>
                    </a:lnTo>
                    <a:lnTo>
                      <a:pt x="40" y="202"/>
                    </a:lnTo>
                    <a:lnTo>
                      <a:pt x="42" y="202"/>
                    </a:lnTo>
                    <a:lnTo>
                      <a:pt x="44" y="201"/>
                    </a:lnTo>
                    <a:lnTo>
                      <a:pt x="44" y="202"/>
                    </a:lnTo>
                    <a:lnTo>
                      <a:pt x="42" y="202"/>
                    </a:lnTo>
                    <a:lnTo>
                      <a:pt x="42" y="202"/>
                    </a:lnTo>
                    <a:lnTo>
                      <a:pt x="42" y="204"/>
                    </a:lnTo>
                    <a:lnTo>
                      <a:pt x="42" y="204"/>
                    </a:lnTo>
                    <a:lnTo>
                      <a:pt x="42" y="206"/>
                    </a:lnTo>
                    <a:lnTo>
                      <a:pt x="44" y="206"/>
                    </a:lnTo>
                    <a:lnTo>
                      <a:pt x="42" y="206"/>
                    </a:lnTo>
                    <a:lnTo>
                      <a:pt x="40" y="206"/>
                    </a:lnTo>
                    <a:lnTo>
                      <a:pt x="42" y="208"/>
                    </a:lnTo>
                    <a:lnTo>
                      <a:pt x="44" y="208"/>
                    </a:lnTo>
                    <a:lnTo>
                      <a:pt x="45" y="206"/>
                    </a:lnTo>
                    <a:lnTo>
                      <a:pt x="45" y="206"/>
                    </a:lnTo>
                    <a:lnTo>
                      <a:pt x="47" y="208"/>
                    </a:lnTo>
                    <a:lnTo>
                      <a:pt x="42" y="208"/>
                    </a:lnTo>
                    <a:lnTo>
                      <a:pt x="42" y="208"/>
                    </a:lnTo>
                    <a:lnTo>
                      <a:pt x="42" y="208"/>
                    </a:lnTo>
                    <a:lnTo>
                      <a:pt x="44" y="208"/>
                    </a:lnTo>
                    <a:lnTo>
                      <a:pt x="44" y="208"/>
                    </a:lnTo>
                    <a:lnTo>
                      <a:pt x="44" y="208"/>
                    </a:lnTo>
                    <a:lnTo>
                      <a:pt x="44" y="210"/>
                    </a:lnTo>
                    <a:lnTo>
                      <a:pt x="44" y="210"/>
                    </a:lnTo>
                    <a:lnTo>
                      <a:pt x="44" y="210"/>
                    </a:lnTo>
                    <a:lnTo>
                      <a:pt x="45" y="210"/>
                    </a:lnTo>
                    <a:lnTo>
                      <a:pt x="45" y="210"/>
                    </a:lnTo>
                    <a:lnTo>
                      <a:pt x="45" y="211"/>
                    </a:lnTo>
                    <a:lnTo>
                      <a:pt x="47" y="211"/>
                    </a:lnTo>
                    <a:lnTo>
                      <a:pt x="47" y="211"/>
                    </a:lnTo>
                    <a:lnTo>
                      <a:pt x="49" y="211"/>
                    </a:lnTo>
                    <a:lnTo>
                      <a:pt x="49" y="211"/>
                    </a:lnTo>
                    <a:lnTo>
                      <a:pt x="49" y="211"/>
                    </a:lnTo>
                    <a:lnTo>
                      <a:pt x="49" y="211"/>
                    </a:lnTo>
                    <a:lnTo>
                      <a:pt x="47" y="213"/>
                    </a:lnTo>
                    <a:lnTo>
                      <a:pt x="45" y="213"/>
                    </a:lnTo>
                    <a:lnTo>
                      <a:pt x="45" y="213"/>
                    </a:lnTo>
                    <a:lnTo>
                      <a:pt x="45" y="213"/>
                    </a:lnTo>
                    <a:lnTo>
                      <a:pt x="47" y="213"/>
                    </a:lnTo>
                    <a:lnTo>
                      <a:pt x="49" y="213"/>
                    </a:lnTo>
                    <a:lnTo>
                      <a:pt x="49" y="213"/>
                    </a:lnTo>
                    <a:lnTo>
                      <a:pt x="49" y="213"/>
                    </a:lnTo>
                    <a:lnTo>
                      <a:pt x="51" y="213"/>
                    </a:lnTo>
                    <a:lnTo>
                      <a:pt x="53" y="213"/>
                    </a:lnTo>
                    <a:lnTo>
                      <a:pt x="54" y="213"/>
                    </a:lnTo>
                    <a:lnTo>
                      <a:pt x="58" y="211"/>
                    </a:lnTo>
                    <a:lnTo>
                      <a:pt x="58" y="211"/>
                    </a:lnTo>
                    <a:lnTo>
                      <a:pt x="60" y="211"/>
                    </a:lnTo>
                    <a:lnTo>
                      <a:pt x="58" y="211"/>
                    </a:lnTo>
                    <a:lnTo>
                      <a:pt x="58" y="213"/>
                    </a:lnTo>
                    <a:lnTo>
                      <a:pt x="60" y="213"/>
                    </a:lnTo>
                    <a:lnTo>
                      <a:pt x="62" y="213"/>
                    </a:lnTo>
                    <a:lnTo>
                      <a:pt x="60" y="213"/>
                    </a:lnTo>
                    <a:lnTo>
                      <a:pt x="58" y="213"/>
                    </a:lnTo>
                    <a:lnTo>
                      <a:pt x="58" y="213"/>
                    </a:lnTo>
                    <a:lnTo>
                      <a:pt x="56" y="215"/>
                    </a:lnTo>
                    <a:lnTo>
                      <a:pt x="58" y="215"/>
                    </a:lnTo>
                    <a:lnTo>
                      <a:pt x="58" y="215"/>
                    </a:lnTo>
                    <a:lnTo>
                      <a:pt x="58" y="215"/>
                    </a:lnTo>
                    <a:lnTo>
                      <a:pt x="60" y="215"/>
                    </a:lnTo>
                    <a:lnTo>
                      <a:pt x="62" y="213"/>
                    </a:lnTo>
                    <a:lnTo>
                      <a:pt x="62" y="213"/>
                    </a:lnTo>
                    <a:lnTo>
                      <a:pt x="62" y="213"/>
                    </a:lnTo>
                    <a:lnTo>
                      <a:pt x="62" y="213"/>
                    </a:lnTo>
                    <a:lnTo>
                      <a:pt x="60" y="215"/>
                    </a:lnTo>
                    <a:lnTo>
                      <a:pt x="60" y="215"/>
                    </a:lnTo>
                    <a:lnTo>
                      <a:pt x="60" y="217"/>
                    </a:lnTo>
                    <a:lnTo>
                      <a:pt x="60" y="217"/>
                    </a:lnTo>
                    <a:lnTo>
                      <a:pt x="60" y="217"/>
                    </a:lnTo>
                    <a:lnTo>
                      <a:pt x="60" y="217"/>
                    </a:lnTo>
                    <a:lnTo>
                      <a:pt x="60" y="217"/>
                    </a:lnTo>
                    <a:lnTo>
                      <a:pt x="62" y="217"/>
                    </a:lnTo>
                    <a:lnTo>
                      <a:pt x="62" y="217"/>
                    </a:lnTo>
                    <a:lnTo>
                      <a:pt x="62" y="217"/>
                    </a:lnTo>
                    <a:lnTo>
                      <a:pt x="62" y="217"/>
                    </a:lnTo>
                    <a:lnTo>
                      <a:pt x="62" y="217"/>
                    </a:lnTo>
                    <a:lnTo>
                      <a:pt x="62" y="219"/>
                    </a:lnTo>
                    <a:lnTo>
                      <a:pt x="62" y="217"/>
                    </a:lnTo>
                    <a:lnTo>
                      <a:pt x="63" y="217"/>
                    </a:lnTo>
                    <a:lnTo>
                      <a:pt x="63" y="219"/>
                    </a:lnTo>
                    <a:lnTo>
                      <a:pt x="62" y="219"/>
                    </a:lnTo>
                    <a:lnTo>
                      <a:pt x="62" y="221"/>
                    </a:lnTo>
                    <a:lnTo>
                      <a:pt x="62" y="221"/>
                    </a:lnTo>
                    <a:lnTo>
                      <a:pt x="62" y="221"/>
                    </a:lnTo>
                    <a:lnTo>
                      <a:pt x="62" y="221"/>
                    </a:lnTo>
                    <a:lnTo>
                      <a:pt x="63" y="221"/>
                    </a:lnTo>
                    <a:lnTo>
                      <a:pt x="63" y="222"/>
                    </a:lnTo>
                    <a:lnTo>
                      <a:pt x="65" y="222"/>
                    </a:lnTo>
                    <a:lnTo>
                      <a:pt x="67" y="221"/>
                    </a:lnTo>
                    <a:lnTo>
                      <a:pt x="67" y="221"/>
                    </a:lnTo>
                    <a:lnTo>
                      <a:pt x="67" y="221"/>
                    </a:lnTo>
                    <a:lnTo>
                      <a:pt x="71" y="221"/>
                    </a:lnTo>
                    <a:lnTo>
                      <a:pt x="74" y="221"/>
                    </a:lnTo>
                    <a:lnTo>
                      <a:pt x="74" y="221"/>
                    </a:lnTo>
                    <a:lnTo>
                      <a:pt x="74" y="221"/>
                    </a:lnTo>
                    <a:lnTo>
                      <a:pt x="74" y="219"/>
                    </a:lnTo>
                    <a:lnTo>
                      <a:pt x="74" y="219"/>
                    </a:lnTo>
                    <a:lnTo>
                      <a:pt x="72" y="219"/>
                    </a:lnTo>
                    <a:lnTo>
                      <a:pt x="71" y="217"/>
                    </a:lnTo>
                    <a:lnTo>
                      <a:pt x="74" y="219"/>
                    </a:lnTo>
                    <a:lnTo>
                      <a:pt x="74" y="217"/>
                    </a:lnTo>
                    <a:lnTo>
                      <a:pt x="76" y="217"/>
                    </a:lnTo>
                    <a:lnTo>
                      <a:pt x="76" y="217"/>
                    </a:lnTo>
                    <a:lnTo>
                      <a:pt x="76" y="217"/>
                    </a:lnTo>
                    <a:lnTo>
                      <a:pt x="76" y="215"/>
                    </a:lnTo>
                    <a:lnTo>
                      <a:pt x="78" y="215"/>
                    </a:lnTo>
                    <a:lnTo>
                      <a:pt x="78" y="213"/>
                    </a:lnTo>
                    <a:lnTo>
                      <a:pt x="78" y="213"/>
                    </a:lnTo>
                    <a:lnTo>
                      <a:pt x="80" y="211"/>
                    </a:lnTo>
                    <a:lnTo>
                      <a:pt x="80" y="211"/>
                    </a:lnTo>
                    <a:lnTo>
                      <a:pt x="80" y="210"/>
                    </a:lnTo>
                    <a:lnTo>
                      <a:pt x="82" y="210"/>
                    </a:lnTo>
                    <a:lnTo>
                      <a:pt x="82" y="208"/>
                    </a:lnTo>
                    <a:lnTo>
                      <a:pt x="82" y="208"/>
                    </a:lnTo>
                    <a:lnTo>
                      <a:pt x="82" y="208"/>
                    </a:lnTo>
                    <a:lnTo>
                      <a:pt x="85" y="206"/>
                    </a:lnTo>
                    <a:lnTo>
                      <a:pt x="85" y="206"/>
                    </a:lnTo>
                    <a:lnTo>
                      <a:pt x="85" y="206"/>
                    </a:lnTo>
                    <a:lnTo>
                      <a:pt x="85" y="204"/>
                    </a:lnTo>
                    <a:lnTo>
                      <a:pt x="85" y="204"/>
                    </a:lnTo>
                    <a:lnTo>
                      <a:pt x="85" y="202"/>
                    </a:lnTo>
                    <a:lnTo>
                      <a:pt x="85" y="201"/>
                    </a:lnTo>
                    <a:lnTo>
                      <a:pt x="85" y="199"/>
                    </a:lnTo>
                    <a:lnTo>
                      <a:pt x="85" y="199"/>
                    </a:lnTo>
                    <a:lnTo>
                      <a:pt x="85" y="199"/>
                    </a:lnTo>
                    <a:lnTo>
                      <a:pt x="83" y="197"/>
                    </a:lnTo>
                    <a:lnTo>
                      <a:pt x="85" y="197"/>
                    </a:lnTo>
                    <a:lnTo>
                      <a:pt x="85" y="195"/>
                    </a:lnTo>
                    <a:lnTo>
                      <a:pt x="87" y="195"/>
                    </a:lnTo>
                    <a:lnTo>
                      <a:pt x="89" y="195"/>
                    </a:lnTo>
                    <a:lnTo>
                      <a:pt x="91" y="195"/>
                    </a:lnTo>
                    <a:lnTo>
                      <a:pt x="91" y="195"/>
                    </a:lnTo>
                    <a:lnTo>
                      <a:pt x="92" y="195"/>
                    </a:lnTo>
                    <a:lnTo>
                      <a:pt x="92" y="193"/>
                    </a:lnTo>
                    <a:lnTo>
                      <a:pt x="91" y="193"/>
                    </a:lnTo>
                    <a:lnTo>
                      <a:pt x="91" y="193"/>
                    </a:lnTo>
                    <a:lnTo>
                      <a:pt x="89" y="193"/>
                    </a:lnTo>
                    <a:lnTo>
                      <a:pt x="91" y="193"/>
                    </a:lnTo>
                    <a:lnTo>
                      <a:pt x="91" y="193"/>
                    </a:lnTo>
                    <a:lnTo>
                      <a:pt x="91" y="193"/>
                    </a:lnTo>
                    <a:lnTo>
                      <a:pt x="94" y="193"/>
                    </a:lnTo>
                    <a:lnTo>
                      <a:pt x="94" y="193"/>
                    </a:lnTo>
                    <a:lnTo>
                      <a:pt x="92" y="193"/>
                    </a:lnTo>
                    <a:lnTo>
                      <a:pt x="92" y="193"/>
                    </a:lnTo>
                    <a:lnTo>
                      <a:pt x="92" y="193"/>
                    </a:lnTo>
                    <a:lnTo>
                      <a:pt x="92" y="192"/>
                    </a:lnTo>
                    <a:lnTo>
                      <a:pt x="92" y="192"/>
                    </a:lnTo>
                    <a:lnTo>
                      <a:pt x="94" y="192"/>
                    </a:lnTo>
                    <a:lnTo>
                      <a:pt x="94" y="192"/>
                    </a:lnTo>
                    <a:lnTo>
                      <a:pt x="94" y="192"/>
                    </a:lnTo>
                    <a:lnTo>
                      <a:pt x="96" y="192"/>
                    </a:lnTo>
                    <a:lnTo>
                      <a:pt x="94" y="192"/>
                    </a:lnTo>
                    <a:lnTo>
                      <a:pt x="94" y="190"/>
                    </a:lnTo>
                    <a:lnTo>
                      <a:pt x="96" y="190"/>
                    </a:lnTo>
                    <a:lnTo>
                      <a:pt x="98" y="190"/>
                    </a:lnTo>
                    <a:lnTo>
                      <a:pt x="98" y="190"/>
                    </a:lnTo>
                    <a:lnTo>
                      <a:pt x="98" y="190"/>
                    </a:lnTo>
                    <a:lnTo>
                      <a:pt x="98" y="190"/>
                    </a:lnTo>
                    <a:lnTo>
                      <a:pt x="100" y="188"/>
                    </a:lnTo>
                    <a:lnTo>
                      <a:pt x="100" y="188"/>
                    </a:lnTo>
                    <a:lnTo>
                      <a:pt x="94" y="188"/>
                    </a:lnTo>
                    <a:lnTo>
                      <a:pt x="94" y="186"/>
                    </a:lnTo>
                    <a:lnTo>
                      <a:pt x="98" y="188"/>
                    </a:lnTo>
                    <a:lnTo>
                      <a:pt x="100" y="188"/>
                    </a:lnTo>
                    <a:lnTo>
                      <a:pt x="100" y="184"/>
                    </a:lnTo>
                    <a:lnTo>
                      <a:pt x="100" y="184"/>
                    </a:lnTo>
                    <a:lnTo>
                      <a:pt x="100" y="184"/>
                    </a:lnTo>
                    <a:lnTo>
                      <a:pt x="100" y="183"/>
                    </a:lnTo>
                    <a:lnTo>
                      <a:pt x="96" y="183"/>
                    </a:lnTo>
                    <a:lnTo>
                      <a:pt x="96" y="183"/>
                    </a:lnTo>
                    <a:lnTo>
                      <a:pt x="98" y="183"/>
                    </a:lnTo>
                    <a:lnTo>
                      <a:pt x="100" y="181"/>
                    </a:lnTo>
                    <a:lnTo>
                      <a:pt x="101" y="181"/>
                    </a:lnTo>
                    <a:lnTo>
                      <a:pt x="103" y="181"/>
                    </a:lnTo>
                    <a:lnTo>
                      <a:pt x="103" y="181"/>
                    </a:lnTo>
                    <a:lnTo>
                      <a:pt x="101" y="181"/>
                    </a:lnTo>
                    <a:lnTo>
                      <a:pt x="101" y="179"/>
                    </a:lnTo>
                    <a:lnTo>
                      <a:pt x="101" y="179"/>
                    </a:lnTo>
                    <a:lnTo>
                      <a:pt x="101" y="177"/>
                    </a:lnTo>
                    <a:lnTo>
                      <a:pt x="100" y="177"/>
                    </a:lnTo>
                    <a:lnTo>
                      <a:pt x="100" y="175"/>
                    </a:lnTo>
                    <a:lnTo>
                      <a:pt x="100" y="175"/>
                    </a:lnTo>
                    <a:lnTo>
                      <a:pt x="101" y="175"/>
                    </a:lnTo>
                    <a:lnTo>
                      <a:pt x="101" y="175"/>
                    </a:lnTo>
                    <a:lnTo>
                      <a:pt x="103" y="175"/>
                    </a:lnTo>
                    <a:lnTo>
                      <a:pt x="103" y="175"/>
                    </a:lnTo>
                    <a:lnTo>
                      <a:pt x="103" y="175"/>
                    </a:lnTo>
                    <a:lnTo>
                      <a:pt x="105" y="175"/>
                    </a:lnTo>
                    <a:lnTo>
                      <a:pt x="105" y="175"/>
                    </a:lnTo>
                    <a:lnTo>
                      <a:pt x="105" y="175"/>
                    </a:lnTo>
                    <a:lnTo>
                      <a:pt x="107" y="175"/>
                    </a:lnTo>
                    <a:lnTo>
                      <a:pt x="107" y="175"/>
                    </a:lnTo>
                    <a:lnTo>
                      <a:pt x="107" y="173"/>
                    </a:lnTo>
                    <a:lnTo>
                      <a:pt x="109" y="173"/>
                    </a:lnTo>
                    <a:lnTo>
                      <a:pt x="109" y="172"/>
                    </a:lnTo>
                    <a:lnTo>
                      <a:pt x="109" y="172"/>
                    </a:lnTo>
                    <a:lnTo>
                      <a:pt x="109" y="172"/>
                    </a:lnTo>
                    <a:lnTo>
                      <a:pt x="107" y="170"/>
                    </a:lnTo>
                    <a:lnTo>
                      <a:pt x="109" y="170"/>
                    </a:lnTo>
                    <a:lnTo>
                      <a:pt x="109" y="170"/>
                    </a:lnTo>
                    <a:lnTo>
                      <a:pt x="109" y="170"/>
                    </a:lnTo>
                    <a:lnTo>
                      <a:pt x="111" y="170"/>
                    </a:lnTo>
                    <a:lnTo>
                      <a:pt x="112" y="170"/>
                    </a:lnTo>
                    <a:lnTo>
                      <a:pt x="112" y="170"/>
                    </a:lnTo>
                    <a:lnTo>
                      <a:pt x="112" y="170"/>
                    </a:lnTo>
                    <a:lnTo>
                      <a:pt x="112" y="170"/>
                    </a:lnTo>
                    <a:lnTo>
                      <a:pt x="114" y="170"/>
                    </a:lnTo>
                    <a:lnTo>
                      <a:pt x="114" y="170"/>
                    </a:lnTo>
                    <a:lnTo>
                      <a:pt x="116" y="170"/>
                    </a:lnTo>
                    <a:lnTo>
                      <a:pt x="118" y="170"/>
                    </a:lnTo>
                    <a:lnTo>
                      <a:pt x="116" y="170"/>
                    </a:lnTo>
                    <a:lnTo>
                      <a:pt x="118" y="170"/>
                    </a:lnTo>
                    <a:lnTo>
                      <a:pt x="120" y="170"/>
                    </a:lnTo>
                    <a:lnTo>
                      <a:pt x="120" y="170"/>
                    </a:lnTo>
                    <a:lnTo>
                      <a:pt x="120" y="170"/>
                    </a:lnTo>
                    <a:lnTo>
                      <a:pt x="120" y="168"/>
                    </a:lnTo>
                    <a:lnTo>
                      <a:pt x="120" y="168"/>
                    </a:lnTo>
                    <a:lnTo>
                      <a:pt x="120" y="168"/>
                    </a:lnTo>
                    <a:lnTo>
                      <a:pt x="118" y="166"/>
                    </a:lnTo>
                    <a:lnTo>
                      <a:pt x="120" y="166"/>
                    </a:lnTo>
                    <a:lnTo>
                      <a:pt x="120" y="166"/>
                    </a:lnTo>
                    <a:lnTo>
                      <a:pt x="121" y="166"/>
                    </a:lnTo>
                    <a:lnTo>
                      <a:pt x="121" y="166"/>
                    </a:lnTo>
                    <a:lnTo>
                      <a:pt x="121" y="166"/>
                    </a:lnTo>
                    <a:lnTo>
                      <a:pt x="121" y="166"/>
                    </a:lnTo>
                    <a:lnTo>
                      <a:pt x="121" y="166"/>
                    </a:lnTo>
                    <a:lnTo>
                      <a:pt x="123" y="164"/>
                    </a:lnTo>
                    <a:lnTo>
                      <a:pt x="123" y="164"/>
                    </a:lnTo>
                    <a:lnTo>
                      <a:pt x="123" y="164"/>
                    </a:lnTo>
                    <a:lnTo>
                      <a:pt x="123" y="164"/>
                    </a:lnTo>
                    <a:lnTo>
                      <a:pt x="123" y="163"/>
                    </a:lnTo>
                    <a:lnTo>
                      <a:pt x="123" y="163"/>
                    </a:lnTo>
                    <a:lnTo>
                      <a:pt x="123" y="163"/>
                    </a:lnTo>
                    <a:lnTo>
                      <a:pt x="123" y="163"/>
                    </a:lnTo>
                    <a:lnTo>
                      <a:pt x="125" y="163"/>
                    </a:lnTo>
                    <a:lnTo>
                      <a:pt x="127" y="163"/>
                    </a:lnTo>
                    <a:lnTo>
                      <a:pt x="127" y="163"/>
                    </a:lnTo>
                    <a:lnTo>
                      <a:pt x="125" y="164"/>
                    </a:lnTo>
                    <a:lnTo>
                      <a:pt x="125" y="166"/>
                    </a:lnTo>
                    <a:lnTo>
                      <a:pt x="123" y="166"/>
                    </a:lnTo>
                    <a:lnTo>
                      <a:pt x="123" y="166"/>
                    </a:lnTo>
                    <a:lnTo>
                      <a:pt x="123" y="166"/>
                    </a:lnTo>
                    <a:lnTo>
                      <a:pt x="125" y="168"/>
                    </a:lnTo>
                    <a:lnTo>
                      <a:pt x="125" y="168"/>
                    </a:lnTo>
                    <a:lnTo>
                      <a:pt x="127" y="168"/>
                    </a:lnTo>
                    <a:lnTo>
                      <a:pt x="125" y="166"/>
                    </a:lnTo>
                    <a:lnTo>
                      <a:pt x="127" y="166"/>
                    </a:lnTo>
                    <a:lnTo>
                      <a:pt x="127" y="166"/>
                    </a:lnTo>
                    <a:lnTo>
                      <a:pt x="127" y="166"/>
                    </a:lnTo>
                    <a:lnTo>
                      <a:pt x="127" y="166"/>
                    </a:lnTo>
                    <a:lnTo>
                      <a:pt x="129" y="168"/>
                    </a:lnTo>
                    <a:lnTo>
                      <a:pt x="129" y="168"/>
                    </a:lnTo>
                    <a:lnTo>
                      <a:pt x="129" y="168"/>
                    </a:lnTo>
                    <a:lnTo>
                      <a:pt x="130" y="166"/>
                    </a:lnTo>
                    <a:lnTo>
                      <a:pt x="130" y="166"/>
                    </a:lnTo>
                    <a:lnTo>
                      <a:pt x="132" y="166"/>
                    </a:lnTo>
                    <a:lnTo>
                      <a:pt x="132" y="166"/>
                    </a:lnTo>
                    <a:lnTo>
                      <a:pt x="132" y="166"/>
                    </a:lnTo>
                    <a:lnTo>
                      <a:pt x="132" y="166"/>
                    </a:lnTo>
                    <a:lnTo>
                      <a:pt x="132" y="168"/>
                    </a:lnTo>
                    <a:lnTo>
                      <a:pt x="134" y="166"/>
                    </a:lnTo>
                    <a:lnTo>
                      <a:pt x="134" y="166"/>
                    </a:lnTo>
                    <a:lnTo>
                      <a:pt x="136" y="166"/>
                    </a:lnTo>
                    <a:lnTo>
                      <a:pt x="136" y="166"/>
                    </a:lnTo>
                    <a:lnTo>
                      <a:pt x="136" y="164"/>
                    </a:lnTo>
                    <a:lnTo>
                      <a:pt x="136" y="164"/>
                    </a:lnTo>
                    <a:lnTo>
                      <a:pt x="136" y="163"/>
                    </a:lnTo>
                    <a:lnTo>
                      <a:pt x="136" y="163"/>
                    </a:lnTo>
                    <a:lnTo>
                      <a:pt x="136" y="164"/>
                    </a:lnTo>
                    <a:lnTo>
                      <a:pt x="139" y="164"/>
                    </a:lnTo>
                    <a:lnTo>
                      <a:pt x="139" y="164"/>
                    </a:lnTo>
                    <a:lnTo>
                      <a:pt x="139" y="163"/>
                    </a:lnTo>
                    <a:lnTo>
                      <a:pt x="141" y="163"/>
                    </a:lnTo>
                    <a:lnTo>
                      <a:pt x="141" y="163"/>
                    </a:lnTo>
                    <a:lnTo>
                      <a:pt x="141" y="164"/>
                    </a:lnTo>
                    <a:lnTo>
                      <a:pt x="141" y="163"/>
                    </a:lnTo>
                    <a:lnTo>
                      <a:pt x="141" y="163"/>
                    </a:lnTo>
                    <a:lnTo>
                      <a:pt x="143" y="163"/>
                    </a:lnTo>
                    <a:lnTo>
                      <a:pt x="143" y="163"/>
                    </a:lnTo>
                    <a:lnTo>
                      <a:pt x="143" y="161"/>
                    </a:lnTo>
                    <a:lnTo>
                      <a:pt x="145" y="161"/>
                    </a:lnTo>
                    <a:lnTo>
                      <a:pt x="145" y="159"/>
                    </a:lnTo>
                    <a:lnTo>
                      <a:pt x="145" y="161"/>
                    </a:lnTo>
                    <a:lnTo>
                      <a:pt x="145" y="161"/>
                    </a:lnTo>
                    <a:lnTo>
                      <a:pt x="145" y="161"/>
                    </a:lnTo>
                    <a:lnTo>
                      <a:pt x="147" y="161"/>
                    </a:lnTo>
                    <a:lnTo>
                      <a:pt x="147" y="159"/>
                    </a:lnTo>
                    <a:lnTo>
                      <a:pt x="147" y="159"/>
                    </a:lnTo>
                    <a:lnTo>
                      <a:pt x="149" y="159"/>
                    </a:lnTo>
                    <a:lnTo>
                      <a:pt x="147" y="159"/>
                    </a:lnTo>
                    <a:lnTo>
                      <a:pt x="147" y="157"/>
                    </a:lnTo>
                    <a:lnTo>
                      <a:pt x="149" y="157"/>
                    </a:lnTo>
                    <a:lnTo>
                      <a:pt x="149" y="157"/>
                    </a:lnTo>
                    <a:lnTo>
                      <a:pt x="150" y="157"/>
                    </a:lnTo>
                    <a:lnTo>
                      <a:pt x="150" y="155"/>
                    </a:lnTo>
                    <a:lnTo>
                      <a:pt x="152" y="155"/>
                    </a:lnTo>
                    <a:lnTo>
                      <a:pt x="152" y="154"/>
                    </a:lnTo>
                    <a:lnTo>
                      <a:pt x="150" y="154"/>
                    </a:lnTo>
                    <a:lnTo>
                      <a:pt x="152" y="154"/>
                    </a:lnTo>
                    <a:lnTo>
                      <a:pt x="152" y="154"/>
                    </a:lnTo>
                    <a:lnTo>
                      <a:pt x="152" y="152"/>
                    </a:lnTo>
                    <a:lnTo>
                      <a:pt x="154" y="152"/>
                    </a:lnTo>
                    <a:lnTo>
                      <a:pt x="154" y="152"/>
                    </a:lnTo>
                    <a:lnTo>
                      <a:pt x="154" y="152"/>
                    </a:lnTo>
                    <a:lnTo>
                      <a:pt x="154" y="152"/>
                    </a:lnTo>
                    <a:lnTo>
                      <a:pt x="156" y="150"/>
                    </a:lnTo>
                    <a:lnTo>
                      <a:pt x="158" y="150"/>
                    </a:lnTo>
                    <a:lnTo>
                      <a:pt x="158" y="150"/>
                    </a:lnTo>
                    <a:lnTo>
                      <a:pt x="159" y="148"/>
                    </a:lnTo>
                    <a:lnTo>
                      <a:pt x="159" y="150"/>
                    </a:lnTo>
                    <a:lnTo>
                      <a:pt x="159" y="148"/>
                    </a:lnTo>
                    <a:lnTo>
                      <a:pt x="159" y="150"/>
                    </a:lnTo>
                    <a:lnTo>
                      <a:pt x="161" y="148"/>
                    </a:lnTo>
                    <a:lnTo>
                      <a:pt x="161" y="148"/>
                    </a:lnTo>
                    <a:lnTo>
                      <a:pt x="161" y="148"/>
                    </a:lnTo>
                    <a:lnTo>
                      <a:pt x="163" y="148"/>
                    </a:lnTo>
                    <a:lnTo>
                      <a:pt x="161" y="146"/>
                    </a:lnTo>
                    <a:lnTo>
                      <a:pt x="159" y="146"/>
                    </a:lnTo>
                    <a:lnTo>
                      <a:pt x="161" y="146"/>
                    </a:lnTo>
                    <a:lnTo>
                      <a:pt x="159" y="145"/>
                    </a:lnTo>
                    <a:lnTo>
                      <a:pt x="159" y="143"/>
                    </a:lnTo>
                    <a:lnTo>
                      <a:pt x="159" y="143"/>
                    </a:lnTo>
                    <a:lnTo>
                      <a:pt x="159" y="143"/>
                    </a:lnTo>
                    <a:lnTo>
                      <a:pt x="161" y="143"/>
                    </a:lnTo>
                    <a:lnTo>
                      <a:pt x="161" y="143"/>
                    </a:lnTo>
                    <a:lnTo>
                      <a:pt x="161" y="145"/>
                    </a:lnTo>
                    <a:lnTo>
                      <a:pt x="161" y="143"/>
                    </a:lnTo>
                    <a:lnTo>
                      <a:pt x="163" y="143"/>
                    </a:lnTo>
                    <a:lnTo>
                      <a:pt x="163" y="145"/>
                    </a:lnTo>
                    <a:lnTo>
                      <a:pt x="163" y="145"/>
                    </a:lnTo>
                    <a:lnTo>
                      <a:pt x="165" y="146"/>
                    </a:lnTo>
                    <a:lnTo>
                      <a:pt x="163" y="146"/>
                    </a:lnTo>
                    <a:lnTo>
                      <a:pt x="163" y="146"/>
                    </a:lnTo>
                    <a:lnTo>
                      <a:pt x="163" y="148"/>
                    </a:lnTo>
                    <a:lnTo>
                      <a:pt x="165" y="148"/>
                    </a:lnTo>
                    <a:lnTo>
                      <a:pt x="163" y="148"/>
                    </a:lnTo>
                    <a:lnTo>
                      <a:pt x="165" y="148"/>
                    </a:lnTo>
                    <a:lnTo>
                      <a:pt x="167" y="148"/>
                    </a:lnTo>
                    <a:lnTo>
                      <a:pt x="168" y="148"/>
                    </a:lnTo>
                    <a:lnTo>
                      <a:pt x="167" y="148"/>
                    </a:lnTo>
                    <a:lnTo>
                      <a:pt x="167" y="146"/>
                    </a:lnTo>
                    <a:lnTo>
                      <a:pt x="167" y="146"/>
                    </a:lnTo>
                    <a:lnTo>
                      <a:pt x="168" y="146"/>
                    </a:lnTo>
                    <a:lnTo>
                      <a:pt x="168" y="146"/>
                    </a:lnTo>
                    <a:lnTo>
                      <a:pt x="170" y="148"/>
                    </a:lnTo>
                    <a:lnTo>
                      <a:pt x="170" y="148"/>
                    </a:lnTo>
                    <a:lnTo>
                      <a:pt x="170" y="148"/>
                    </a:lnTo>
                    <a:lnTo>
                      <a:pt x="170" y="146"/>
                    </a:lnTo>
                    <a:lnTo>
                      <a:pt x="170" y="146"/>
                    </a:lnTo>
                    <a:lnTo>
                      <a:pt x="170" y="146"/>
                    </a:lnTo>
                    <a:lnTo>
                      <a:pt x="172" y="146"/>
                    </a:lnTo>
                    <a:lnTo>
                      <a:pt x="172" y="146"/>
                    </a:lnTo>
                    <a:lnTo>
                      <a:pt x="172" y="148"/>
                    </a:lnTo>
                    <a:lnTo>
                      <a:pt x="172" y="146"/>
                    </a:lnTo>
                    <a:lnTo>
                      <a:pt x="172" y="146"/>
                    </a:lnTo>
                    <a:lnTo>
                      <a:pt x="172" y="146"/>
                    </a:lnTo>
                    <a:lnTo>
                      <a:pt x="174" y="146"/>
                    </a:lnTo>
                    <a:lnTo>
                      <a:pt x="174" y="145"/>
                    </a:lnTo>
                    <a:lnTo>
                      <a:pt x="174" y="145"/>
                    </a:lnTo>
                    <a:lnTo>
                      <a:pt x="176" y="145"/>
                    </a:lnTo>
                    <a:lnTo>
                      <a:pt x="176" y="145"/>
                    </a:lnTo>
                    <a:lnTo>
                      <a:pt x="178" y="146"/>
                    </a:lnTo>
                    <a:lnTo>
                      <a:pt x="178" y="146"/>
                    </a:lnTo>
                    <a:lnTo>
                      <a:pt x="178" y="146"/>
                    </a:lnTo>
                    <a:lnTo>
                      <a:pt x="178" y="145"/>
                    </a:lnTo>
                    <a:lnTo>
                      <a:pt x="178" y="146"/>
                    </a:lnTo>
                    <a:lnTo>
                      <a:pt x="179" y="145"/>
                    </a:lnTo>
                    <a:lnTo>
                      <a:pt x="181" y="145"/>
                    </a:lnTo>
                    <a:lnTo>
                      <a:pt x="183" y="145"/>
                    </a:lnTo>
                    <a:lnTo>
                      <a:pt x="183" y="145"/>
                    </a:lnTo>
                    <a:lnTo>
                      <a:pt x="183" y="143"/>
                    </a:lnTo>
                    <a:lnTo>
                      <a:pt x="185" y="145"/>
                    </a:lnTo>
                    <a:lnTo>
                      <a:pt x="185" y="145"/>
                    </a:lnTo>
                    <a:lnTo>
                      <a:pt x="187" y="143"/>
                    </a:lnTo>
                    <a:lnTo>
                      <a:pt x="187" y="143"/>
                    </a:lnTo>
                    <a:lnTo>
                      <a:pt x="187" y="145"/>
                    </a:lnTo>
                    <a:lnTo>
                      <a:pt x="187" y="145"/>
                    </a:lnTo>
                    <a:lnTo>
                      <a:pt x="187" y="143"/>
                    </a:lnTo>
                    <a:lnTo>
                      <a:pt x="188" y="143"/>
                    </a:lnTo>
                    <a:lnTo>
                      <a:pt x="188" y="143"/>
                    </a:lnTo>
                    <a:lnTo>
                      <a:pt x="188" y="143"/>
                    </a:lnTo>
                    <a:lnTo>
                      <a:pt x="190" y="143"/>
                    </a:lnTo>
                    <a:lnTo>
                      <a:pt x="190" y="143"/>
                    </a:lnTo>
                    <a:lnTo>
                      <a:pt x="192" y="143"/>
                    </a:lnTo>
                    <a:lnTo>
                      <a:pt x="192" y="143"/>
                    </a:lnTo>
                    <a:lnTo>
                      <a:pt x="192" y="143"/>
                    </a:lnTo>
                    <a:lnTo>
                      <a:pt x="192" y="143"/>
                    </a:lnTo>
                    <a:lnTo>
                      <a:pt x="194" y="143"/>
                    </a:lnTo>
                    <a:lnTo>
                      <a:pt x="194" y="143"/>
                    </a:lnTo>
                    <a:lnTo>
                      <a:pt x="194" y="143"/>
                    </a:lnTo>
                    <a:lnTo>
                      <a:pt x="196" y="143"/>
                    </a:lnTo>
                    <a:lnTo>
                      <a:pt x="196" y="143"/>
                    </a:lnTo>
                    <a:lnTo>
                      <a:pt x="196" y="141"/>
                    </a:lnTo>
                    <a:lnTo>
                      <a:pt x="197" y="141"/>
                    </a:lnTo>
                    <a:lnTo>
                      <a:pt x="199" y="141"/>
                    </a:lnTo>
                    <a:lnTo>
                      <a:pt x="199" y="141"/>
                    </a:lnTo>
                    <a:lnTo>
                      <a:pt x="199" y="141"/>
                    </a:lnTo>
                    <a:lnTo>
                      <a:pt x="201" y="1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Freeform 307"/>
              <p:cNvSpPr/>
              <p:nvPr/>
            </p:nvSpPr>
            <p:spPr bwMode="auto">
              <a:xfrm>
                <a:off x="1717" y="925"/>
                <a:ext cx="1"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Freeform 308"/>
              <p:cNvSpPr/>
              <p:nvPr/>
            </p:nvSpPr>
            <p:spPr bwMode="auto">
              <a:xfrm>
                <a:off x="1666" y="796"/>
                <a:ext cx="5" cy="2"/>
              </a:xfrm>
              <a:custGeom>
                <a:avLst/>
                <a:gdLst>
                  <a:gd name="T0" fmla="*/ 3 w 5"/>
                  <a:gd name="T1" fmla="*/ 2 h 2"/>
                  <a:gd name="T2" fmla="*/ 3 w 5"/>
                  <a:gd name="T3" fmla="*/ 0 h 2"/>
                  <a:gd name="T4" fmla="*/ 2 w 5"/>
                  <a:gd name="T5" fmla="*/ 0 h 2"/>
                  <a:gd name="T6" fmla="*/ 0 w 5"/>
                  <a:gd name="T7" fmla="*/ 0 h 2"/>
                  <a:gd name="T8" fmla="*/ 0 w 5"/>
                  <a:gd name="T9" fmla="*/ 0 h 2"/>
                  <a:gd name="T10" fmla="*/ 3 w 5"/>
                  <a:gd name="T11" fmla="*/ 2 h 2"/>
                  <a:gd name="T12" fmla="*/ 5 w 5"/>
                  <a:gd name="T13" fmla="*/ 2 h 2"/>
                  <a:gd name="T14" fmla="*/ 5 w 5"/>
                  <a:gd name="T15" fmla="*/ 2 h 2"/>
                  <a:gd name="T16" fmla="*/ 3 w 5"/>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3" y="2"/>
                    </a:moveTo>
                    <a:lnTo>
                      <a:pt x="3" y="0"/>
                    </a:lnTo>
                    <a:lnTo>
                      <a:pt x="2" y="0"/>
                    </a:lnTo>
                    <a:lnTo>
                      <a:pt x="0" y="0"/>
                    </a:lnTo>
                    <a:lnTo>
                      <a:pt x="0" y="0"/>
                    </a:lnTo>
                    <a:lnTo>
                      <a:pt x="3" y="2"/>
                    </a:lnTo>
                    <a:lnTo>
                      <a:pt x="5" y="2"/>
                    </a:lnTo>
                    <a:lnTo>
                      <a:pt x="5" y="2"/>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Freeform 309"/>
              <p:cNvSpPr/>
              <p:nvPr/>
            </p:nvSpPr>
            <p:spPr bwMode="auto">
              <a:xfrm>
                <a:off x="1669" y="796"/>
                <a:ext cx="4" cy="2"/>
              </a:xfrm>
              <a:custGeom>
                <a:avLst/>
                <a:gdLst>
                  <a:gd name="T0" fmla="*/ 4 w 4"/>
                  <a:gd name="T1" fmla="*/ 0 h 2"/>
                  <a:gd name="T2" fmla="*/ 2 w 4"/>
                  <a:gd name="T3" fmla="*/ 0 h 2"/>
                  <a:gd name="T4" fmla="*/ 0 w 4"/>
                  <a:gd name="T5" fmla="*/ 0 h 2"/>
                  <a:gd name="T6" fmla="*/ 0 w 4"/>
                  <a:gd name="T7" fmla="*/ 0 h 2"/>
                  <a:gd name="T8" fmla="*/ 0 w 4"/>
                  <a:gd name="T9" fmla="*/ 0 h 2"/>
                  <a:gd name="T10" fmla="*/ 2 w 4"/>
                  <a:gd name="T11" fmla="*/ 0 h 2"/>
                  <a:gd name="T12" fmla="*/ 4 w 4"/>
                  <a:gd name="T13" fmla="*/ 2 h 2"/>
                  <a:gd name="T14" fmla="*/ 4 w 4"/>
                  <a:gd name="T15" fmla="*/ 2 h 2"/>
                  <a:gd name="T16" fmla="*/ 4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2" y="0"/>
                    </a:lnTo>
                    <a:lnTo>
                      <a:pt x="0" y="0"/>
                    </a:lnTo>
                    <a:lnTo>
                      <a:pt x="0" y="0"/>
                    </a:lnTo>
                    <a:lnTo>
                      <a:pt x="0" y="0"/>
                    </a:lnTo>
                    <a:lnTo>
                      <a:pt x="2" y="0"/>
                    </a:lnTo>
                    <a:lnTo>
                      <a:pt x="4" y="2"/>
                    </a:lnTo>
                    <a:lnTo>
                      <a:pt x="4" y="2"/>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Freeform 310"/>
              <p:cNvSpPr/>
              <p:nvPr/>
            </p:nvSpPr>
            <p:spPr bwMode="auto">
              <a:xfrm>
                <a:off x="1755" y="825"/>
                <a:ext cx="3" cy="2"/>
              </a:xfrm>
              <a:custGeom>
                <a:avLst/>
                <a:gdLst>
                  <a:gd name="T0" fmla="*/ 0 w 3"/>
                  <a:gd name="T1" fmla="*/ 0 h 2"/>
                  <a:gd name="T2" fmla="*/ 0 w 3"/>
                  <a:gd name="T3" fmla="*/ 2 h 2"/>
                  <a:gd name="T4" fmla="*/ 1 w 3"/>
                  <a:gd name="T5" fmla="*/ 0 h 2"/>
                  <a:gd name="T6" fmla="*/ 3 w 3"/>
                  <a:gd name="T7" fmla="*/ 0 h 2"/>
                  <a:gd name="T8" fmla="*/ 1 w 3"/>
                  <a:gd name="T9" fmla="*/ 0 h 2"/>
                  <a:gd name="T10" fmla="*/ 1 w 3"/>
                  <a:gd name="T11" fmla="*/ 0 h 2"/>
                  <a:gd name="T12" fmla="*/ 0 w 3"/>
                  <a:gd name="T13" fmla="*/ 0 h 2"/>
                  <a:gd name="T14" fmla="*/ 0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0"/>
                    </a:moveTo>
                    <a:lnTo>
                      <a:pt x="0" y="2"/>
                    </a:lnTo>
                    <a:lnTo>
                      <a:pt x="1" y="0"/>
                    </a:lnTo>
                    <a:lnTo>
                      <a:pt x="3" y="0"/>
                    </a:lnTo>
                    <a:lnTo>
                      <a:pt x="1" y="0"/>
                    </a:lnTo>
                    <a:lnTo>
                      <a:pt x="1"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Freeform 311"/>
              <p:cNvSpPr/>
              <p:nvPr/>
            </p:nvSpPr>
            <p:spPr bwMode="auto">
              <a:xfrm>
                <a:off x="1568" y="1015"/>
                <a:ext cx="2" cy="2"/>
              </a:xfrm>
              <a:custGeom>
                <a:avLst/>
                <a:gdLst>
                  <a:gd name="T0" fmla="*/ 0 w 2"/>
                  <a:gd name="T1" fmla="*/ 2 h 2"/>
                  <a:gd name="T2" fmla="*/ 0 w 2"/>
                  <a:gd name="T3" fmla="*/ 2 h 2"/>
                  <a:gd name="T4" fmla="*/ 2 w 2"/>
                  <a:gd name="T5" fmla="*/ 2 h 2"/>
                  <a:gd name="T6" fmla="*/ 2 w 2"/>
                  <a:gd name="T7" fmla="*/ 2 h 2"/>
                  <a:gd name="T8" fmla="*/ 2 w 2"/>
                  <a:gd name="T9" fmla="*/ 2 h 2"/>
                  <a:gd name="T10" fmla="*/ 2 w 2"/>
                  <a:gd name="T11" fmla="*/ 0 h 2"/>
                  <a:gd name="T12" fmla="*/ 0 w 2"/>
                  <a:gd name="T13" fmla="*/ 0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2"/>
                    </a:lnTo>
                    <a:lnTo>
                      <a:pt x="2"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3" name="Freeform 312"/>
              <p:cNvSpPr/>
              <p:nvPr/>
            </p:nvSpPr>
            <p:spPr bwMode="auto">
              <a:xfrm>
                <a:off x="1570" y="1014"/>
                <a:ext cx="3" cy="1"/>
              </a:xfrm>
              <a:custGeom>
                <a:avLst/>
                <a:gdLst>
                  <a:gd name="T0" fmla="*/ 0 w 3"/>
                  <a:gd name="T1" fmla="*/ 0 h 1"/>
                  <a:gd name="T2" fmla="*/ 0 w 3"/>
                  <a:gd name="T3" fmla="*/ 1 h 1"/>
                  <a:gd name="T4" fmla="*/ 0 w 3"/>
                  <a:gd name="T5" fmla="*/ 1 h 1"/>
                  <a:gd name="T6" fmla="*/ 0 w 3"/>
                  <a:gd name="T7" fmla="*/ 1 h 1"/>
                  <a:gd name="T8" fmla="*/ 0 w 3"/>
                  <a:gd name="T9" fmla="*/ 1 h 1"/>
                  <a:gd name="T10" fmla="*/ 2 w 3"/>
                  <a:gd name="T11" fmla="*/ 1 h 1"/>
                  <a:gd name="T12" fmla="*/ 2 w 3"/>
                  <a:gd name="T13" fmla="*/ 1 h 1"/>
                  <a:gd name="T14" fmla="*/ 2 w 3"/>
                  <a:gd name="T15" fmla="*/ 1 h 1"/>
                  <a:gd name="T16" fmla="*/ 3 w 3"/>
                  <a:gd name="T17" fmla="*/ 1 h 1"/>
                  <a:gd name="T18" fmla="*/ 2 w 3"/>
                  <a:gd name="T19" fmla="*/ 0 h 1"/>
                  <a:gd name="T20" fmla="*/ 0 w 3"/>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1">
                    <a:moveTo>
                      <a:pt x="0" y="0"/>
                    </a:moveTo>
                    <a:lnTo>
                      <a:pt x="0" y="1"/>
                    </a:lnTo>
                    <a:lnTo>
                      <a:pt x="0" y="1"/>
                    </a:lnTo>
                    <a:lnTo>
                      <a:pt x="0" y="1"/>
                    </a:lnTo>
                    <a:lnTo>
                      <a:pt x="0" y="1"/>
                    </a:lnTo>
                    <a:lnTo>
                      <a:pt x="2" y="1"/>
                    </a:lnTo>
                    <a:lnTo>
                      <a:pt x="2" y="1"/>
                    </a:lnTo>
                    <a:lnTo>
                      <a:pt x="2" y="1"/>
                    </a:lnTo>
                    <a:lnTo>
                      <a:pt x="3" y="1"/>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4" name="Freeform 313"/>
              <p:cNvSpPr/>
              <p:nvPr/>
            </p:nvSpPr>
            <p:spPr bwMode="auto">
              <a:xfrm>
                <a:off x="1613" y="802"/>
                <a:ext cx="8" cy="3"/>
              </a:xfrm>
              <a:custGeom>
                <a:avLst/>
                <a:gdLst>
                  <a:gd name="T0" fmla="*/ 0 w 8"/>
                  <a:gd name="T1" fmla="*/ 3 h 3"/>
                  <a:gd name="T2" fmla="*/ 2 w 8"/>
                  <a:gd name="T3" fmla="*/ 3 h 3"/>
                  <a:gd name="T4" fmla="*/ 4 w 8"/>
                  <a:gd name="T5" fmla="*/ 3 h 3"/>
                  <a:gd name="T6" fmla="*/ 6 w 8"/>
                  <a:gd name="T7" fmla="*/ 3 h 3"/>
                  <a:gd name="T8" fmla="*/ 6 w 8"/>
                  <a:gd name="T9" fmla="*/ 3 h 3"/>
                  <a:gd name="T10" fmla="*/ 8 w 8"/>
                  <a:gd name="T11" fmla="*/ 3 h 3"/>
                  <a:gd name="T12" fmla="*/ 6 w 8"/>
                  <a:gd name="T13" fmla="*/ 3 h 3"/>
                  <a:gd name="T14" fmla="*/ 4 w 8"/>
                  <a:gd name="T15" fmla="*/ 2 h 3"/>
                  <a:gd name="T16" fmla="*/ 2 w 8"/>
                  <a:gd name="T17" fmla="*/ 2 h 3"/>
                  <a:gd name="T18" fmla="*/ 2 w 8"/>
                  <a:gd name="T19" fmla="*/ 2 h 3"/>
                  <a:gd name="T20" fmla="*/ 2 w 8"/>
                  <a:gd name="T21" fmla="*/ 0 h 3"/>
                  <a:gd name="T22" fmla="*/ 0 w 8"/>
                  <a:gd name="T23" fmla="*/ 0 h 3"/>
                  <a:gd name="T24" fmla="*/ 0 w 8"/>
                  <a:gd name="T25" fmla="*/ 0 h 3"/>
                  <a:gd name="T26" fmla="*/ 0 w 8"/>
                  <a:gd name="T27" fmla="*/ 0 h 3"/>
                  <a:gd name="T28" fmla="*/ 0 w 8"/>
                  <a:gd name="T29" fmla="*/ 2 h 3"/>
                  <a:gd name="T30" fmla="*/ 0 w 8"/>
                  <a:gd name="T31" fmla="*/ 2 h 3"/>
                  <a:gd name="T32" fmla="*/ 0 w 8"/>
                  <a:gd name="T33" fmla="*/ 3 h 3"/>
                  <a:gd name="T34" fmla="*/ 0 w 8"/>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3">
                    <a:moveTo>
                      <a:pt x="0" y="3"/>
                    </a:moveTo>
                    <a:lnTo>
                      <a:pt x="2" y="3"/>
                    </a:lnTo>
                    <a:lnTo>
                      <a:pt x="4" y="3"/>
                    </a:lnTo>
                    <a:lnTo>
                      <a:pt x="6" y="3"/>
                    </a:lnTo>
                    <a:lnTo>
                      <a:pt x="6" y="3"/>
                    </a:lnTo>
                    <a:lnTo>
                      <a:pt x="8" y="3"/>
                    </a:lnTo>
                    <a:lnTo>
                      <a:pt x="6" y="3"/>
                    </a:lnTo>
                    <a:lnTo>
                      <a:pt x="4" y="2"/>
                    </a:lnTo>
                    <a:lnTo>
                      <a:pt x="2" y="2"/>
                    </a:lnTo>
                    <a:lnTo>
                      <a:pt x="2" y="2"/>
                    </a:lnTo>
                    <a:lnTo>
                      <a:pt x="2" y="0"/>
                    </a:lnTo>
                    <a:lnTo>
                      <a:pt x="0" y="0"/>
                    </a:lnTo>
                    <a:lnTo>
                      <a:pt x="0" y="0"/>
                    </a:lnTo>
                    <a:lnTo>
                      <a:pt x="0" y="0"/>
                    </a:lnTo>
                    <a:lnTo>
                      <a:pt x="0" y="2"/>
                    </a:lnTo>
                    <a:lnTo>
                      <a:pt x="0" y="2"/>
                    </a:lnTo>
                    <a:lnTo>
                      <a:pt x="0" y="3"/>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5" name="Freeform 314"/>
              <p:cNvSpPr/>
              <p:nvPr/>
            </p:nvSpPr>
            <p:spPr bwMode="auto">
              <a:xfrm>
                <a:off x="1776" y="1066"/>
                <a:ext cx="33" cy="36"/>
              </a:xfrm>
              <a:custGeom>
                <a:avLst/>
                <a:gdLst>
                  <a:gd name="T0" fmla="*/ 15 w 33"/>
                  <a:gd name="T1" fmla="*/ 4 h 36"/>
                  <a:gd name="T2" fmla="*/ 13 w 33"/>
                  <a:gd name="T3" fmla="*/ 5 h 36"/>
                  <a:gd name="T4" fmla="*/ 13 w 33"/>
                  <a:gd name="T5" fmla="*/ 5 h 36"/>
                  <a:gd name="T6" fmla="*/ 17 w 33"/>
                  <a:gd name="T7" fmla="*/ 7 h 36"/>
                  <a:gd name="T8" fmla="*/ 13 w 33"/>
                  <a:gd name="T9" fmla="*/ 9 h 36"/>
                  <a:gd name="T10" fmla="*/ 9 w 33"/>
                  <a:gd name="T11" fmla="*/ 9 h 36"/>
                  <a:gd name="T12" fmla="*/ 4 w 33"/>
                  <a:gd name="T13" fmla="*/ 11 h 36"/>
                  <a:gd name="T14" fmla="*/ 2 w 33"/>
                  <a:gd name="T15" fmla="*/ 13 h 36"/>
                  <a:gd name="T16" fmla="*/ 6 w 33"/>
                  <a:gd name="T17" fmla="*/ 14 h 36"/>
                  <a:gd name="T18" fmla="*/ 2 w 33"/>
                  <a:gd name="T19" fmla="*/ 16 h 36"/>
                  <a:gd name="T20" fmla="*/ 4 w 33"/>
                  <a:gd name="T21" fmla="*/ 18 h 36"/>
                  <a:gd name="T22" fmla="*/ 6 w 33"/>
                  <a:gd name="T23" fmla="*/ 18 h 36"/>
                  <a:gd name="T24" fmla="*/ 9 w 33"/>
                  <a:gd name="T25" fmla="*/ 20 h 36"/>
                  <a:gd name="T26" fmla="*/ 8 w 33"/>
                  <a:gd name="T27" fmla="*/ 24 h 36"/>
                  <a:gd name="T28" fmla="*/ 8 w 33"/>
                  <a:gd name="T29" fmla="*/ 25 h 36"/>
                  <a:gd name="T30" fmla="*/ 11 w 33"/>
                  <a:gd name="T31" fmla="*/ 25 h 36"/>
                  <a:gd name="T32" fmla="*/ 4 w 33"/>
                  <a:gd name="T33" fmla="*/ 27 h 36"/>
                  <a:gd name="T34" fmla="*/ 2 w 33"/>
                  <a:gd name="T35" fmla="*/ 29 h 36"/>
                  <a:gd name="T36" fmla="*/ 0 w 33"/>
                  <a:gd name="T37" fmla="*/ 29 h 36"/>
                  <a:gd name="T38" fmla="*/ 4 w 33"/>
                  <a:gd name="T39" fmla="*/ 31 h 36"/>
                  <a:gd name="T40" fmla="*/ 0 w 33"/>
                  <a:gd name="T41" fmla="*/ 33 h 36"/>
                  <a:gd name="T42" fmla="*/ 4 w 33"/>
                  <a:gd name="T43" fmla="*/ 33 h 36"/>
                  <a:gd name="T44" fmla="*/ 2 w 33"/>
                  <a:gd name="T45" fmla="*/ 34 h 36"/>
                  <a:gd name="T46" fmla="*/ 6 w 33"/>
                  <a:gd name="T47" fmla="*/ 34 h 36"/>
                  <a:gd name="T48" fmla="*/ 4 w 33"/>
                  <a:gd name="T49" fmla="*/ 36 h 36"/>
                  <a:gd name="T50" fmla="*/ 6 w 33"/>
                  <a:gd name="T51" fmla="*/ 36 h 36"/>
                  <a:gd name="T52" fmla="*/ 8 w 33"/>
                  <a:gd name="T53" fmla="*/ 36 h 36"/>
                  <a:gd name="T54" fmla="*/ 13 w 33"/>
                  <a:gd name="T55" fmla="*/ 34 h 36"/>
                  <a:gd name="T56" fmla="*/ 13 w 33"/>
                  <a:gd name="T57" fmla="*/ 33 h 36"/>
                  <a:gd name="T58" fmla="*/ 17 w 33"/>
                  <a:gd name="T59" fmla="*/ 33 h 36"/>
                  <a:gd name="T60" fmla="*/ 18 w 33"/>
                  <a:gd name="T61" fmla="*/ 31 h 36"/>
                  <a:gd name="T62" fmla="*/ 22 w 33"/>
                  <a:gd name="T63" fmla="*/ 31 h 36"/>
                  <a:gd name="T64" fmla="*/ 26 w 33"/>
                  <a:gd name="T65" fmla="*/ 29 h 36"/>
                  <a:gd name="T66" fmla="*/ 27 w 33"/>
                  <a:gd name="T67" fmla="*/ 27 h 36"/>
                  <a:gd name="T68" fmla="*/ 29 w 33"/>
                  <a:gd name="T69" fmla="*/ 24 h 36"/>
                  <a:gd name="T70" fmla="*/ 27 w 33"/>
                  <a:gd name="T71" fmla="*/ 18 h 36"/>
                  <a:gd name="T72" fmla="*/ 27 w 33"/>
                  <a:gd name="T73" fmla="*/ 13 h 36"/>
                  <a:gd name="T74" fmla="*/ 31 w 33"/>
                  <a:gd name="T75" fmla="*/ 11 h 36"/>
                  <a:gd name="T76" fmla="*/ 33 w 33"/>
                  <a:gd name="T77" fmla="*/ 9 h 36"/>
                  <a:gd name="T78" fmla="*/ 33 w 33"/>
                  <a:gd name="T79" fmla="*/ 9 h 36"/>
                  <a:gd name="T80" fmla="*/ 33 w 33"/>
                  <a:gd name="T81" fmla="*/ 5 h 36"/>
                  <a:gd name="T82" fmla="*/ 31 w 33"/>
                  <a:gd name="T83" fmla="*/ 4 h 36"/>
                  <a:gd name="T84" fmla="*/ 27 w 33"/>
                  <a:gd name="T85" fmla="*/ 0 h 36"/>
                  <a:gd name="T86" fmla="*/ 22 w 33"/>
                  <a:gd name="T87" fmla="*/ 2 h 36"/>
                  <a:gd name="T88" fmla="*/ 24 w 33"/>
                  <a:gd name="T89" fmla="*/ 0 h 36"/>
                  <a:gd name="T90" fmla="*/ 22 w 33"/>
                  <a:gd name="T91" fmla="*/ 0 h 36"/>
                  <a:gd name="T92" fmla="*/ 20 w 33"/>
                  <a:gd name="T93" fmla="*/ 2 h 36"/>
                  <a:gd name="T94" fmla="*/ 20 w 33"/>
                  <a:gd name="T95" fmla="*/ 4 h 36"/>
                  <a:gd name="T96" fmla="*/ 18 w 33"/>
                  <a:gd name="T97" fmla="*/ 0 h 36"/>
                  <a:gd name="T98" fmla="*/ 17 w 33"/>
                  <a:gd name="T9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36">
                    <a:moveTo>
                      <a:pt x="15" y="2"/>
                    </a:moveTo>
                    <a:lnTo>
                      <a:pt x="15" y="4"/>
                    </a:lnTo>
                    <a:lnTo>
                      <a:pt x="15" y="4"/>
                    </a:lnTo>
                    <a:lnTo>
                      <a:pt x="15" y="4"/>
                    </a:lnTo>
                    <a:lnTo>
                      <a:pt x="13" y="5"/>
                    </a:lnTo>
                    <a:lnTo>
                      <a:pt x="13" y="5"/>
                    </a:lnTo>
                    <a:lnTo>
                      <a:pt x="13" y="5"/>
                    </a:lnTo>
                    <a:lnTo>
                      <a:pt x="13" y="5"/>
                    </a:lnTo>
                    <a:lnTo>
                      <a:pt x="13" y="5"/>
                    </a:lnTo>
                    <a:lnTo>
                      <a:pt x="15" y="5"/>
                    </a:lnTo>
                    <a:lnTo>
                      <a:pt x="17" y="5"/>
                    </a:lnTo>
                    <a:lnTo>
                      <a:pt x="17" y="7"/>
                    </a:lnTo>
                    <a:lnTo>
                      <a:pt x="15" y="7"/>
                    </a:lnTo>
                    <a:lnTo>
                      <a:pt x="13" y="9"/>
                    </a:lnTo>
                    <a:lnTo>
                      <a:pt x="13" y="9"/>
                    </a:lnTo>
                    <a:lnTo>
                      <a:pt x="11" y="9"/>
                    </a:lnTo>
                    <a:lnTo>
                      <a:pt x="9" y="9"/>
                    </a:lnTo>
                    <a:lnTo>
                      <a:pt x="9" y="9"/>
                    </a:lnTo>
                    <a:lnTo>
                      <a:pt x="6" y="9"/>
                    </a:lnTo>
                    <a:lnTo>
                      <a:pt x="4" y="9"/>
                    </a:lnTo>
                    <a:lnTo>
                      <a:pt x="4" y="11"/>
                    </a:lnTo>
                    <a:lnTo>
                      <a:pt x="4" y="13"/>
                    </a:lnTo>
                    <a:lnTo>
                      <a:pt x="4" y="13"/>
                    </a:lnTo>
                    <a:lnTo>
                      <a:pt x="2" y="13"/>
                    </a:lnTo>
                    <a:lnTo>
                      <a:pt x="4" y="13"/>
                    </a:lnTo>
                    <a:lnTo>
                      <a:pt x="6" y="13"/>
                    </a:lnTo>
                    <a:lnTo>
                      <a:pt x="6" y="14"/>
                    </a:lnTo>
                    <a:lnTo>
                      <a:pt x="4" y="14"/>
                    </a:lnTo>
                    <a:lnTo>
                      <a:pt x="4" y="16"/>
                    </a:lnTo>
                    <a:lnTo>
                      <a:pt x="2" y="16"/>
                    </a:lnTo>
                    <a:lnTo>
                      <a:pt x="2" y="18"/>
                    </a:lnTo>
                    <a:lnTo>
                      <a:pt x="4" y="18"/>
                    </a:lnTo>
                    <a:lnTo>
                      <a:pt x="4" y="18"/>
                    </a:lnTo>
                    <a:lnTo>
                      <a:pt x="4" y="18"/>
                    </a:lnTo>
                    <a:lnTo>
                      <a:pt x="6" y="18"/>
                    </a:lnTo>
                    <a:lnTo>
                      <a:pt x="6" y="18"/>
                    </a:lnTo>
                    <a:lnTo>
                      <a:pt x="9" y="20"/>
                    </a:lnTo>
                    <a:lnTo>
                      <a:pt x="9" y="20"/>
                    </a:lnTo>
                    <a:lnTo>
                      <a:pt x="9" y="20"/>
                    </a:lnTo>
                    <a:lnTo>
                      <a:pt x="8" y="22"/>
                    </a:lnTo>
                    <a:lnTo>
                      <a:pt x="8" y="22"/>
                    </a:lnTo>
                    <a:lnTo>
                      <a:pt x="8" y="24"/>
                    </a:lnTo>
                    <a:lnTo>
                      <a:pt x="6" y="24"/>
                    </a:lnTo>
                    <a:lnTo>
                      <a:pt x="4" y="25"/>
                    </a:lnTo>
                    <a:lnTo>
                      <a:pt x="8" y="25"/>
                    </a:lnTo>
                    <a:lnTo>
                      <a:pt x="9" y="24"/>
                    </a:lnTo>
                    <a:lnTo>
                      <a:pt x="9" y="25"/>
                    </a:lnTo>
                    <a:lnTo>
                      <a:pt x="11" y="25"/>
                    </a:lnTo>
                    <a:lnTo>
                      <a:pt x="8" y="25"/>
                    </a:lnTo>
                    <a:lnTo>
                      <a:pt x="6" y="27"/>
                    </a:lnTo>
                    <a:lnTo>
                      <a:pt x="4" y="27"/>
                    </a:lnTo>
                    <a:lnTo>
                      <a:pt x="4" y="29"/>
                    </a:lnTo>
                    <a:lnTo>
                      <a:pt x="4" y="29"/>
                    </a:lnTo>
                    <a:lnTo>
                      <a:pt x="2" y="29"/>
                    </a:lnTo>
                    <a:lnTo>
                      <a:pt x="2" y="29"/>
                    </a:lnTo>
                    <a:lnTo>
                      <a:pt x="0" y="29"/>
                    </a:lnTo>
                    <a:lnTo>
                      <a:pt x="0" y="29"/>
                    </a:lnTo>
                    <a:lnTo>
                      <a:pt x="0" y="31"/>
                    </a:lnTo>
                    <a:lnTo>
                      <a:pt x="2" y="31"/>
                    </a:lnTo>
                    <a:lnTo>
                      <a:pt x="4" y="31"/>
                    </a:lnTo>
                    <a:lnTo>
                      <a:pt x="2" y="31"/>
                    </a:lnTo>
                    <a:lnTo>
                      <a:pt x="0" y="33"/>
                    </a:lnTo>
                    <a:lnTo>
                      <a:pt x="0" y="33"/>
                    </a:lnTo>
                    <a:lnTo>
                      <a:pt x="0" y="33"/>
                    </a:lnTo>
                    <a:lnTo>
                      <a:pt x="2" y="34"/>
                    </a:lnTo>
                    <a:lnTo>
                      <a:pt x="4" y="33"/>
                    </a:lnTo>
                    <a:lnTo>
                      <a:pt x="4" y="33"/>
                    </a:lnTo>
                    <a:lnTo>
                      <a:pt x="4" y="34"/>
                    </a:lnTo>
                    <a:lnTo>
                      <a:pt x="2" y="34"/>
                    </a:lnTo>
                    <a:lnTo>
                      <a:pt x="2" y="34"/>
                    </a:lnTo>
                    <a:lnTo>
                      <a:pt x="6" y="34"/>
                    </a:lnTo>
                    <a:lnTo>
                      <a:pt x="6" y="34"/>
                    </a:lnTo>
                    <a:lnTo>
                      <a:pt x="4" y="34"/>
                    </a:lnTo>
                    <a:lnTo>
                      <a:pt x="4" y="36"/>
                    </a:lnTo>
                    <a:lnTo>
                      <a:pt x="4" y="36"/>
                    </a:lnTo>
                    <a:lnTo>
                      <a:pt x="4" y="36"/>
                    </a:lnTo>
                    <a:lnTo>
                      <a:pt x="4" y="36"/>
                    </a:lnTo>
                    <a:lnTo>
                      <a:pt x="6" y="36"/>
                    </a:lnTo>
                    <a:lnTo>
                      <a:pt x="6" y="36"/>
                    </a:lnTo>
                    <a:lnTo>
                      <a:pt x="8" y="36"/>
                    </a:lnTo>
                    <a:lnTo>
                      <a:pt x="8" y="36"/>
                    </a:lnTo>
                    <a:lnTo>
                      <a:pt x="9" y="36"/>
                    </a:lnTo>
                    <a:lnTo>
                      <a:pt x="13" y="34"/>
                    </a:lnTo>
                    <a:lnTo>
                      <a:pt x="13" y="34"/>
                    </a:lnTo>
                    <a:lnTo>
                      <a:pt x="13" y="33"/>
                    </a:lnTo>
                    <a:lnTo>
                      <a:pt x="13" y="33"/>
                    </a:lnTo>
                    <a:lnTo>
                      <a:pt x="13" y="33"/>
                    </a:lnTo>
                    <a:lnTo>
                      <a:pt x="13" y="33"/>
                    </a:lnTo>
                    <a:lnTo>
                      <a:pt x="15" y="33"/>
                    </a:lnTo>
                    <a:lnTo>
                      <a:pt x="17" y="33"/>
                    </a:lnTo>
                    <a:lnTo>
                      <a:pt x="17" y="33"/>
                    </a:lnTo>
                    <a:lnTo>
                      <a:pt x="18" y="33"/>
                    </a:lnTo>
                    <a:lnTo>
                      <a:pt x="18" y="31"/>
                    </a:lnTo>
                    <a:lnTo>
                      <a:pt x="18" y="31"/>
                    </a:lnTo>
                    <a:lnTo>
                      <a:pt x="18" y="31"/>
                    </a:lnTo>
                    <a:lnTo>
                      <a:pt x="22" y="31"/>
                    </a:lnTo>
                    <a:lnTo>
                      <a:pt x="24" y="29"/>
                    </a:lnTo>
                    <a:lnTo>
                      <a:pt x="24" y="29"/>
                    </a:lnTo>
                    <a:lnTo>
                      <a:pt x="26" y="29"/>
                    </a:lnTo>
                    <a:lnTo>
                      <a:pt x="27" y="29"/>
                    </a:lnTo>
                    <a:lnTo>
                      <a:pt x="27" y="29"/>
                    </a:lnTo>
                    <a:lnTo>
                      <a:pt x="27" y="27"/>
                    </a:lnTo>
                    <a:lnTo>
                      <a:pt x="27" y="27"/>
                    </a:lnTo>
                    <a:lnTo>
                      <a:pt x="27" y="25"/>
                    </a:lnTo>
                    <a:lnTo>
                      <a:pt x="29" y="24"/>
                    </a:lnTo>
                    <a:lnTo>
                      <a:pt x="29" y="22"/>
                    </a:lnTo>
                    <a:lnTo>
                      <a:pt x="29" y="20"/>
                    </a:lnTo>
                    <a:lnTo>
                      <a:pt x="27" y="18"/>
                    </a:lnTo>
                    <a:lnTo>
                      <a:pt x="29" y="18"/>
                    </a:lnTo>
                    <a:lnTo>
                      <a:pt x="29" y="16"/>
                    </a:lnTo>
                    <a:lnTo>
                      <a:pt x="27" y="13"/>
                    </a:lnTo>
                    <a:lnTo>
                      <a:pt x="27" y="13"/>
                    </a:lnTo>
                    <a:lnTo>
                      <a:pt x="29" y="13"/>
                    </a:lnTo>
                    <a:lnTo>
                      <a:pt x="31" y="11"/>
                    </a:lnTo>
                    <a:lnTo>
                      <a:pt x="31" y="11"/>
                    </a:lnTo>
                    <a:lnTo>
                      <a:pt x="33" y="9"/>
                    </a:lnTo>
                    <a:lnTo>
                      <a:pt x="33" y="9"/>
                    </a:lnTo>
                    <a:lnTo>
                      <a:pt x="33" y="9"/>
                    </a:lnTo>
                    <a:lnTo>
                      <a:pt x="31" y="7"/>
                    </a:lnTo>
                    <a:lnTo>
                      <a:pt x="33" y="9"/>
                    </a:lnTo>
                    <a:lnTo>
                      <a:pt x="33" y="7"/>
                    </a:lnTo>
                    <a:lnTo>
                      <a:pt x="33" y="5"/>
                    </a:lnTo>
                    <a:lnTo>
                      <a:pt x="33" y="5"/>
                    </a:lnTo>
                    <a:lnTo>
                      <a:pt x="31" y="5"/>
                    </a:lnTo>
                    <a:lnTo>
                      <a:pt x="31" y="5"/>
                    </a:lnTo>
                    <a:lnTo>
                      <a:pt x="31" y="4"/>
                    </a:lnTo>
                    <a:lnTo>
                      <a:pt x="31" y="2"/>
                    </a:lnTo>
                    <a:lnTo>
                      <a:pt x="29" y="0"/>
                    </a:lnTo>
                    <a:lnTo>
                      <a:pt x="27" y="0"/>
                    </a:lnTo>
                    <a:lnTo>
                      <a:pt x="24" y="2"/>
                    </a:lnTo>
                    <a:lnTo>
                      <a:pt x="24" y="2"/>
                    </a:lnTo>
                    <a:lnTo>
                      <a:pt x="22" y="2"/>
                    </a:lnTo>
                    <a:lnTo>
                      <a:pt x="22" y="2"/>
                    </a:lnTo>
                    <a:lnTo>
                      <a:pt x="24" y="0"/>
                    </a:lnTo>
                    <a:lnTo>
                      <a:pt x="24" y="0"/>
                    </a:lnTo>
                    <a:lnTo>
                      <a:pt x="22" y="0"/>
                    </a:lnTo>
                    <a:lnTo>
                      <a:pt x="22" y="0"/>
                    </a:lnTo>
                    <a:lnTo>
                      <a:pt x="22" y="0"/>
                    </a:lnTo>
                    <a:lnTo>
                      <a:pt x="22" y="0"/>
                    </a:lnTo>
                    <a:lnTo>
                      <a:pt x="20" y="0"/>
                    </a:lnTo>
                    <a:lnTo>
                      <a:pt x="20" y="2"/>
                    </a:lnTo>
                    <a:lnTo>
                      <a:pt x="20" y="2"/>
                    </a:lnTo>
                    <a:lnTo>
                      <a:pt x="20" y="4"/>
                    </a:lnTo>
                    <a:lnTo>
                      <a:pt x="20" y="4"/>
                    </a:lnTo>
                    <a:lnTo>
                      <a:pt x="20" y="2"/>
                    </a:lnTo>
                    <a:lnTo>
                      <a:pt x="20" y="0"/>
                    </a:lnTo>
                    <a:lnTo>
                      <a:pt x="18" y="0"/>
                    </a:lnTo>
                    <a:lnTo>
                      <a:pt x="18" y="0"/>
                    </a:lnTo>
                    <a:lnTo>
                      <a:pt x="18" y="0"/>
                    </a:lnTo>
                    <a:lnTo>
                      <a:pt x="17" y="2"/>
                    </a:lnTo>
                    <a:lnTo>
                      <a:pt x="15" y="2"/>
                    </a:lnTo>
                    <a:lnTo>
                      <a:pt x="1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6" name="Freeform 315"/>
              <p:cNvSpPr/>
              <p:nvPr/>
            </p:nvSpPr>
            <p:spPr bwMode="auto">
              <a:xfrm>
                <a:off x="1836" y="1014"/>
                <a:ext cx="4" cy="7"/>
              </a:xfrm>
              <a:custGeom>
                <a:avLst/>
                <a:gdLst>
                  <a:gd name="T0" fmla="*/ 0 w 4"/>
                  <a:gd name="T1" fmla="*/ 3 h 7"/>
                  <a:gd name="T2" fmla="*/ 0 w 4"/>
                  <a:gd name="T3" fmla="*/ 3 h 7"/>
                  <a:gd name="T4" fmla="*/ 0 w 4"/>
                  <a:gd name="T5" fmla="*/ 5 h 7"/>
                  <a:gd name="T6" fmla="*/ 0 w 4"/>
                  <a:gd name="T7" fmla="*/ 5 h 7"/>
                  <a:gd name="T8" fmla="*/ 2 w 4"/>
                  <a:gd name="T9" fmla="*/ 5 h 7"/>
                  <a:gd name="T10" fmla="*/ 2 w 4"/>
                  <a:gd name="T11" fmla="*/ 5 h 7"/>
                  <a:gd name="T12" fmla="*/ 2 w 4"/>
                  <a:gd name="T13" fmla="*/ 5 h 7"/>
                  <a:gd name="T14" fmla="*/ 2 w 4"/>
                  <a:gd name="T15" fmla="*/ 7 h 7"/>
                  <a:gd name="T16" fmla="*/ 4 w 4"/>
                  <a:gd name="T17" fmla="*/ 7 h 7"/>
                  <a:gd name="T18" fmla="*/ 4 w 4"/>
                  <a:gd name="T19" fmla="*/ 5 h 7"/>
                  <a:gd name="T20" fmla="*/ 4 w 4"/>
                  <a:gd name="T21" fmla="*/ 5 h 7"/>
                  <a:gd name="T22" fmla="*/ 4 w 4"/>
                  <a:gd name="T23" fmla="*/ 3 h 7"/>
                  <a:gd name="T24" fmla="*/ 4 w 4"/>
                  <a:gd name="T25" fmla="*/ 3 h 7"/>
                  <a:gd name="T26" fmla="*/ 2 w 4"/>
                  <a:gd name="T27" fmla="*/ 1 h 7"/>
                  <a:gd name="T28" fmla="*/ 2 w 4"/>
                  <a:gd name="T29" fmla="*/ 0 h 7"/>
                  <a:gd name="T30" fmla="*/ 2 w 4"/>
                  <a:gd name="T31" fmla="*/ 0 h 7"/>
                  <a:gd name="T32" fmla="*/ 2 w 4"/>
                  <a:gd name="T33" fmla="*/ 0 h 7"/>
                  <a:gd name="T34" fmla="*/ 0 w 4"/>
                  <a:gd name="T35" fmla="*/ 1 h 7"/>
                  <a:gd name="T36" fmla="*/ 0 w 4"/>
                  <a:gd name="T37" fmla="*/ 1 h 7"/>
                  <a:gd name="T38" fmla="*/ 0 w 4"/>
                  <a:gd name="T39" fmla="*/ 1 h 7"/>
                  <a:gd name="T40" fmla="*/ 0 w 4"/>
                  <a:gd name="T41" fmla="*/ 3 h 7"/>
                  <a:gd name="T42" fmla="*/ 0 w 4"/>
                  <a:gd name="T4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7">
                    <a:moveTo>
                      <a:pt x="0" y="3"/>
                    </a:moveTo>
                    <a:lnTo>
                      <a:pt x="0" y="3"/>
                    </a:lnTo>
                    <a:lnTo>
                      <a:pt x="0" y="5"/>
                    </a:lnTo>
                    <a:lnTo>
                      <a:pt x="0" y="5"/>
                    </a:lnTo>
                    <a:lnTo>
                      <a:pt x="2" y="5"/>
                    </a:lnTo>
                    <a:lnTo>
                      <a:pt x="2" y="5"/>
                    </a:lnTo>
                    <a:lnTo>
                      <a:pt x="2" y="5"/>
                    </a:lnTo>
                    <a:lnTo>
                      <a:pt x="2" y="7"/>
                    </a:lnTo>
                    <a:lnTo>
                      <a:pt x="4" y="7"/>
                    </a:lnTo>
                    <a:lnTo>
                      <a:pt x="4" y="5"/>
                    </a:lnTo>
                    <a:lnTo>
                      <a:pt x="4" y="5"/>
                    </a:lnTo>
                    <a:lnTo>
                      <a:pt x="4" y="3"/>
                    </a:lnTo>
                    <a:lnTo>
                      <a:pt x="4" y="3"/>
                    </a:lnTo>
                    <a:lnTo>
                      <a:pt x="2" y="1"/>
                    </a:lnTo>
                    <a:lnTo>
                      <a:pt x="2" y="0"/>
                    </a:lnTo>
                    <a:lnTo>
                      <a:pt x="2" y="0"/>
                    </a:lnTo>
                    <a:lnTo>
                      <a:pt x="2" y="0"/>
                    </a:lnTo>
                    <a:lnTo>
                      <a:pt x="0" y="1"/>
                    </a:lnTo>
                    <a:lnTo>
                      <a:pt x="0" y="1"/>
                    </a:lnTo>
                    <a:lnTo>
                      <a:pt x="0" y="1"/>
                    </a:lnTo>
                    <a:lnTo>
                      <a:pt x="0" y="3"/>
                    </a:lnTo>
                    <a:lnTo>
                      <a:pt x="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7" name="Freeform 316"/>
              <p:cNvSpPr/>
              <p:nvPr/>
            </p:nvSpPr>
            <p:spPr bwMode="auto">
              <a:xfrm>
                <a:off x="1800" y="1035"/>
                <a:ext cx="7" cy="7"/>
              </a:xfrm>
              <a:custGeom>
                <a:avLst/>
                <a:gdLst>
                  <a:gd name="T0" fmla="*/ 0 w 7"/>
                  <a:gd name="T1" fmla="*/ 7 h 7"/>
                  <a:gd name="T2" fmla="*/ 2 w 7"/>
                  <a:gd name="T3" fmla="*/ 6 h 7"/>
                  <a:gd name="T4" fmla="*/ 3 w 7"/>
                  <a:gd name="T5" fmla="*/ 6 h 7"/>
                  <a:gd name="T6" fmla="*/ 3 w 7"/>
                  <a:gd name="T7" fmla="*/ 6 h 7"/>
                  <a:gd name="T8" fmla="*/ 3 w 7"/>
                  <a:gd name="T9" fmla="*/ 6 h 7"/>
                  <a:gd name="T10" fmla="*/ 5 w 7"/>
                  <a:gd name="T11" fmla="*/ 4 h 7"/>
                  <a:gd name="T12" fmla="*/ 5 w 7"/>
                  <a:gd name="T13" fmla="*/ 4 h 7"/>
                  <a:gd name="T14" fmla="*/ 5 w 7"/>
                  <a:gd name="T15" fmla="*/ 4 h 7"/>
                  <a:gd name="T16" fmla="*/ 5 w 7"/>
                  <a:gd name="T17" fmla="*/ 2 h 7"/>
                  <a:gd name="T18" fmla="*/ 5 w 7"/>
                  <a:gd name="T19" fmla="*/ 2 h 7"/>
                  <a:gd name="T20" fmla="*/ 7 w 7"/>
                  <a:gd name="T21" fmla="*/ 2 h 7"/>
                  <a:gd name="T22" fmla="*/ 5 w 7"/>
                  <a:gd name="T23" fmla="*/ 2 h 7"/>
                  <a:gd name="T24" fmla="*/ 7 w 7"/>
                  <a:gd name="T25" fmla="*/ 0 h 7"/>
                  <a:gd name="T26" fmla="*/ 5 w 7"/>
                  <a:gd name="T27" fmla="*/ 0 h 7"/>
                  <a:gd name="T28" fmla="*/ 3 w 7"/>
                  <a:gd name="T29" fmla="*/ 0 h 7"/>
                  <a:gd name="T30" fmla="*/ 3 w 7"/>
                  <a:gd name="T31" fmla="*/ 2 h 7"/>
                  <a:gd name="T32" fmla="*/ 3 w 7"/>
                  <a:gd name="T33" fmla="*/ 2 h 7"/>
                  <a:gd name="T34" fmla="*/ 3 w 7"/>
                  <a:gd name="T35" fmla="*/ 2 h 7"/>
                  <a:gd name="T36" fmla="*/ 2 w 7"/>
                  <a:gd name="T37" fmla="*/ 2 h 7"/>
                  <a:gd name="T38" fmla="*/ 2 w 7"/>
                  <a:gd name="T39" fmla="*/ 2 h 7"/>
                  <a:gd name="T40" fmla="*/ 0 w 7"/>
                  <a:gd name="T41" fmla="*/ 4 h 7"/>
                  <a:gd name="T42" fmla="*/ 0 w 7"/>
                  <a:gd name="T43" fmla="*/ 4 h 7"/>
                  <a:gd name="T44" fmla="*/ 2 w 7"/>
                  <a:gd name="T45" fmla="*/ 6 h 7"/>
                  <a:gd name="T46" fmla="*/ 0 w 7"/>
                  <a:gd name="T47" fmla="*/ 6 h 7"/>
                  <a:gd name="T48" fmla="*/ 0 w 7"/>
                  <a:gd name="T4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7">
                    <a:moveTo>
                      <a:pt x="0" y="7"/>
                    </a:moveTo>
                    <a:lnTo>
                      <a:pt x="2" y="6"/>
                    </a:lnTo>
                    <a:lnTo>
                      <a:pt x="3" y="6"/>
                    </a:lnTo>
                    <a:lnTo>
                      <a:pt x="3" y="6"/>
                    </a:lnTo>
                    <a:lnTo>
                      <a:pt x="3" y="6"/>
                    </a:lnTo>
                    <a:lnTo>
                      <a:pt x="5" y="4"/>
                    </a:lnTo>
                    <a:lnTo>
                      <a:pt x="5" y="4"/>
                    </a:lnTo>
                    <a:lnTo>
                      <a:pt x="5" y="4"/>
                    </a:lnTo>
                    <a:lnTo>
                      <a:pt x="5" y="2"/>
                    </a:lnTo>
                    <a:lnTo>
                      <a:pt x="5" y="2"/>
                    </a:lnTo>
                    <a:lnTo>
                      <a:pt x="7" y="2"/>
                    </a:lnTo>
                    <a:lnTo>
                      <a:pt x="5" y="2"/>
                    </a:lnTo>
                    <a:lnTo>
                      <a:pt x="7" y="0"/>
                    </a:lnTo>
                    <a:lnTo>
                      <a:pt x="5" y="0"/>
                    </a:lnTo>
                    <a:lnTo>
                      <a:pt x="3" y="0"/>
                    </a:lnTo>
                    <a:lnTo>
                      <a:pt x="3" y="2"/>
                    </a:lnTo>
                    <a:lnTo>
                      <a:pt x="3" y="2"/>
                    </a:lnTo>
                    <a:lnTo>
                      <a:pt x="3" y="2"/>
                    </a:lnTo>
                    <a:lnTo>
                      <a:pt x="2" y="2"/>
                    </a:lnTo>
                    <a:lnTo>
                      <a:pt x="2" y="2"/>
                    </a:lnTo>
                    <a:lnTo>
                      <a:pt x="0" y="4"/>
                    </a:lnTo>
                    <a:lnTo>
                      <a:pt x="0" y="4"/>
                    </a:lnTo>
                    <a:lnTo>
                      <a:pt x="2" y="6"/>
                    </a:lnTo>
                    <a:lnTo>
                      <a:pt x="0" y="6"/>
                    </a:lnTo>
                    <a:lnTo>
                      <a:pt x="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Freeform 317"/>
              <p:cNvSpPr/>
              <p:nvPr/>
            </p:nvSpPr>
            <p:spPr bwMode="auto">
              <a:xfrm>
                <a:off x="1825" y="1028"/>
                <a:ext cx="4" cy="2"/>
              </a:xfrm>
              <a:custGeom>
                <a:avLst/>
                <a:gdLst>
                  <a:gd name="T0" fmla="*/ 2 w 4"/>
                  <a:gd name="T1" fmla="*/ 2 h 2"/>
                  <a:gd name="T2" fmla="*/ 4 w 4"/>
                  <a:gd name="T3" fmla="*/ 2 h 2"/>
                  <a:gd name="T4" fmla="*/ 4 w 4"/>
                  <a:gd name="T5" fmla="*/ 2 h 2"/>
                  <a:gd name="T6" fmla="*/ 4 w 4"/>
                  <a:gd name="T7" fmla="*/ 2 h 2"/>
                  <a:gd name="T8" fmla="*/ 2 w 4"/>
                  <a:gd name="T9" fmla="*/ 2 h 2"/>
                  <a:gd name="T10" fmla="*/ 2 w 4"/>
                  <a:gd name="T11" fmla="*/ 2 h 2"/>
                  <a:gd name="T12" fmla="*/ 0 w 4"/>
                  <a:gd name="T13" fmla="*/ 0 h 2"/>
                  <a:gd name="T14" fmla="*/ 0 w 4"/>
                  <a:gd name="T15" fmla="*/ 0 h 2"/>
                  <a:gd name="T16" fmla="*/ 0 w 4"/>
                  <a:gd name="T17" fmla="*/ 2 h 2"/>
                  <a:gd name="T18" fmla="*/ 0 w 4"/>
                  <a:gd name="T19" fmla="*/ 2 h 2"/>
                  <a:gd name="T20" fmla="*/ 0 w 4"/>
                  <a:gd name="T21" fmla="*/ 2 h 2"/>
                  <a:gd name="T22" fmla="*/ 2 w 4"/>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2" y="2"/>
                    </a:moveTo>
                    <a:lnTo>
                      <a:pt x="4" y="2"/>
                    </a:lnTo>
                    <a:lnTo>
                      <a:pt x="4" y="2"/>
                    </a:lnTo>
                    <a:lnTo>
                      <a:pt x="4" y="2"/>
                    </a:lnTo>
                    <a:lnTo>
                      <a:pt x="2" y="2"/>
                    </a:lnTo>
                    <a:lnTo>
                      <a:pt x="2" y="2"/>
                    </a:lnTo>
                    <a:lnTo>
                      <a:pt x="0" y="0"/>
                    </a:lnTo>
                    <a:lnTo>
                      <a:pt x="0" y="0"/>
                    </a:lnTo>
                    <a:lnTo>
                      <a:pt x="0" y="2"/>
                    </a:lnTo>
                    <a:lnTo>
                      <a:pt x="0" y="2"/>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Freeform 318"/>
              <p:cNvSpPr/>
              <p:nvPr/>
            </p:nvSpPr>
            <p:spPr bwMode="auto">
              <a:xfrm>
                <a:off x="1825" y="1030"/>
                <a:ext cx="0" cy="2"/>
              </a:xfrm>
              <a:custGeom>
                <a:avLst/>
                <a:gdLst>
                  <a:gd name="T0" fmla="*/ 2 h 2"/>
                  <a:gd name="T1" fmla="*/ 2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0" name="Freeform 319"/>
              <p:cNvSpPr/>
              <p:nvPr/>
            </p:nvSpPr>
            <p:spPr bwMode="auto">
              <a:xfrm>
                <a:off x="1807" y="1033"/>
                <a:ext cx="51" cy="84"/>
              </a:xfrm>
              <a:custGeom>
                <a:avLst/>
                <a:gdLst>
                  <a:gd name="T0" fmla="*/ 2 w 51"/>
                  <a:gd name="T1" fmla="*/ 15 h 84"/>
                  <a:gd name="T2" fmla="*/ 0 w 51"/>
                  <a:gd name="T3" fmla="*/ 17 h 84"/>
                  <a:gd name="T4" fmla="*/ 0 w 51"/>
                  <a:gd name="T5" fmla="*/ 20 h 84"/>
                  <a:gd name="T6" fmla="*/ 5 w 51"/>
                  <a:gd name="T7" fmla="*/ 20 h 84"/>
                  <a:gd name="T8" fmla="*/ 2 w 51"/>
                  <a:gd name="T9" fmla="*/ 28 h 84"/>
                  <a:gd name="T10" fmla="*/ 2 w 51"/>
                  <a:gd name="T11" fmla="*/ 29 h 84"/>
                  <a:gd name="T12" fmla="*/ 4 w 51"/>
                  <a:gd name="T13" fmla="*/ 28 h 84"/>
                  <a:gd name="T14" fmla="*/ 5 w 51"/>
                  <a:gd name="T15" fmla="*/ 24 h 84"/>
                  <a:gd name="T16" fmla="*/ 5 w 51"/>
                  <a:gd name="T17" fmla="*/ 26 h 84"/>
                  <a:gd name="T18" fmla="*/ 9 w 51"/>
                  <a:gd name="T19" fmla="*/ 26 h 84"/>
                  <a:gd name="T20" fmla="*/ 7 w 51"/>
                  <a:gd name="T21" fmla="*/ 29 h 84"/>
                  <a:gd name="T22" fmla="*/ 5 w 51"/>
                  <a:gd name="T23" fmla="*/ 35 h 84"/>
                  <a:gd name="T24" fmla="*/ 5 w 51"/>
                  <a:gd name="T25" fmla="*/ 38 h 84"/>
                  <a:gd name="T26" fmla="*/ 9 w 51"/>
                  <a:gd name="T27" fmla="*/ 38 h 84"/>
                  <a:gd name="T28" fmla="*/ 15 w 51"/>
                  <a:gd name="T29" fmla="*/ 37 h 84"/>
                  <a:gd name="T30" fmla="*/ 16 w 51"/>
                  <a:gd name="T31" fmla="*/ 37 h 84"/>
                  <a:gd name="T32" fmla="*/ 16 w 51"/>
                  <a:gd name="T33" fmla="*/ 44 h 84"/>
                  <a:gd name="T34" fmla="*/ 20 w 51"/>
                  <a:gd name="T35" fmla="*/ 44 h 84"/>
                  <a:gd name="T36" fmla="*/ 20 w 51"/>
                  <a:gd name="T37" fmla="*/ 49 h 84"/>
                  <a:gd name="T38" fmla="*/ 18 w 51"/>
                  <a:gd name="T39" fmla="*/ 51 h 84"/>
                  <a:gd name="T40" fmla="*/ 9 w 51"/>
                  <a:gd name="T41" fmla="*/ 57 h 84"/>
                  <a:gd name="T42" fmla="*/ 11 w 51"/>
                  <a:gd name="T43" fmla="*/ 58 h 84"/>
                  <a:gd name="T44" fmla="*/ 4 w 51"/>
                  <a:gd name="T45" fmla="*/ 67 h 84"/>
                  <a:gd name="T46" fmla="*/ 9 w 51"/>
                  <a:gd name="T47" fmla="*/ 67 h 84"/>
                  <a:gd name="T48" fmla="*/ 13 w 51"/>
                  <a:gd name="T49" fmla="*/ 67 h 84"/>
                  <a:gd name="T50" fmla="*/ 18 w 51"/>
                  <a:gd name="T51" fmla="*/ 69 h 84"/>
                  <a:gd name="T52" fmla="*/ 20 w 51"/>
                  <a:gd name="T53" fmla="*/ 71 h 84"/>
                  <a:gd name="T54" fmla="*/ 11 w 51"/>
                  <a:gd name="T55" fmla="*/ 73 h 84"/>
                  <a:gd name="T56" fmla="*/ 0 w 51"/>
                  <a:gd name="T57" fmla="*/ 82 h 84"/>
                  <a:gd name="T58" fmla="*/ 4 w 51"/>
                  <a:gd name="T59" fmla="*/ 84 h 84"/>
                  <a:gd name="T60" fmla="*/ 11 w 51"/>
                  <a:gd name="T61" fmla="*/ 80 h 84"/>
                  <a:gd name="T62" fmla="*/ 16 w 51"/>
                  <a:gd name="T63" fmla="*/ 78 h 84"/>
                  <a:gd name="T64" fmla="*/ 22 w 51"/>
                  <a:gd name="T65" fmla="*/ 78 h 84"/>
                  <a:gd name="T66" fmla="*/ 25 w 51"/>
                  <a:gd name="T67" fmla="*/ 76 h 84"/>
                  <a:gd name="T68" fmla="*/ 29 w 51"/>
                  <a:gd name="T69" fmla="*/ 75 h 84"/>
                  <a:gd name="T70" fmla="*/ 33 w 51"/>
                  <a:gd name="T71" fmla="*/ 76 h 84"/>
                  <a:gd name="T72" fmla="*/ 49 w 51"/>
                  <a:gd name="T73" fmla="*/ 73 h 84"/>
                  <a:gd name="T74" fmla="*/ 44 w 51"/>
                  <a:gd name="T75" fmla="*/ 69 h 84"/>
                  <a:gd name="T76" fmla="*/ 45 w 51"/>
                  <a:gd name="T77" fmla="*/ 67 h 84"/>
                  <a:gd name="T78" fmla="*/ 47 w 51"/>
                  <a:gd name="T79" fmla="*/ 66 h 84"/>
                  <a:gd name="T80" fmla="*/ 51 w 51"/>
                  <a:gd name="T81" fmla="*/ 64 h 84"/>
                  <a:gd name="T82" fmla="*/ 47 w 51"/>
                  <a:gd name="T83" fmla="*/ 55 h 84"/>
                  <a:gd name="T84" fmla="*/ 40 w 51"/>
                  <a:gd name="T85" fmla="*/ 57 h 84"/>
                  <a:gd name="T86" fmla="*/ 42 w 51"/>
                  <a:gd name="T87" fmla="*/ 53 h 84"/>
                  <a:gd name="T88" fmla="*/ 38 w 51"/>
                  <a:gd name="T89" fmla="*/ 49 h 84"/>
                  <a:gd name="T90" fmla="*/ 40 w 51"/>
                  <a:gd name="T91" fmla="*/ 49 h 84"/>
                  <a:gd name="T92" fmla="*/ 36 w 51"/>
                  <a:gd name="T93" fmla="*/ 42 h 84"/>
                  <a:gd name="T94" fmla="*/ 31 w 51"/>
                  <a:gd name="T95" fmla="*/ 38 h 84"/>
                  <a:gd name="T96" fmla="*/ 29 w 51"/>
                  <a:gd name="T97" fmla="*/ 31 h 84"/>
                  <a:gd name="T98" fmla="*/ 22 w 51"/>
                  <a:gd name="T99" fmla="*/ 26 h 84"/>
                  <a:gd name="T100" fmla="*/ 18 w 51"/>
                  <a:gd name="T101" fmla="*/ 24 h 84"/>
                  <a:gd name="T102" fmla="*/ 20 w 51"/>
                  <a:gd name="T103" fmla="*/ 22 h 84"/>
                  <a:gd name="T104" fmla="*/ 24 w 51"/>
                  <a:gd name="T105" fmla="*/ 20 h 84"/>
                  <a:gd name="T106" fmla="*/ 27 w 51"/>
                  <a:gd name="T107" fmla="*/ 13 h 84"/>
                  <a:gd name="T108" fmla="*/ 20 w 51"/>
                  <a:gd name="T109" fmla="*/ 9 h 84"/>
                  <a:gd name="T110" fmla="*/ 13 w 51"/>
                  <a:gd name="T111" fmla="*/ 11 h 84"/>
                  <a:gd name="T112" fmla="*/ 15 w 51"/>
                  <a:gd name="T113" fmla="*/ 9 h 84"/>
                  <a:gd name="T114" fmla="*/ 16 w 51"/>
                  <a:gd name="T115" fmla="*/ 4 h 84"/>
                  <a:gd name="T116" fmla="*/ 15 w 51"/>
                  <a:gd name="T117" fmla="*/ 0 h 84"/>
                  <a:gd name="T118" fmla="*/ 5 w 51"/>
                  <a:gd name="T119" fmla="*/ 2 h 84"/>
                  <a:gd name="T120" fmla="*/ 5 w 51"/>
                  <a:gd name="T121" fmla="*/ 6 h 84"/>
                  <a:gd name="T122" fmla="*/ 2 w 51"/>
                  <a:gd name="T123"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84">
                    <a:moveTo>
                      <a:pt x="4" y="13"/>
                    </a:moveTo>
                    <a:lnTo>
                      <a:pt x="4" y="13"/>
                    </a:lnTo>
                    <a:lnTo>
                      <a:pt x="2" y="13"/>
                    </a:lnTo>
                    <a:lnTo>
                      <a:pt x="4" y="13"/>
                    </a:lnTo>
                    <a:lnTo>
                      <a:pt x="2" y="15"/>
                    </a:lnTo>
                    <a:lnTo>
                      <a:pt x="2" y="15"/>
                    </a:lnTo>
                    <a:lnTo>
                      <a:pt x="2" y="15"/>
                    </a:lnTo>
                    <a:lnTo>
                      <a:pt x="2" y="17"/>
                    </a:lnTo>
                    <a:lnTo>
                      <a:pt x="2" y="17"/>
                    </a:lnTo>
                    <a:lnTo>
                      <a:pt x="0" y="17"/>
                    </a:lnTo>
                    <a:lnTo>
                      <a:pt x="0" y="19"/>
                    </a:lnTo>
                    <a:lnTo>
                      <a:pt x="0" y="19"/>
                    </a:lnTo>
                    <a:lnTo>
                      <a:pt x="0" y="19"/>
                    </a:lnTo>
                    <a:lnTo>
                      <a:pt x="0" y="19"/>
                    </a:lnTo>
                    <a:lnTo>
                      <a:pt x="0" y="20"/>
                    </a:lnTo>
                    <a:lnTo>
                      <a:pt x="0" y="20"/>
                    </a:lnTo>
                    <a:lnTo>
                      <a:pt x="2" y="22"/>
                    </a:lnTo>
                    <a:lnTo>
                      <a:pt x="4" y="20"/>
                    </a:lnTo>
                    <a:lnTo>
                      <a:pt x="5" y="20"/>
                    </a:lnTo>
                    <a:lnTo>
                      <a:pt x="5" y="20"/>
                    </a:lnTo>
                    <a:lnTo>
                      <a:pt x="4" y="24"/>
                    </a:lnTo>
                    <a:lnTo>
                      <a:pt x="2" y="24"/>
                    </a:lnTo>
                    <a:lnTo>
                      <a:pt x="2" y="26"/>
                    </a:lnTo>
                    <a:lnTo>
                      <a:pt x="2" y="26"/>
                    </a:lnTo>
                    <a:lnTo>
                      <a:pt x="2" y="28"/>
                    </a:lnTo>
                    <a:lnTo>
                      <a:pt x="2" y="28"/>
                    </a:lnTo>
                    <a:lnTo>
                      <a:pt x="2" y="28"/>
                    </a:lnTo>
                    <a:lnTo>
                      <a:pt x="4" y="28"/>
                    </a:lnTo>
                    <a:lnTo>
                      <a:pt x="4" y="28"/>
                    </a:lnTo>
                    <a:lnTo>
                      <a:pt x="2" y="29"/>
                    </a:lnTo>
                    <a:lnTo>
                      <a:pt x="0" y="33"/>
                    </a:lnTo>
                    <a:lnTo>
                      <a:pt x="2" y="33"/>
                    </a:lnTo>
                    <a:lnTo>
                      <a:pt x="2" y="33"/>
                    </a:lnTo>
                    <a:lnTo>
                      <a:pt x="2" y="31"/>
                    </a:lnTo>
                    <a:lnTo>
                      <a:pt x="4" y="28"/>
                    </a:lnTo>
                    <a:lnTo>
                      <a:pt x="4" y="28"/>
                    </a:lnTo>
                    <a:lnTo>
                      <a:pt x="4" y="26"/>
                    </a:lnTo>
                    <a:lnTo>
                      <a:pt x="4" y="26"/>
                    </a:lnTo>
                    <a:lnTo>
                      <a:pt x="5" y="24"/>
                    </a:lnTo>
                    <a:lnTo>
                      <a:pt x="5" y="24"/>
                    </a:lnTo>
                    <a:lnTo>
                      <a:pt x="5" y="26"/>
                    </a:lnTo>
                    <a:lnTo>
                      <a:pt x="5" y="28"/>
                    </a:lnTo>
                    <a:lnTo>
                      <a:pt x="5" y="28"/>
                    </a:lnTo>
                    <a:lnTo>
                      <a:pt x="5" y="26"/>
                    </a:lnTo>
                    <a:lnTo>
                      <a:pt x="5" y="26"/>
                    </a:lnTo>
                    <a:lnTo>
                      <a:pt x="5" y="28"/>
                    </a:lnTo>
                    <a:lnTo>
                      <a:pt x="5" y="26"/>
                    </a:lnTo>
                    <a:lnTo>
                      <a:pt x="7" y="26"/>
                    </a:lnTo>
                    <a:lnTo>
                      <a:pt x="7" y="26"/>
                    </a:lnTo>
                    <a:lnTo>
                      <a:pt x="9" y="26"/>
                    </a:lnTo>
                    <a:lnTo>
                      <a:pt x="7" y="26"/>
                    </a:lnTo>
                    <a:lnTo>
                      <a:pt x="7" y="28"/>
                    </a:lnTo>
                    <a:lnTo>
                      <a:pt x="7" y="28"/>
                    </a:lnTo>
                    <a:lnTo>
                      <a:pt x="7" y="29"/>
                    </a:lnTo>
                    <a:lnTo>
                      <a:pt x="7" y="29"/>
                    </a:lnTo>
                    <a:lnTo>
                      <a:pt x="7" y="29"/>
                    </a:lnTo>
                    <a:lnTo>
                      <a:pt x="9" y="31"/>
                    </a:lnTo>
                    <a:lnTo>
                      <a:pt x="7" y="31"/>
                    </a:lnTo>
                    <a:lnTo>
                      <a:pt x="7" y="33"/>
                    </a:lnTo>
                    <a:lnTo>
                      <a:pt x="5" y="35"/>
                    </a:lnTo>
                    <a:lnTo>
                      <a:pt x="5" y="35"/>
                    </a:lnTo>
                    <a:lnTo>
                      <a:pt x="5" y="37"/>
                    </a:lnTo>
                    <a:lnTo>
                      <a:pt x="5" y="37"/>
                    </a:lnTo>
                    <a:lnTo>
                      <a:pt x="5" y="37"/>
                    </a:lnTo>
                    <a:lnTo>
                      <a:pt x="5" y="38"/>
                    </a:lnTo>
                    <a:lnTo>
                      <a:pt x="5" y="38"/>
                    </a:lnTo>
                    <a:lnTo>
                      <a:pt x="5" y="37"/>
                    </a:lnTo>
                    <a:lnTo>
                      <a:pt x="5" y="37"/>
                    </a:lnTo>
                    <a:lnTo>
                      <a:pt x="7" y="37"/>
                    </a:lnTo>
                    <a:lnTo>
                      <a:pt x="9" y="38"/>
                    </a:lnTo>
                    <a:lnTo>
                      <a:pt x="11" y="38"/>
                    </a:lnTo>
                    <a:lnTo>
                      <a:pt x="11" y="38"/>
                    </a:lnTo>
                    <a:lnTo>
                      <a:pt x="11" y="37"/>
                    </a:lnTo>
                    <a:lnTo>
                      <a:pt x="13" y="37"/>
                    </a:lnTo>
                    <a:lnTo>
                      <a:pt x="15" y="37"/>
                    </a:lnTo>
                    <a:lnTo>
                      <a:pt x="15" y="37"/>
                    </a:lnTo>
                    <a:lnTo>
                      <a:pt x="16" y="37"/>
                    </a:lnTo>
                    <a:lnTo>
                      <a:pt x="18" y="37"/>
                    </a:lnTo>
                    <a:lnTo>
                      <a:pt x="18" y="37"/>
                    </a:lnTo>
                    <a:lnTo>
                      <a:pt x="16" y="37"/>
                    </a:lnTo>
                    <a:lnTo>
                      <a:pt x="15" y="40"/>
                    </a:lnTo>
                    <a:lnTo>
                      <a:pt x="15" y="40"/>
                    </a:lnTo>
                    <a:lnTo>
                      <a:pt x="15" y="42"/>
                    </a:lnTo>
                    <a:lnTo>
                      <a:pt x="16" y="42"/>
                    </a:lnTo>
                    <a:lnTo>
                      <a:pt x="16" y="44"/>
                    </a:lnTo>
                    <a:lnTo>
                      <a:pt x="16" y="42"/>
                    </a:lnTo>
                    <a:lnTo>
                      <a:pt x="18" y="44"/>
                    </a:lnTo>
                    <a:lnTo>
                      <a:pt x="20" y="44"/>
                    </a:lnTo>
                    <a:lnTo>
                      <a:pt x="20" y="44"/>
                    </a:lnTo>
                    <a:lnTo>
                      <a:pt x="20" y="44"/>
                    </a:lnTo>
                    <a:lnTo>
                      <a:pt x="20" y="46"/>
                    </a:lnTo>
                    <a:lnTo>
                      <a:pt x="20" y="46"/>
                    </a:lnTo>
                    <a:lnTo>
                      <a:pt x="20" y="47"/>
                    </a:lnTo>
                    <a:lnTo>
                      <a:pt x="20" y="47"/>
                    </a:lnTo>
                    <a:lnTo>
                      <a:pt x="20" y="49"/>
                    </a:lnTo>
                    <a:lnTo>
                      <a:pt x="18" y="49"/>
                    </a:lnTo>
                    <a:lnTo>
                      <a:pt x="20" y="51"/>
                    </a:lnTo>
                    <a:lnTo>
                      <a:pt x="20" y="51"/>
                    </a:lnTo>
                    <a:lnTo>
                      <a:pt x="20" y="51"/>
                    </a:lnTo>
                    <a:lnTo>
                      <a:pt x="18" y="51"/>
                    </a:lnTo>
                    <a:lnTo>
                      <a:pt x="15" y="51"/>
                    </a:lnTo>
                    <a:lnTo>
                      <a:pt x="13" y="53"/>
                    </a:lnTo>
                    <a:lnTo>
                      <a:pt x="11" y="55"/>
                    </a:lnTo>
                    <a:lnTo>
                      <a:pt x="7" y="57"/>
                    </a:lnTo>
                    <a:lnTo>
                      <a:pt x="9" y="57"/>
                    </a:lnTo>
                    <a:lnTo>
                      <a:pt x="11" y="55"/>
                    </a:lnTo>
                    <a:lnTo>
                      <a:pt x="11" y="55"/>
                    </a:lnTo>
                    <a:lnTo>
                      <a:pt x="11" y="57"/>
                    </a:lnTo>
                    <a:lnTo>
                      <a:pt x="11" y="58"/>
                    </a:lnTo>
                    <a:lnTo>
                      <a:pt x="11" y="58"/>
                    </a:lnTo>
                    <a:lnTo>
                      <a:pt x="13" y="60"/>
                    </a:lnTo>
                    <a:lnTo>
                      <a:pt x="11" y="62"/>
                    </a:lnTo>
                    <a:lnTo>
                      <a:pt x="7" y="64"/>
                    </a:lnTo>
                    <a:lnTo>
                      <a:pt x="4" y="66"/>
                    </a:lnTo>
                    <a:lnTo>
                      <a:pt x="4" y="67"/>
                    </a:lnTo>
                    <a:lnTo>
                      <a:pt x="5" y="67"/>
                    </a:lnTo>
                    <a:lnTo>
                      <a:pt x="5" y="67"/>
                    </a:lnTo>
                    <a:lnTo>
                      <a:pt x="5" y="67"/>
                    </a:lnTo>
                    <a:lnTo>
                      <a:pt x="7" y="67"/>
                    </a:lnTo>
                    <a:lnTo>
                      <a:pt x="9" y="67"/>
                    </a:lnTo>
                    <a:lnTo>
                      <a:pt x="9" y="67"/>
                    </a:lnTo>
                    <a:lnTo>
                      <a:pt x="11" y="69"/>
                    </a:lnTo>
                    <a:lnTo>
                      <a:pt x="11" y="69"/>
                    </a:lnTo>
                    <a:lnTo>
                      <a:pt x="13" y="67"/>
                    </a:lnTo>
                    <a:lnTo>
                      <a:pt x="13" y="67"/>
                    </a:lnTo>
                    <a:lnTo>
                      <a:pt x="15" y="69"/>
                    </a:lnTo>
                    <a:lnTo>
                      <a:pt x="16" y="71"/>
                    </a:lnTo>
                    <a:lnTo>
                      <a:pt x="16" y="69"/>
                    </a:lnTo>
                    <a:lnTo>
                      <a:pt x="18" y="69"/>
                    </a:lnTo>
                    <a:lnTo>
                      <a:pt x="18" y="69"/>
                    </a:lnTo>
                    <a:lnTo>
                      <a:pt x="20" y="69"/>
                    </a:lnTo>
                    <a:lnTo>
                      <a:pt x="22" y="67"/>
                    </a:lnTo>
                    <a:lnTo>
                      <a:pt x="22" y="67"/>
                    </a:lnTo>
                    <a:lnTo>
                      <a:pt x="22" y="69"/>
                    </a:lnTo>
                    <a:lnTo>
                      <a:pt x="20" y="71"/>
                    </a:lnTo>
                    <a:lnTo>
                      <a:pt x="18" y="71"/>
                    </a:lnTo>
                    <a:lnTo>
                      <a:pt x="18" y="73"/>
                    </a:lnTo>
                    <a:lnTo>
                      <a:pt x="16" y="73"/>
                    </a:lnTo>
                    <a:lnTo>
                      <a:pt x="13" y="73"/>
                    </a:lnTo>
                    <a:lnTo>
                      <a:pt x="11" y="73"/>
                    </a:lnTo>
                    <a:lnTo>
                      <a:pt x="11" y="73"/>
                    </a:lnTo>
                    <a:lnTo>
                      <a:pt x="9" y="75"/>
                    </a:lnTo>
                    <a:lnTo>
                      <a:pt x="9" y="76"/>
                    </a:lnTo>
                    <a:lnTo>
                      <a:pt x="4" y="80"/>
                    </a:lnTo>
                    <a:lnTo>
                      <a:pt x="0" y="82"/>
                    </a:lnTo>
                    <a:lnTo>
                      <a:pt x="0" y="84"/>
                    </a:lnTo>
                    <a:lnTo>
                      <a:pt x="0" y="84"/>
                    </a:lnTo>
                    <a:lnTo>
                      <a:pt x="2" y="84"/>
                    </a:lnTo>
                    <a:lnTo>
                      <a:pt x="4" y="84"/>
                    </a:lnTo>
                    <a:lnTo>
                      <a:pt x="4" y="84"/>
                    </a:lnTo>
                    <a:lnTo>
                      <a:pt x="4" y="84"/>
                    </a:lnTo>
                    <a:lnTo>
                      <a:pt x="5" y="82"/>
                    </a:lnTo>
                    <a:lnTo>
                      <a:pt x="5" y="82"/>
                    </a:lnTo>
                    <a:lnTo>
                      <a:pt x="7" y="80"/>
                    </a:lnTo>
                    <a:lnTo>
                      <a:pt x="11" y="80"/>
                    </a:lnTo>
                    <a:lnTo>
                      <a:pt x="13" y="82"/>
                    </a:lnTo>
                    <a:lnTo>
                      <a:pt x="15" y="82"/>
                    </a:lnTo>
                    <a:lnTo>
                      <a:pt x="15" y="80"/>
                    </a:lnTo>
                    <a:lnTo>
                      <a:pt x="15" y="78"/>
                    </a:lnTo>
                    <a:lnTo>
                      <a:pt x="16" y="78"/>
                    </a:lnTo>
                    <a:lnTo>
                      <a:pt x="16" y="78"/>
                    </a:lnTo>
                    <a:lnTo>
                      <a:pt x="18" y="76"/>
                    </a:lnTo>
                    <a:lnTo>
                      <a:pt x="20" y="76"/>
                    </a:lnTo>
                    <a:lnTo>
                      <a:pt x="22" y="78"/>
                    </a:lnTo>
                    <a:lnTo>
                      <a:pt x="22" y="78"/>
                    </a:lnTo>
                    <a:lnTo>
                      <a:pt x="22" y="78"/>
                    </a:lnTo>
                    <a:lnTo>
                      <a:pt x="24" y="78"/>
                    </a:lnTo>
                    <a:lnTo>
                      <a:pt x="25" y="78"/>
                    </a:lnTo>
                    <a:lnTo>
                      <a:pt x="25" y="78"/>
                    </a:lnTo>
                    <a:lnTo>
                      <a:pt x="25" y="76"/>
                    </a:lnTo>
                    <a:lnTo>
                      <a:pt x="29" y="76"/>
                    </a:lnTo>
                    <a:lnTo>
                      <a:pt x="29" y="76"/>
                    </a:lnTo>
                    <a:lnTo>
                      <a:pt x="29" y="76"/>
                    </a:lnTo>
                    <a:lnTo>
                      <a:pt x="29" y="76"/>
                    </a:lnTo>
                    <a:lnTo>
                      <a:pt x="29" y="75"/>
                    </a:lnTo>
                    <a:lnTo>
                      <a:pt x="31" y="75"/>
                    </a:lnTo>
                    <a:lnTo>
                      <a:pt x="31" y="76"/>
                    </a:lnTo>
                    <a:lnTo>
                      <a:pt x="33" y="75"/>
                    </a:lnTo>
                    <a:lnTo>
                      <a:pt x="33" y="76"/>
                    </a:lnTo>
                    <a:lnTo>
                      <a:pt x="33" y="76"/>
                    </a:lnTo>
                    <a:lnTo>
                      <a:pt x="38" y="76"/>
                    </a:lnTo>
                    <a:lnTo>
                      <a:pt x="40" y="76"/>
                    </a:lnTo>
                    <a:lnTo>
                      <a:pt x="45" y="75"/>
                    </a:lnTo>
                    <a:lnTo>
                      <a:pt x="45" y="75"/>
                    </a:lnTo>
                    <a:lnTo>
                      <a:pt x="49" y="73"/>
                    </a:lnTo>
                    <a:lnTo>
                      <a:pt x="49" y="71"/>
                    </a:lnTo>
                    <a:lnTo>
                      <a:pt x="49" y="71"/>
                    </a:lnTo>
                    <a:lnTo>
                      <a:pt x="45" y="71"/>
                    </a:lnTo>
                    <a:lnTo>
                      <a:pt x="44" y="71"/>
                    </a:lnTo>
                    <a:lnTo>
                      <a:pt x="44" y="69"/>
                    </a:lnTo>
                    <a:lnTo>
                      <a:pt x="44" y="69"/>
                    </a:lnTo>
                    <a:lnTo>
                      <a:pt x="44" y="69"/>
                    </a:lnTo>
                    <a:lnTo>
                      <a:pt x="45" y="67"/>
                    </a:lnTo>
                    <a:lnTo>
                      <a:pt x="45" y="67"/>
                    </a:lnTo>
                    <a:lnTo>
                      <a:pt x="45" y="67"/>
                    </a:lnTo>
                    <a:lnTo>
                      <a:pt x="44" y="67"/>
                    </a:lnTo>
                    <a:lnTo>
                      <a:pt x="45" y="67"/>
                    </a:lnTo>
                    <a:lnTo>
                      <a:pt x="45" y="66"/>
                    </a:lnTo>
                    <a:lnTo>
                      <a:pt x="47" y="67"/>
                    </a:lnTo>
                    <a:lnTo>
                      <a:pt x="47" y="66"/>
                    </a:lnTo>
                    <a:lnTo>
                      <a:pt x="47" y="66"/>
                    </a:lnTo>
                    <a:lnTo>
                      <a:pt x="47" y="64"/>
                    </a:lnTo>
                    <a:lnTo>
                      <a:pt x="47" y="64"/>
                    </a:lnTo>
                    <a:lnTo>
                      <a:pt x="49" y="64"/>
                    </a:lnTo>
                    <a:lnTo>
                      <a:pt x="51" y="64"/>
                    </a:lnTo>
                    <a:lnTo>
                      <a:pt x="51" y="60"/>
                    </a:lnTo>
                    <a:lnTo>
                      <a:pt x="51" y="60"/>
                    </a:lnTo>
                    <a:lnTo>
                      <a:pt x="51" y="58"/>
                    </a:lnTo>
                    <a:lnTo>
                      <a:pt x="49" y="57"/>
                    </a:lnTo>
                    <a:lnTo>
                      <a:pt x="47" y="55"/>
                    </a:lnTo>
                    <a:lnTo>
                      <a:pt x="47" y="55"/>
                    </a:lnTo>
                    <a:lnTo>
                      <a:pt x="45" y="55"/>
                    </a:lnTo>
                    <a:lnTo>
                      <a:pt x="42" y="55"/>
                    </a:lnTo>
                    <a:lnTo>
                      <a:pt x="42" y="57"/>
                    </a:lnTo>
                    <a:lnTo>
                      <a:pt x="40" y="57"/>
                    </a:lnTo>
                    <a:lnTo>
                      <a:pt x="40" y="57"/>
                    </a:lnTo>
                    <a:lnTo>
                      <a:pt x="38" y="57"/>
                    </a:lnTo>
                    <a:lnTo>
                      <a:pt x="40" y="55"/>
                    </a:lnTo>
                    <a:lnTo>
                      <a:pt x="42" y="55"/>
                    </a:lnTo>
                    <a:lnTo>
                      <a:pt x="42" y="53"/>
                    </a:lnTo>
                    <a:lnTo>
                      <a:pt x="42" y="53"/>
                    </a:lnTo>
                    <a:lnTo>
                      <a:pt x="40" y="51"/>
                    </a:lnTo>
                    <a:lnTo>
                      <a:pt x="40" y="51"/>
                    </a:lnTo>
                    <a:lnTo>
                      <a:pt x="38" y="49"/>
                    </a:lnTo>
                    <a:lnTo>
                      <a:pt x="38" y="49"/>
                    </a:lnTo>
                    <a:lnTo>
                      <a:pt x="36" y="47"/>
                    </a:lnTo>
                    <a:lnTo>
                      <a:pt x="38" y="47"/>
                    </a:lnTo>
                    <a:lnTo>
                      <a:pt x="38" y="49"/>
                    </a:lnTo>
                    <a:lnTo>
                      <a:pt x="40" y="49"/>
                    </a:lnTo>
                    <a:lnTo>
                      <a:pt x="40" y="49"/>
                    </a:lnTo>
                    <a:lnTo>
                      <a:pt x="40" y="47"/>
                    </a:lnTo>
                    <a:lnTo>
                      <a:pt x="38" y="46"/>
                    </a:lnTo>
                    <a:lnTo>
                      <a:pt x="38" y="46"/>
                    </a:lnTo>
                    <a:lnTo>
                      <a:pt x="38" y="44"/>
                    </a:lnTo>
                    <a:lnTo>
                      <a:pt x="36" y="42"/>
                    </a:lnTo>
                    <a:lnTo>
                      <a:pt x="36" y="42"/>
                    </a:lnTo>
                    <a:lnTo>
                      <a:pt x="34" y="40"/>
                    </a:lnTo>
                    <a:lnTo>
                      <a:pt x="34" y="40"/>
                    </a:lnTo>
                    <a:lnTo>
                      <a:pt x="33" y="40"/>
                    </a:lnTo>
                    <a:lnTo>
                      <a:pt x="31" y="38"/>
                    </a:lnTo>
                    <a:lnTo>
                      <a:pt x="31" y="38"/>
                    </a:lnTo>
                    <a:lnTo>
                      <a:pt x="31" y="37"/>
                    </a:lnTo>
                    <a:lnTo>
                      <a:pt x="29" y="35"/>
                    </a:lnTo>
                    <a:lnTo>
                      <a:pt x="29" y="35"/>
                    </a:lnTo>
                    <a:lnTo>
                      <a:pt x="29" y="31"/>
                    </a:lnTo>
                    <a:lnTo>
                      <a:pt x="27" y="29"/>
                    </a:lnTo>
                    <a:lnTo>
                      <a:pt x="27" y="28"/>
                    </a:lnTo>
                    <a:lnTo>
                      <a:pt x="25" y="28"/>
                    </a:lnTo>
                    <a:lnTo>
                      <a:pt x="22" y="26"/>
                    </a:lnTo>
                    <a:lnTo>
                      <a:pt x="22" y="26"/>
                    </a:lnTo>
                    <a:lnTo>
                      <a:pt x="20" y="26"/>
                    </a:lnTo>
                    <a:lnTo>
                      <a:pt x="18" y="26"/>
                    </a:lnTo>
                    <a:lnTo>
                      <a:pt x="18" y="26"/>
                    </a:lnTo>
                    <a:lnTo>
                      <a:pt x="18" y="26"/>
                    </a:lnTo>
                    <a:lnTo>
                      <a:pt x="18" y="24"/>
                    </a:lnTo>
                    <a:lnTo>
                      <a:pt x="20" y="24"/>
                    </a:lnTo>
                    <a:lnTo>
                      <a:pt x="20" y="24"/>
                    </a:lnTo>
                    <a:lnTo>
                      <a:pt x="22" y="24"/>
                    </a:lnTo>
                    <a:lnTo>
                      <a:pt x="20" y="22"/>
                    </a:lnTo>
                    <a:lnTo>
                      <a:pt x="20" y="22"/>
                    </a:lnTo>
                    <a:lnTo>
                      <a:pt x="20" y="22"/>
                    </a:lnTo>
                    <a:lnTo>
                      <a:pt x="22" y="22"/>
                    </a:lnTo>
                    <a:lnTo>
                      <a:pt x="22" y="20"/>
                    </a:lnTo>
                    <a:lnTo>
                      <a:pt x="22" y="20"/>
                    </a:lnTo>
                    <a:lnTo>
                      <a:pt x="24" y="20"/>
                    </a:lnTo>
                    <a:lnTo>
                      <a:pt x="24" y="19"/>
                    </a:lnTo>
                    <a:lnTo>
                      <a:pt x="24" y="17"/>
                    </a:lnTo>
                    <a:lnTo>
                      <a:pt x="25" y="15"/>
                    </a:lnTo>
                    <a:lnTo>
                      <a:pt x="25" y="13"/>
                    </a:lnTo>
                    <a:lnTo>
                      <a:pt x="27" y="13"/>
                    </a:lnTo>
                    <a:lnTo>
                      <a:pt x="27" y="11"/>
                    </a:lnTo>
                    <a:lnTo>
                      <a:pt x="27" y="9"/>
                    </a:lnTo>
                    <a:lnTo>
                      <a:pt x="25" y="9"/>
                    </a:lnTo>
                    <a:lnTo>
                      <a:pt x="24" y="9"/>
                    </a:lnTo>
                    <a:lnTo>
                      <a:pt x="20" y="9"/>
                    </a:lnTo>
                    <a:lnTo>
                      <a:pt x="20" y="9"/>
                    </a:lnTo>
                    <a:lnTo>
                      <a:pt x="18" y="9"/>
                    </a:lnTo>
                    <a:lnTo>
                      <a:pt x="13" y="11"/>
                    </a:lnTo>
                    <a:lnTo>
                      <a:pt x="13" y="11"/>
                    </a:lnTo>
                    <a:lnTo>
                      <a:pt x="13" y="11"/>
                    </a:lnTo>
                    <a:lnTo>
                      <a:pt x="13" y="9"/>
                    </a:lnTo>
                    <a:lnTo>
                      <a:pt x="11" y="9"/>
                    </a:lnTo>
                    <a:lnTo>
                      <a:pt x="11" y="9"/>
                    </a:lnTo>
                    <a:lnTo>
                      <a:pt x="13" y="9"/>
                    </a:lnTo>
                    <a:lnTo>
                      <a:pt x="15" y="9"/>
                    </a:lnTo>
                    <a:lnTo>
                      <a:pt x="13" y="8"/>
                    </a:lnTo>
                    <a:lnTo>
                      <a:pt x="13" y="8"/>
                    </a:lnTo>
                    <a:lnTo>
                      <a:pt x="15" y="6"/>
                    </a:lnTo>
                    <a:lnTo>
                      <a:pt x="16" y="6"/>
                    </a:lnTo>
                    <a:lnTo>
                      <a:pt x="16" y="4"/>
                    </a:lnTo>
                    <a:lnTo>
                      <a:pt x="18" y="4"/>
                    </a:lnTo>
                    <a:lnTo>
                      <a:pt x="20" y="0"/>
                    </a:lnTo>
                    <a:lnTo>
                      <a:pt x="18" y="0"/>
                    </a:lnTo>
                    <a:lnTo>
                      <a:pt x="16" y="0"/>
                    </a:lnTo>
                    <a:lnTo>
                      <a:pt x="15" y="0"/>
                    </a:lnTo>
                    <a:lnTo>
                      <a:pt x="13" y="0"/>
                    </a:lnTo>
                    <a:lnTo>
                      <a:pt x="11" y="2"/>
                    </a:lnTo>
                    <a:lnTo>
                      <a:pt x="9" y="0"/>
                    </a:lnTo>
                    <a:lnTo>
                      <a:pt x="7" y="0"/>
                    </a:lnTo>
                    <a:lnTo>
                      <a:pt x="5" y="2"/>
                    </a:lnTo>
                    <a:lnTo>
                      <a:pt x="5" y="4"/>
                    </a:lnTo>
                    <a:lnTo>
                      <a:pt x="5" y="4"/>
                    </a:lnTo>
                    <a:lnTo>
                      <a:pt x="5" y="6"/>
                    </a:lnTo>
                    <a:lnTo>
                      <a:pt x="4" y="6"/>
                    </a:lnTo>
                    <a:lnTo>
                      <a:pt x="5" y="6"/>
                    </a:lnTo>
                    <a:lnTo>
                      <a:pt x="5" y="8"/>
                    </a:lnTo>
                    <a:lnTo>
                      <a:pt x="2" y="9"/>
                    </a:lnTo>
                    <a:lnTo>
                      <a:pt x="2" y="11"/>
                    </a:lnTo>
                    <a:lnTo>
                      <a:pt x="2" y="11"/>
                    </a:lnTo>
                    <a:lnTo>
                      <a:pt x="2" y="13"/>
                    </a:lnTo>
                    <a:lnTo>
                      <a:pt x="2" y="13"/>
                    </a:lnTo>
                    <a:lnTo>
                      <a:pt x="4" y="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1" name="Freeform 320"/>
              <p:cNvSpPr/>
              <p:nvPr/>
            </p:nvSpPr>
            <p:spPr bwMode="auto">
              <a:xfrm>
                <a:off x="1814" y="1075"/>
                <a:ext cx="4" cy="2"/>
              </a:xfrm>
              <a:custGeom>
                <a:avLst/>
                <a:gdLst>
                  <a:gd name="T0" fmla="*/ 2 w 4"/>
                  <a:gd name="T1" fmla="*/ 2 h 2"/>
                  <a:gd name="T2" fmla="*/ 4 w 4"/>
                  <a:gd name="T3" fmla="*/ 0 h 2"/>
                  <a:gd name="T4" fmla="*/ 4 w 4"/>
                  <a:gd name="T5" fmla="*/ 0 h 2"/>
                  <a:gd name="T6" fmla="*/ 4 w 4"/>
                  <a:gd name="T7" fmla="*/ 0 h 2"/>
                  <a:gd name="T8" fmla="*/ 4 w 4"/>
                  <a:gd name="T9" fmla="*/ 0 h 2"/>
                  <a:gd name="T10" fmla="*/ 2 w 4"/>
                  <a:gd name="T11" fmla="*/ 0 h 2"/>
                  <a:gd name="T12" fmla="*/ 0 w 4"/>
                  <a:gd name="T13" fmla="*/ 2 h 2"/>
                  <a:gd name="T14" fmla="*/ 2 w 4"/>
                  <a:gd name="T15" fmla="*/ 2 h 2"/>
                  <a:gd name="T16" fmla="*/ 2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2"/>
                    </a:moveTo>
                    <a:lnTo>
                      <a:pt x="4" y="0"/>
                    </a:lnTo>
                    <a:lnTo>
                      <a:pt x="4" y="0"/>
                    </a:lnTo>
                    <a:lnTo>
                      <a:pt x="4" y="0"/>
                    </a:lnTo>
                    <a:lnTo>
                      <a:pt x="4" y="0"/>
                    </a:lnTo>
                    <a:lnTo>
                      <a:pt x="2" y="0"/>
                    </a:lnTo>
                    <a:lnTo>
                      <a:pt x="0"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Freeform 321"/>
              <p:cNvSpPr/>
              <p:nvPr/>
            </p:nvSpPr>
            <p:spPr bwMode="auto">
              <a:xfrm>
                <a:off x="1811" y="1062"/>
                <a:ext cx="1" cy="2"/>
              </a:xfrm>
              <a:custGeom>
                <a:avLst/>
                <a:gdLst>
                  <a:gd name="T0" fmla="*/ 1 w 1"/>
                  <a:gd name="T1" fmla="*/ 2 h 2"/>
                  <a:gd name="T2" fmla="*/ 1 w 1"/>
                  <a:gd name="T3" fmla="*/ 0 h 2"/>
                  <a:gd name="T4" fmla="*/ 1 w 1"/>
                  <a:gd name="T5" fmla="*/ 0 h 2"/>
                  <a:gd name="T6" fmla="*/ 0 w 1"/>
                  <a:gd name="T7" fmla="*/ 0 h 2"/>
                  <a:gd name="T8" fmla="*/ 0 w 1"/>
                  <a:gd name="T9" fmla="*/ 0 h 2"/>
                  <a:gd name="T10" fmla="*/ 0 w 1"/>
                  <a:gd name="T11" fmla="*/ 2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0"/>
                    </a:lnTo>
                    <a:lnTo>
                      <a:pt x="1" y="0"/>
                    </a:lnTo>
                    <a:lnTo>
                      <a:pt x="0" y="0"/>
                    </a:lnTo>
                    <a:lnTo>
                      <a:pt x="0" y="0"/>
                    </a:lnTo>
                    <a:lnTo>
                      <a:pt x="0" y="2"/>
                    </a:lnTo>
                    <a:lnTo>
                      <a:pt x="1"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Freeform 322"/>
              <p:cNvSpPr/>
              <p:nvPr/>
            </p:nvSpPr>
            <p:spPr bwMode="auto">
              <a:xfrm>
                <a:off x="1803" y="1061"/>
                <a:ext cx="4" cy="1"/>
              </a:xfrm>
              <a:custGeom>
                <a:avLst/>
                <a:gdLst>
                  <a:gd name="T0" fmla="*/ 0 w 4"/>
                  <a:gd name="T1" fmla="*/ 1 h 1"/>
                  <a:gd name="T2" fmla="*/ 0 w 4"/>
                  <a:gd name="T3" fmla="*/ 0 h 1"/>
                  <a:gd name="T4" fmla="*/ 2 w 4"/>
                  <a:gd name="T5" fmla="*/ 1 h 1"/>
                  <a:gd name="T6" fmla="*/ 4 w 4"/>
                  <a:gd name="T7" fmla="*/ 1 h 1"/>
                  <a:gd name="T8" fmla="*/ 4 w 4"/>
                  <a:gd name="T9" fmla="*/ 0 h 1"/>
                  <a:gd name="T10" fmla="*/ 2 w 4"/>
                  <a:gd name="T11" fmla="*/ 0 h 1"/>
                  <a:gd name="T12" fmla="*/ 2 w 4"/>
                  <a:gd name="T13" fmla="*/ 0 h 1"/>
                  <a:gd name="T14" fmla="*/ 0 w 4"/>
                  <a:gd name="T15" fmla="*/ 0 h 1"/>
                  <a:gd name="T16" fmla="*/ 0 w 4"/>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0" y="1"/>
                    </a:moveTo>
                    <a:lnTo>
                      <a:pt x="0" y="0"/>
                    </a:lnTo>
                    <a:lnTo>
                      <a:pt x="2" y="1"/>
                    </a:lnTo>
                    <a:lnTo>
                      <a:pt x="4" y="1"/>
                    </a:lnTo>
                    <a:lnTo>
                      <a:pt x="4" y="0"/>
                    </a:lnTo>
                    <a:lnTo>
                      <a:pt x="2" y="0"/>
                    </a:lnTo>
                    <a:lnTo>
                      <a:pt x="2" y="0"/>
                    </a:lnTo>
                    <a:lnTo>
                      <a:pt x="0" y="0"/>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Freeform 323"/>
              <p:cNvSpPr/>
              <p:nvPr/>
            </p:nvSpPr>
            <p:spPr bwMode="auto">
              <a:xfrm>
                <a:off x="1807" y="1059"/>
                <a:ext cx="2" cy="2"/>
              </a:xfrm>
              <a:custGeom>
                <a:avLst/>
                <a:gdLst>
                  <a:gd name="T0" fmla="*/ 0 w 2"/>
                  <a:gd name="T1" fmla="*/ 2 h 2"/>
                  <a:gd name="T2" fmla="*/ 0 w 2"/>
                  <a:gd name="T3" fmla="*/ 0 h 2"/>
                  <a:gd name="T4" fmla="*/ 2 w 2"/>
                  <a:gd name="T5" fmla="*/ 0 h 2"/>
                  <a:gd name="T6" fmla="*/ 0 w 2"/>
                  <a:gd name="T7" fmla="*/ 0 h 2"/>
                  <a:gd name="T8" fmla="*/ 0 w 2"/>
                  <a:gd name="T9" fmla="*/ 0 h 2"/>
                  <a:gd name="T10" fmla="*/ 0 w 2"/>
                  <a:gd name="T11" fmla="*/ 2 h 2"/>
                  <a:gd name="T12" fmla="*/ 0 w 2"/>
                  <a:gd name="T13" fmla="*/ 2 h 2"/>
                  <a:gd name="T14" fmla="*/ 0 w 2"/>
                  <a:gd name="T15" fmla="*/ 2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0" y="0"/>
                    </a:lnTo>
                    <a:lnTo>
                      <a:pt x="2" y="0"/>
                    </a:lnTo>
                    <a:lnTo>
                      <a:pt x="0" y="0"/>
                    </a:lnTo>
                    <a:lnTo>
                      <a:pt x="0" y="0"/>
                    </a:lnTo>
                    <a:lnTo>
                      <a:pt x="0" y="2"/>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Freeform 324"/>
              <p:cNvSpPr/>
              <p:nvPr/>
            </p:nvSpPr>
            <p:spPr bwMode="auto">
              <a:xfrm>
                <a:off x="1805" y="1053"/>
                <a:ext cx="4" cy="4"/>
              </a:xfrm>
              <a:custGeom>
                <a:avLst/>
                <a:gdLst>
                  <a:gd name="T0" fmla="*/ 2 w 4"/>
                  <a:gd name="T1" fmla="*/ 2 h 4"/>
                  <a:gd name="T2" fmla="*/ 4 w 4"/>
                  <a:gd name="T3" fmla="*/ 2 h 4"/>
                  <a:gd name="T4" fmla="*/ 4 w 4"/>
                  <a:gd name="T5" fmla="*/ 2 h 4"/>
                  <a:gd name="T6" fmla="*/ 2 w 4"/>
                  <a:gd name="T7" fmla="*/ 0 h 4"/>
                  <a:gd name="T8" fmla="*/ 2 w 4"/>
                  <a:gd name="T9" fmla="*/ 0 h 4"/>
                  <a:gd name="T10" fmla="*/ 0 w 4"/>
                  <a:gd name="T11" fmla="*/ 0 h 4"/>
                  <a:gd name="T12" fmla="*/ 0 w 4"/>
                  <a:gd name="T13" fmla="*/ 0 h 4"/>
                  <a:gd name="T14" fmla="*/ 2 w 4"/>
                  <a:gd name="T15" fmla="*/ 2 h 4"/>
                  <a:gd name="T16" fmla="*/ 2 w 4"/>
                  <a:gd name="T17" fmla="*/ 2 h 4"/>
                  <a:gd name="T18" fmla="*/ 0 w 4"/>
                  <a:gd name="T19" fmla="*/ 2 h 4"/>
                  <a:gd name="T20" fmla="*/ 0 w 4"/>
                  <a:gd name="T21" fmla="*/ 2 h 4"/>
                  <a:gd name="T22" fmla="*/ 0 w 4"/>
                  <a:gd name="T23" fmla="*/ 4 h 4"/>
                  <a:gd name="T24" fmla="*/ 2 w 4"/>
                  <a:gd name="T25" fmla="*/ 4 h 4"/>
                  <a:gd name="T26" fmla="*/ 2 w 4"/>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2"/>
                    </a:moveTo>
                    <a:lnTo>
                      <a:pt x="4" y="2"/>
                    </a:lnTo>
                    <a:lnTo>
                      <a:pt x="4" y="2"/>
                    </a:lnTo>
                    <a:lnTo>
                      <a:pt x="2" y="0"/>
                    </a:lnTo>
                    <a:lnTo>
                      <a:pt x="2" y="0"/>
                    </a:lnTo>
                    <a:lnTo>
                      <a:pt x="0" y="0"/>
                    </a:lnTo>
                    <a:lnTo>
                      <a:pt x="0" y="0"/>
                    </a:lnTo>
                    <a:lnTo>
                      <a:pt x="2" y="2"/>
                    </a:lnTo>
                    <a:lnTo>
                      <a:pt x="2" y="2"/>
                    </a:lnTo>
                    <a:lnTo>
                      <a:pt x="0" y="2"/>
                    </a:lnTo>
                    <a:lnTo>
                      <a:pt x="0" y="2"/>
                    </a:lnTo>
                    <a:lnTo>
                      <a:pt x="0" y="4"/>
                    </a:lnTo>
                    <a:lnTo>
                      <a:pt x="2" y="4"/>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Freeform 325"/>
              <p:cNvSpPr/>
              <p:nvPr/>
            </p:nvSpPr>
            <p:spPr bwMode="auto">
              <a:xfrm>
                <a:off x="1803" y="1042"/>
                <a:ext cx="6" cy="6"/>
              </a:xfrm>
              <a:custGeom>
                <a:avLst/>
                <a:gdLst>
                  <a:gd name="T0" fmla="*/ 4 w 6"/>
                  <a:gd name="T1" fmla="*/ 2 h 6"/>
                  <a:gd name="T2" fmla="*/ 4 w 6"/>
                  <a:gd name="T3" fmla="*/ 2 h 6"/>
                  <a:gd name="T4" fmla="*/ 2 w 6"/>
                  <a:gd name="T5" fmla="*/ 0 h 6"/>
                  <a:gd name="T6" fmla="*/ 2 w 6"/>
                  <a:gd name="T7" fmla="*/ 0 h 6"/>
                  <a:gd name="T8" fmla="*/ 2 w 6"/>
                  <a:gd name="T9" fmla="*/ 0 h 6"/>
                  <a:gd name="T10" fmla="*/ 2 w 6"/>
                  <a:gd name="T11" fmla="*/ 2 h 6"/>
                  <a:gd name="T12" fmla="*/ 0 w 6"/>
                  <a:gd name="T13" fmla="*/ 2 h 6"/>
                  <a:gd name="T14" fmla="*/ 0 w 6"/>
                  <a:gd name="T15" fmla="*/ 2 h 6"/>
                  <a:gd name="T16" fmla="*/ 0 w 6"/>
                  <a:gd name="T17" fmla="*/ 4 h 6"/>
                  <a:gd name="T18" fmla="*/ 0 w 6"/>
                  <a:gd name="T19" fmla="*/ 4 h 6"/>
                  <a:gd name="T20" fmla="*/ 0 w 6"/>
                  <a:gd name="T21" fmla="*/ 4 h 6"/>
                  <a:gd name="T22" fmla="*/ 0 w 6"/>
                  <a:gd name="T23" fmla="*/ 4 h 6"/>
                  <a:gd name="T24" fmla="*/ 2 w 6"/>
                  <a:gd name="T25" fmla="*/ 6 h 6"/>
                  <a:gd name="T26" fmla="*/ 2 w 6"/>
                  <a:gd name="T27" fmla="*/ 6 h 6"/>
                  <a:gd name="T28" fmla="*/ 4 w 6"/>
                  <a:gd name="T29" fmla="*/ 6 h 6"/>
                  <a:gd name="T30" fmla="*/ 4 w 6"/>
                  <a:gd name="T31" fmla="*/ 6 h 6"/>
                  <a:gd name="T32" fmla="*/ 4 w 6"/>
                  <a:gd name="T33" fmla="*/ 6 h 6"/>
                  <a:gd name="T34" fmla="*/ 6 w 6"/>
                  <a:gd name="T35" fmla="*/ 4 h 6"/>
                  <a:gd name="T36" fmla="*/ 4 w 6"/>
                  <a:gd name="T37" fmla="*/ 4 h 6"/>
                  <a:gd name="T38" fmla="*/ 4 w 6"/>
                  <a:gd name="T39" fmla="*/ 4 h 6"/>
                  <a:gd name="T40" fmla="*/ 4 w 6"/>
                  <a:gd name="T41" fmla="*/ 4 h 6"/>
                  <a:gd name="T42" fmla="*/ 4 w 6"/>
                  <a:gd name="T4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6">
                    <a:moveTo>
                      <a:pt x="4" y="2"/>
                    </a:moveTo>
                    <a:lnTo>
                      <a:pt x="4" y="2"/>
                    </a:lnTo>
                    <a:lnTo>
                      <a:pt x="2" y="0"/>
                    </a:lnTo>
                    <a:lnTo>
                      <a:pt x="2" y="0"/>
                    </a:lnTo>
                    <a:lnTo>
                      <a:pt x="2" y="0"/>
                    </a:lnTo>
                    <a:lnTo>
                      <a:pt x="2" y="2"/>
                    </a:lnTo>
                    <a:lnTo>
                      <a:pt x="0" y="2"/>
                    </a:lnTo>
                    <a:lnTo>
                      <a:pt x="0" y="2"/>
                    </a:lnTo>
                    <a:lnTo>
                      <a:pt x="0" y="4"/>
                    </a:lnTo>
                    <a:lnTo>
                      <a:pt x="0" y="4"/>
                    </a:lnTo>
                    <a:lnTo>
                      <a:pt x="0" y="4"/>
                    </a:lnTo>
                    <a:lnTo>
                      <a:pt x="0" y="4"/>
                    </a:lnTo>
                    <a:lnTo>
                      <a:pt x="2" y="6"/>
                    </a:lnTo>
                    <a:lnTo>
                      <a:pt x="2" y="6"/>
                    </a:lnTo>
                    <a:lnTo>
                      <a:pt x="4" y="6"/>
                    </a:lnTo>
                    <a:lnTo>
                      <a:pt x="4" y="6"/>
                    </a:lnTo>
                    <a:lnTo>
                      <a:pt x="4" y="6"/>
                    </a:lnTo>
                    <a:lnTo>
                      <a:pt x="6" y="4"/>
                    </a:lnTo>
                    <a:lnTo>
                      <a:pt x="4" y="4"/>
                    </a:lnTo>
                    <a:lnTo>
                      <a:pt x="4" y="4"/>
                    </a:lnTo>
                    <a:lnTo>
                      <a:pt x="4" y="4"/>
                    </a:lnTo>
                    <a:lnTo>
                      <a:pt x="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Freeform 326"/>
              <p:cNvSpPr/>
              <p:nvPr/>
            </p:nvSpPr>
            <p:spPr bwMode="auto">
              <a:xfrm>
                <a:off x="1952" y="1044"/>
                <a:ext cx="4" cy="11"/>
              </a:xfrm>
              <a:custGeom>
                <a:avLst/>
                <a:gdLst>
                  <a:gd name="T0" fmla="*/ 2 w 4"/>
                  <a:gd name="T1" fmla="*/ 8 h 11"/>
                  <a:gd name="T2" fmla="*/ 2 w 4"/>
                  <a:gd name="T3" fmla="*/ 4 h 11"/>
                  <a:gd name="T4" fmla="*/ 4 w 4"/>
                  <a:gd name="T5" fmla="*/ 2 h 11"/>
                  <a:gd name="T6" fmla="*/ 4 w 4"/>
                  <a:gd name="T7" fmla="*/ 2 h 11"/>
                  <a:gd name="T8" fmla="*/ 4 w 4"/>
                  <a:gd name="T9" fmla="*/ 0 h 11"/>
                  <a:gd name="T10" fmla="*/ 4 w 4"/>
                  <a:gd name="T11" fmla="*/ 2 h 11"/>
                  <a:gd name="T12" fmla="*/ 2 w 4"/>
                  <a:gd name="T13" fmla="*/ 2 h 11"/>
                  <a:gd name="T14" fmla="*/ 2 w 4"/>
                  <a:gd name="T15" fmla="*/ 6 h 11"/>
                  <a:gd name="T16" fmla="*/ 2 w 4"/>
                  <a:gd name="T17" fmla="*/ 6 h 11"/>
                  <a:gd name="T18" fmla="*/ 0 w 4"/>
                  <a:gd name="T19" fmla="*/ 8 h 11"/>
                  <a:gd name="T20" fmla="*/ 0 w 4"/>
                  <a:gd name="T21" fmla="*/ 9 h 11"/>
                  <a:gd name="T22" fmla="*/ 0 w 4"/>
                  <a:gd name="T23" fmla="*/ 11 h 11"/>
                  <a:gd name="T24" fmla="*/ 2 w 4"/>
                  <a:gd name="T25" fmla="*/ 11 h 11"/>
                  <a:gd name="T26" fmla="*/ 2 w 4"/>
                  <a:gd name="T27" fmla="*/ 9 h 11"/>
                  <a:gd name="T28" fmla="*/ 2 w 4"/>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1">
                    <a:moveTo>
                      <a:pt x="2" y="8"/>
                    </a:moveTo>
                    <a:lnTo>
                      <a:pt x="2" y="4"/>
                    </a:lnTo>
                    <a:lnTo>
                      <a:pt x="4" y="2"/>
                    </a:lnTo>
                    <a:lnTo>
                      <a:pt x="4" y="2"/>
                    </a:lnTo>
                    <a:lnTo>
                      <a:pt x="4" y="0"/>
                    </a:lnTo>
                    <a:lnTo>
                      <a:pt x="4" y="2"/>
                    </a:lnTo>
                    <a:lnTo>
                      <a:pt x="2" y="2"/>
                    </a:lnTo>
                    <a:lnTo>
                      <a:pt x="2" y="6"/>
                    </a:lnTo>
                    <a:lnTo>
                      <a:pt x="2" y="6"/>
                    </a:lnTo>
                    <a:lnTo>
                      <a:pt x="0" y="8"/>
                    </a:lnTo>
                    <a:lnTo>
                      <a:pt x="0" y="9"/>
                    </a:lnTo>
                    <a:lnTo>
                      <a:pt x="0" y="11"/>
                    </a:lnTo>
                    <a:lnTo>
                      <a:pt x="2" y="11"/>
                    </a:lnTo>
                    <a:lnTo>
                      <a:pt x="2" y="9"/>
                    </a:lnTo>
                    <a:lnTo>
                      <a:pt x="2" y="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Freeform 327"/>
              <p:cNvSpPr/>
              <p:nvPr/>
            </p:nvSpPr>
            <p:spPr bwMode="auto">
              <a:xfrm>
                <a:off x="1963" y="1039"/>
                <a:ext cx="3" cy="9"/>
              </a:xfrm>
              <a:custGeom>
                <a:avLst/>
                <a:gdLst>
                  <a:gd name="T0" fmla="*/ 3 w 3"/>
                  <a:gd name="T1" fmla="*/ 2 h 9"/>
                  <a:gd name="T2" fmla="*/ 3 w 3"/>
                  <a:gd name="T3" fmla="*/ 0 h 9"/>
                  <a:gd name="T4" fmla="*/ 3 w 3"/>
                  <a:gd name="T5" fmla="*/ 0 h 9"/>
                  <a:gd name="T6" fmla="*/ 3 w 3"/>
                  <a:gd name="T7" fmla="*/ 2 h 9"/>
                  <a:gd name="T8" fmla="*/ 2 w 3"/>
                  <a:gd name="T9" fmla="*/ 0 h 9"/>
                  <a:gd name="T10" fmla="*/ 0 w 3"/>
                  <a:gd name="T11" fmla="*/ 3 h 9"/>
                  <a:gd name="T12" fmla="*/ 0 w 3"/>
                  <a:gd name="T13" fmla="*/ 3 h 9"/>
                  <a:gd name="T14" fmla="*/ 0 w 3"/>
                  <a:gd name="T15" fmla="*/ 5 h 9"/>
                  <a:gd name="T16" fmla="*/ 0 w 3"/>
                  <a:gd name="T17" fmla="*/ 5 h 9"/>
                  <a:gd name="T18" fmla="*/ 0 w 3"/>
                  <a:gd name="T19" fmla="*/ 7 h 9"/>
                  <a:gd name="T20" fmla="*/ 0 w 3"/>
                  <a:gd name="T21" fmla="*/ 7 h 9"/>
                  <a:gd name="T22" fmla="*/ 0 w 3"/>
                  <a:gd name="T23" fmla="*/ 7 h 9"/>
                  <a:gd name="T24" fmla="*/ 0 w 3"/>
                  <a:gd name="T25" fmla="*/ 9 h 9"/>
                  <a:gd name="T26" fmla="*/ 0 w 3"/>
                  <a:gd name="T27" fmla="*/ 9 h 9"/>
                  <a:gd name="T28" fmla="*/ 0 w 3"/>
                  <a:gd name="T29" fmla="*/ 9 h 9"/>
                  <a:gd name="T30" fmla="*/ 0 w 3"/>
                  <a:gd name="T31" fmla="*/ 9 h 9"/>
                  <a:gd name="T32" fmla="*/ 2 w 3"/>
                  <a:gd name="T33" fmla="*/ 9 h 9"/>
                  <a:gd name="T34" fmla="*/ 2 w 3"/>
                  <a:gd name="T35" fmla="*/ 7 h 9"/>
                  <a:gd name="T36" fmla="*/ 3 w 3"/>
                  <a:gd name="T37" fmla="*/ 7 h 9"/>
                  <a:gd name="T38" fmla="*/ 3 w 3"/>
                  <a:gd name="T39" fmla="*/ 5 h 9"/>
                  <a:gd name="T40" fmla="*/ 3 w 3"/>
                  <a:gd name="T41" fmla="*/ 5 h 9"/>
                  <a:gd name="T42" fmla="*/ 3 w 3"/>
                  <a:gd name="T43" fmla="*/ 3 h 9"/>
                  <a:gd name="T44" fmla="*/ 3 w 3"/>
                  <a:gd name="T45" fmla="*/ 2 h 9"/>
                  <a:gd name="T46" fmla="*/ 3 w 3"/>
                  <a:gd name="T4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9">
                    <a:moveTo>
                      <a:pt x="3" y="2"/>
                    </a:moveTo>
                    <a:lnTo>
                      <a:pt x="3" y="0"/>
                    </a:lnTo>
                    <a:lnTo>
                      <a:pt x="3" y="0"/>
                    </a:lnTo>
                    <a:lnTo>
                      <a:pt x="3" y="2"/>
                    </a:lnTo>
                    <a:lnTo>
                      <a:pt x="2" y="0"/>
                    </a:lnTo>
                    <a:lnTo>
                      <a:pt x="0" y="3"/>
                    </a:lnTo>
                    <a:lnTo>
                      <a:pt x="0" y="3"/>
                    </a:lnTo>
                    <a:lnTo>
                      <a:pt x="0" y="5"/>
                    </a:lnTo>
                    <a:lnTo>
                      <a:pt x="0" y="5"/>
                    </a:lnTo>
                    <a:lnTo>
                      <a:pt x="0" y="7"/>
                    </a:lnTo>
                    <a:lnTo>
                      <a:pt x="0" y="7"/>
                    </a:lnTo>
                    <a:lnTo>
                      <a:pt x="0" y="7"/>
                    </a:lnTo>
                    <a:lnTo>
                      <a:pt x="0" y="9"/>
                    </a:lnTo>
                    <a:lnTo>
                      <a:pt x="0" y="9"/>
                    </a:lnTo>
                    <a:lnTo>
                      <a:pt x="0" y="9"/>
                    </a:lnTo>
                    <a:lnTo>
                      <a:pt x="0" y="9"/>
                    </a:lnTo>
                    <a:lnTo>
                      <a:pt x="2" y="9"/>
                    </a:lnTo>
                    <a:lnTo>
                      <a:pt x="2" y="7"/>
                    </a:lnTo>
                    <a:lnTo>
                      <a:pt x="3" y="7"/>
                    </a:lnTo>
                    <a:lnTo>
                      <a:pt x="3" y="5"/>
                    </a:lnTo>
                    <a:lnTo>
                      <a:pt x="3" y="5"/>
                    </a:lnTo>
                    <a:lnTo>
                      <a:pt x="3" y="3"/>
                    </a:lnTo>
                    <a:lnTo>
                      <a:pt x="3" y="2"/>
                    </a:lnTo>
                    <a:lnTo>
                      <a:pt x="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Freeform 328"/>
              <p:cNvSpPr/>
              <p:nvPr/>
            </p:nvSpPr>
            <p:spPr bwMode="auto">
              <a:xfrm>
                <a:off x="1968" y="1015"/>
                <a:ext cx="4" cy="4"/>
              </a:xfrm>
              <a:custGeom>
                <a:avLst/>
                <a:gdLst>
                  <a:gd name="T0" fmla="*/ 0 w 4"/>
                  <a:gd name="T1" fmla="*/ 2 h 4"/>
                  <a:gd name="T2" fmla="*/ 0 w 4"/>
                  <a:gd name="T3" fmla="*/ 2 h 4"/>
                  <a:gd name="T4" fmla="*/ 2 w 4"/>
                  <a:gd name="T5" fmla="*/ 4 h 4"/>
                  <a:gd name="T6" fmla="*/ 2 w 4"/>
                  <a:gd name="T7" fmla="*/ 4 h 4"/>
                  <a:gd name="T8" fmla="*/ 4 w 4"/>
                  <a:gd name="T9" fmla="*/ 4 h 4"/>
                  <a:gd name="T10" fmla="*/ 4 w 4"/>
                  <a:gd name="T11" fmla="*/ 4 h 4"/>
                  <a:gd name="T12" fmla="*/ 2 w 4"/>
                  <a:gd name="T13" fmla="*/ 4 h 4"/>
                  <a:gd name="T14" fmla="*/ 2 w 4"/>
                  <a:gd name="T15" fmla="*/ 2 h 4"/>
                  <a:gd name="T16" fmla="*/ 4 w 4"/>
                  <a:gd name="T17" fmla="*/ 2 h 4"/>
                  <a:gd name="T18" fmla="*/ 4 w 4"/>
                  <a:gd name="T19" fmla="*/ 2 h 4"/>
                  <a:gd name="T20" fmla="*/ 2 w 4"/>
                  <a:gd name="T21" fmla="*/ 0 h 4"/>
                  <a:gd name="T22" fmla="*/ 2 w 4"/>
                  <a:gd name="T23" fmla="*/ 0 h 4"/>
                  <a:gd name="T24" fmla="*/ 2 w 4"/>
                  <a:gd name="T25" fmla="*/ 0 h 4"/>
                  <a:gd name="T26" fmla="*/ 2 w 4"/>
                  <a:gd name="T27" fmla="*/ 0 h 4"/>
                  <a:gd name="T28" fmla="*/ 2 w 4"/>
                  <a:gd name="T29" fmla="*/ 0 h 4"/>
                  <a:gd name="T30" fmla="*/ 2 w 4"/>
                  <a:gd name="T31" fmla="*/ 2 h 4"/>
                  <a:gd name="T32" fmla="*/ 0 w 4"/>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2"/>
                    </a:moveTo>
                    <a:lnTo>
                      <a:pt x="0" y="2"/>
                    </a:lnTo>
                    <a:lnTo>
                      <a:pt x="2" y="4"/>
                    </a:lnTo>
                    <a:lnTo>
                      <a:pt x="2" y="4"/>
                    </a:lnTo>
                    <a:lnTo>
                      <a:pt x="4" y="4"/>
                    </a:lnTo>
                    <a:lnTo>
                      <a:pt x="4" y="4"/>
                    </a:lnTo>
                    <a:lnTo>
                      <a:pt x="2" y="4"/>
                    </a:lnTo>
                    <a:lnTo>
                      <a:pt x="2" y="2"/>
                    </a:lnTo>
                    <a:lnTo>
                      <a:pt x="4" y="2"/>
                    </a:lnTo>
                    <a:lnTo>
                      <a:pt x="4" y="2"/>
                    </a:lnTo>
                    <a:lnTo>
                      <a:pt x="2" y="0"/>
                    </a:lnTo>
                    <a:lnTo>
                      <a:pt x="2" y="0"/>
                    </a:lnTo>
                    <a:lnTo>
                      <a:pt x="2" y="0"/>
                    </a:lnTo>
                    <a:lnTo>
                      <a:pt x="2" y="0"/>
                    </a:lnTo>
                    <a:lnTo>
                      <a:pt x="2" y="0"/>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Freeform 329"/>
              <p:cNvSpPr/>
              <p:nvPr/>
            </p:nvSpPr>
            <p:spPr bwMode="auto">
              <a:xfrm>
                <a:off x="1981" y="1017"/>
                <a:ext cx="2"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Freeform 330"/>
              <p:cNvSpPr/>
              <p:nvPr/>
            </p:nvSpPr>
            <p:spPr bwMode="auto">
              <a:xfrm>
                <a:off x="1986" y="1015"/>
                <a:ext cx="2" cy="4"/>
              </a:xfrm>
              <a:custGeom>
                <a:avLst/>
                <a:gdLst>
                  <a:gd name="T0" fmla="*/ 2 w 2"/>
                  <a:gd name="T1" fmla="*/ 4 h 4"/>
                  <a:gd name="T2" fmla="*/ 2 w 2"/>
                  <a:gd name="T3" fmla="*/ 4 h 4"/>
                  <a:gd name="T4" fmla="*/ 2 w 2"/>
                  <a:gd name="T5" fmla="*/ 2 h 4"/>
                  <a:gd name="T6" fmla="*/ 2 w 2"/>
                  <a:gd name="T7" fmla="*/ 0 h 4"/>
                  <a:gd name="T8" fmla="*/ 2 w 2"/>
                  <a:gd name="T9" fmla="*/ 2 h 4"/>
                  <a:gd name="T10" fmla="*/ 0 w 2"/>
                  <a:gd name="T11" fmla="*/ 2 h 4"/>
                  <a:gd name="T12" fmla="*/ 0 w 2"/>
                  <a:gd name="T13" fmla="*/ 2 h 4"/>
                  <a:gd name="T14" fmla="*/ 0 w 2"/>
                  <a:gd name="T15" fmla="*/ 4 h 4"/>
                  <a:gd name="T16" fmla="*/ 0 w 2"/>
                  <a:gd name="T17" fmla="*/ 4 h 4"/>
                  <a:gd name="T18" fmla="*/ 0 w 2"/>
                  <a:gd name="T19" fmla="*/ 4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4"/>
                    </a:moveTo>
                    <a:lnTo>
                      <a:pt x="2" y="4"/>
                    </a:lnTo>
                    <a:lnTo>
                      <a:pt x="2" y="2"/>
                    </a:lnTo>
                    <a:lnTo>
                      <a:pt x="2" y="0"/>
                    </a:lnTo>
                    <a:lnTo>
                      <a:pt x="2" y="2"/>
                    </a:lnTo>
                    <a:lnTo>
                      <a:pt x="0" y="2"/>
                    </a:lnTo>
                    <a:lnTo>
                      <a:pt x="0" y="2"/>
                    </a:lnTo>
                    <a:lnTo>
                      <a:pt x="0" y="4"/>
                    </a:lnTo>
                    <a:lnTo>
                      <a:pt x="0" y="4"/>
                    </a:lnTo>
                    <a:lnTo>
                      <a:pt x="0" y="4"/>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Freeform 331"/>
              <p:cNvSpPr/>
              <p:nvPr/>
            </p:nvSpPr>
            <p:spPr bwMode="auto">
              <a:xfrm>
                <a:off x="1927" y="934"/>
                <a:ext cx="12" cy="7"/>
              </a:xfrm>
              <a:custGeom>
                <a:avLst/>
                <a:gdLst>
                  <a:gd name="T0" fmla="*/ 7 w 12"/>
                  <a:gd name="T1" fmla="*/ 5 h 7"/>
                  <a:gd name="T2" fmla="*/ 7 w 12"/>
                  <a:gd name="T3" fmla="*/ 5 h 7"/>
                  <a:gd name="T4" fmla="*/ 7 w 12"/>
                  <a:gd name="T5" fmla="*/ 5 h 7"/>
                  <a:gd name="T6" fmla="*/ 9 w 12"/>
                  <a:gd name="T7" fmla="*/ 4 h 7"/>
                  <a:gd name="T8" fmla="*/ 9 w 12"/>
                  <a:gd name="T9" fmla="*/ 5 h 7"/>
                  <a:gd name="T10" fmla="*/ 10 w 12"/>
                  <a:gd name="T11" fmla="*/ 4 h 7"/>
                  <a:gd name="T12" fmla="*/ 10 w 12"/>
                  <a:gd name="T13" fmla="*/ 4 h 7"/>
                  <a:gd name="T14" fmla="*/ 10 w 12"/>
                  <a:gd name="T15" fmla="*/ 4 h 7"/>
                  <a:gd name="T16" fmla="*/ 12 w 12"/>
                  <a:gd name="T17" fmla="*/ 2 h 7"/>
                  <a:gd name="T18" fmla="*/ 12 w 12"/>
                  <a:gd name="T19" fmla="*/ 2 h 7"/>
                  <a:gd name="T20" fmla="*/ 12 w 12"/>
                  <a:gd name="T21" fmla="*/ 2 h 7"/>
                  <a:gd name="T22" fmla="*/ 10 w 12"/>
                  <a:gd name="T23" fmla="*/ 2 h 7"/>
                  <a:gd name="T24" fmla="*/ 10 w 12"/>
                  <a:gd name="T25" fmla="*/ 0 h 7"/>
                  <a:gd name="T26" fmla="*/ 10 w 12"/>
                  <a:gd name="T27" fmla="*/ 2 h 7"/>
                  <a:gd name="T28" fmla="*/ 10 w 12"/>
                  <a:gd name="T29" fmla="*/ 2 h 7"/>
                  <a:gd name="T30" fmla="*/ 9 w 12"/>
                  <a:gd name="T31" fmla="*/ 2 h 7"/>
                  <a:gd name="T32" fmla="*/ 9 w 12"/>
                  <a:gd name="T33" fmla="*/ 2 h 7"/>
                  <a:gd name="T34" fmla="*/ 9 w 12"/>
                  <a:gd name="T35" fmla="*/ 2 h 7"/>
                  <a:gd name="T36" fmla="*/ 9 w 12"/>
                  <a:gd name="T37" fmla="*/ 2 h 7"/>
                  <a:gd name="T38" fmla="*/ 7 w 12"/>
                  <a:gd name="T39" fmla="*/ 2 h 7"/>
                  <a:gd name="T40" fmla="*/ 9 w 12"/>
                  <a:gd name="T41" fmla="*/ 2 h 7"/>
                  <a:gd name="T42" fmla="*/ 7 w 12"/>
                  <a:gd name="T43" fmla="*/ 0 h 7"/>
                  <a:gd name="T44" fmla="*/ 7 w 12"/>
                  <a:gd name="T45" fmla="*/ 0 h 7"/>
                  <a:gd name="T46" fmla="*/ 7 w 12"/>
                  <a:gd name="T47" fmla="*/ 0 h 7"/>
                  <a:gd name="T48" fmla="*/ 5 w 12"/>
                  <a:gd name="T49" fmla="*/ 2 h 7"/>
                  <a:gd name="T50" fmla="*/ 5 w 12"/>
                  <a:gd name="T51" fmla="*/ 2 h 7"/>
                  <a:gd name="T52" fmla="*/ 5 w 12"/>
                  <a:gd name="T53" fmla="*/ 2 h 7"/>
                  <a:gd name="T54" fmla="*/ 5 w 12"/>
                  <a:gd name="T55" fmla="*/ 2 h 7"/>
                  <a:gd name="T56" fmla="*/ 5 w 12"/>
                  <a:gd name="T57" fmla="*/ 4 h 7"/>
                  <a:gd name="T58" fmla="*/ 5 w 12"/>
                  <a:gd name="T59" fmla="*/ 4 h 7"/>
                  <a:gd name="T60" fmla="*/ 3 w 12"/>
                  <a:gd name="T61" fmla="*/ 5 h 7"/>
                  <a:gd name="T62" fmla="*/ 3 w 12"/>
                  <a:gd name="T63" fmla="*/ 5 h 7"/>
                  <a:gd name="T64" fmla="*/ 1 w 12"/>
                  <a:gd name="T65" fmla="*/ 5 h 7"/>
                  <a:gd name="T66" fmla="*/ 1 w 12"/>
                  <a:gd name="T67" fmla="*/ 5 h 7"/>
                  <a:gd name="T68" fmla="*/ 1 w 12"/>
                  <a:gd name="T69" fmla="*/ 5 h 7"/>
                  <a:gd name="T70" fmla="*/ 0 w 12"/>
                  <a:gd name="T71" fmla="*/ 5 h 7"/>
                  <a:gd name="T72" fmla="*/ 0 w 12"/>
                  <a:gd name="T73" fmla="*/ 7 h 7"/>
                  <a:gd name="T74" fmla="*/ 0 w 12"/>
                  <a:gd name="T75" fmla="*/ 7 h 7"/>
                  <a:gd name="T76" fmla="*/ 0 w 12"/>
                  <a:gd name="T77" fmla="*/ 7 h 7"/>
                  <a:gd name="T78" fmla="*/ 1 w 12"/>
                  <a:gd name="T79" fmla="*/ 7 h 7"/>
                  <a:gd name="T80" fmla="*/ 1 w 12"/>
                  <a:gd name="T81" fmla="*/ 7 h 7"/>
                  <a:gd name="T82" fmla="*/ 3 w 12"/>
                  <a:gd name="T83" fmla="*/ 7 h 7"/>
                  <a:gd name="T84" fmla="*/ 3 w 12"/>
                  <a:gd name="T85" fmla="*/ 7 h 7"/>
                  <a:gd name="T86" fmla="*/ 5 w 12"/>
                  <a:gd name="T87" fmla="*/ 7 h 7"/>
                  <a:gd name="T88" fmla="*/ 5 w 12"/>
                  <a:gd name="T89" fmla="*/ 5 h 7"/>
                  <a:gd name="T90" fmla="*/ 7 w 12"/>
                  <a:gd name="T91" fmla="*/ 4 h 7"/>
                  <a:gd name="T92" fmla="*/ 7 w 12"/>
                  <a:gd name="T93" fmla="*/ 5 h 7"/>
                  <a:gd name="T94" fmla="*/ 7 w 12"/>
                  <a:gd name="T9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 h="7">
                    <a:moveTo>
                      <a:pt x="7" y="5"/>
                    </a:moveTo>
                    <a:lnTo>
                      <a:pt x="7" y="5"/>
                    </a:lnTo>
                    <a:lnTo>
                      <a:pt x="7" y="5"/>
                    </a:lnTo>
                    <a:lnTo>
                      <a:pt x="9" y="4"/>
                    </a:lnTo>
                    <a:lnTo>
                      <a:pt x="9" y="5"/>
                    </a:lnTo>
                    <a:lnTo>
                      <a:pt x="10" y="4"/>
                    </a:lnTo>
                    <a:lnTo>
                      <a:pt x="10" y="4"/>
                    </a:lnTo>
                    <a:lnTo>
                      <a:pt x="10" y="4"/>
                    </a:lnTo>
                    <a:lnTo>
                      <a:pt x="12" y="2"/>
                    </a:lnTo>
                    <a:lnTo>
                      <a:pt x="12" y="2"/>
                    </a:lnTo>
                    <a:lnTo>
                      <a:pt x="12" y="2"/>
                    </a:lnTo>
                    <a:lnTo>
                      <a:pt x="10" y="2"/>
                    </a:lnTo>
                    <a:lnTo>
                      <a:pt x="10" y="0"/>
                    </a:lnTo>
                    <a:lnTo>
                      <a:pt x="10" y="2"/>
                    </a:lnTo>
                    <a:lnTo>
                      <a:pt x="10" y="2"/>
                    </a:lnTo>
                    <a:lnTo>
                      <a:pt x="9" y="2"/>
                    </a:lnTo>
                    <a:lnTo>
                      <a:pt x="9" y="2"/>
                    </a:lnTo>
                    <a:lnTo>
                      <a:pt x="9" y="2"/>
                    </a:lnTo>
                    <a:lnTo>
                      <a:pt x="9" y="2"/>
                    </a:lnTo>
                    <a:lnTo>
                      <a:pt x="7" y="2"/>
                    </a:lnTo>
                    <a:lnTo>
                      <a:pt x="9" y="2"/>
                    </a:lnTo>
                    <a:lnTo>
                      <a:pt x="7" y="0"/>
                    </a:lnTo>
                    <a:lnTo>
                      <a:pt x="7" y="0"/>
                    </a:lnTo>
                    <a:lnTo>
                      <a:pt x="7" y="0"/>
                    </a:lnTo>
                    <a:lnTo>
                      <a:pt x="5" y="2"/>
                    </a:lnTo>
                    <a:lnTo>
                      <a:pt x="5" y="2"/>
                    </a:lnTo>
                    <a:lnTo>
                      <a:pt x="5" y="2"/>
                    </a:lnTo>
                    <a:lnTo>
                      <a:pt x="5" y="2"/>
                    </a:lnTo>
                    <a:lnTo>
                      <a:pt x="5" y="4"/>
                    </a:lnTo>
                    <a:lnTo>
                      <a:pt x="5" y="4"/>
                    </a:lnTo>
                    <a:lnTo>
                      <a:pt x="3" y="5"/>
                    </a:lnTo>
                    <a:lnTo>
                      <a:pt x="3" y="5"/>
                    </a:lnTo>
                    <a:lnTo>
                      <a:pt x="1" y="5"/>
                    </a:lnTo>
                    <a:lnTo>
                      <a:pt x="1" y="5"/>
                    </a:lnTo>
                    <a:lnTo>
                      <a:pt x="1" y="5"/>
                    </a:lnTo>
                    <a:lnTo>
                      <a:pt x="0" y="5"/>
                    </a:lnTo>
                    <a:lnTo>
                      <a:pt x="0" y="7"/>
                    </a:lnTo>
                    <a:lnTo>
                      <a:pt x="0" y="7"/>
                    </a:lnTo>
                    <a:lnTo>
                      <a:pt x="0" y="7"/>
                    </a:lnTo>
                    <a:lnTo>
                      <a:pt x="1" y="7"/>
                    </a:lnTo>
                    <a:lnTo>
                      <a:pt x="1" y="7"/>
                    </a:lnTo>
                    <a:lnTo>
                      <a:pt x="3" y="7"/>
                    </a:lnTo>
                    <a:lnTo>
                      <a:pt x="3" y="7"/>
                    </a:lnTo>
                    <a:lnTo>
                      <a:pt x="5" y="7"/>
                    </a:lnTo>
                    <a:lnTo>
                      <a:pt x="5" y="5"/>
                    </a:lnTo>
                    <a:lnTo>
                      <a:pt x="7" y="4"/>
                    </a:lnTo>
                    <a:lnTo>
                      <a:pt x="7" y="5"/>
                    </a:lnTo>
                    <a:lnTo>
                      <a:pt x="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Freeform 332"/>
              <p:cNvSpPr/>
              <p:nvPr/>
            </p:nvSpPr>
            <p:spPr bwMode="auto">
              <a:xfrm>
                <a:off x="1927" y="934"/>
                <a:ext cx="5" cy="4"/>
              </a:xfrm>
              <a:custGeom>
                <a:avLst/>
                <a:gdLst>
                  <a:gd name="T0" fmla="*/ 1 w 5"/>
                  <a:gd name="T1" fmla="*/ 4 h 4"/>
                  <a:gd name="T2" fmla="*/ 1 w 5"/>
                  <a:gd name="T3" fmla="*/ 2 h 4"/>
                  <a:gd name="T4" fmla="*/ 3 w 5"/>
                  <a:gd name="T5" fmla="*/ 2 h 4"/>
                  <a:gd name="T6" fmla="*/ 3 w 5"/>
                  <a:gd name="T7" fmla="*/ 2 h 4"/>
                  <a:gd name="T8" fmla="*/ 3 w 5"/>
                  <a:gd name="T9" fmla="*/ 2 h 4"/>
                  <a:gd name="T10" fmla="*/ 3 w 5"/>
                  <a:gd name="T11" fmla="*/ 2 h 4"/>
                  <a:gd name="T12" fmla="*/ 3 w 5"/>
                  <a:gd name="T13" fmla="*/ 4 h 4"/>
                  <a:gd name="T14" fmla="*/ 3 w 5"/>
                  <a:gd name="T15" fmla="*/ 4 h 4"/>
                  <a:gd name="T16" fmla="*/ 5 w 5"/>
                  <a:gd name="T17" fmla="*/ 2 h 4"/>
                  <a:gd name="T18" fmla="*/ 5 w 5"/>
                  <a:gd name="T19" fmla="*/ 2 h 4"/>
                  <a:gd name="T20" fmla="*/ 5 w 5"/>
                  <a:gd name="T21" fmla="*/ 2 h 4"/>
                  <a:gd name="T22" fmla="*/ 5 w 5"/>
                  <a:gd name="T23" fmla="*/ 2 h 4"/>
                  <a:gd name="T24" fmla="*/ 3 w 5"/>
                  <a:gd name="T25" fmla="*/ 0 h 4"/>
                  <a:gd name="T26" fmla="*/ 3 w 5"/>
                  <a:gd name="T27" fmla="*/ 2 h 4"/>
                  <a:gd name="T28" fmla="*/ 3 w 5"/>
                  <a:gd name="T29" fmla="*/ 2 h 4"/>
                  <a:gd name="T30" fmla="*/ 1 w 5"/>
                  <a:gd name="T31" fmla="*/ 0 h 4"/>
                  <a:gd name="T32" fmla="*/ 1 w 5"/>
                  <a:gd name="T33" fmla="*/ 2 h 4"/>
                  <a:gd name="T34" fmla="*/ 1 w 5"/>
                  <a:gd name="T35" fmla="*/ 2 h 4"/>
                  <a:gd name="T36" fmla="*/ 1 w 5"/>
                  <a:gd name="T37" fmla="*/ 2 h 4"/>
                  <a:gd name="T38" fmla="*/ 0 w 5"/>
                  <a:gd name="T39" fmla="*/ 2 h 4"/>
                  <a:gd name="T40" fmla="*/ 1 w 5"/>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4">
                    <a:moveTo>
                      <a:pt x="1" y="4"/>
                    </a:moveTo>
                    <a:lnTo>
                      <a:pt x="1" y="2"/>
                    </a:lnTo>
                    <a:lnTo>
                      <a:pt x="3" y="2"/>
                    </a:lnTo>
                    <a:lnTo>
                      <a:pt x="3" y="2"/>
                    </a:lnTo>
                    <a:lnTo>
                      <a:pt x="3" y="2"/>
                    </a:lnTo>
                    <a:lnTo>
                      <a:pt x="3" y="2"/>
                    </a:lnTo>
                    <a:lnTo>
                      <a:pt x="3" y="4"/>
                    </a:lnTo>
                    <a:lnTo>
                      <a:pt x="3" y="4"/>
                    </a:lnTo>
                    <a:lnTo>
                      <a:pt x="5" y="2"/>
                    </a:lnTo>
                    <a:lnTo>
                      <a:pt x="5" y="2"/>
                    </a:lnTo>
                    <a:lnTo>
                      <a:pt x="5" y="2"/>
                    </a:lnTo>
                    <a:lnTo>
                      <a:pt x="5" y="2"/>
                    </a:lnTo>
                    <a:lnTo>
                      <a:pt x="3" y="0"/>
                    </a:lnTo>
                    <a:lnTo>
                      <a:pt x="3" y="2"/>
                    </a:lnTo>
                    <a:lnTo>
                      <a:pt x="3" y="2"/>
                    </a:lnTo>
                    <a:lnTo>
                      <a:pt x="1" y="0"/>
                    </a:lnTo>
                    <a:lnTo>
                      <a:pt x="1" y="2"/>
                    </a:lnTo>
                    <a:lnTo>
                      <a:pt x="1" y="2"/>
                    </a:lnTo>
                    <a:lnTo>
                      <a:pt x="1" y="2"/>
                    </a:lnTo>
                    <a:lnTo>
                      <a:pt x="0" y="2"/>
                    </a:lnTo>
                    <a:lnTo>
                      <a:pt x="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Freeform 333"/>
              <p:cNvSpPr/>
              <p:nvPr/>
            </p:nvSpPr>
            <p:spPr bwMode="auto">
              <a:xfrm>
                <a:off x="1932" y="930"/>
                <a:ext cx="4" cy="4"/>
              </a:xfrm>
              <a:custGeom>
                <a:avLst/>
                <a:gdLst>
                  <a:gd name="T0" fmla="*/ 2 w 4"/>
                  <a:gd name="T1" fmla="*/ 4 h 4"/>
                  <a:gd name="T2" fmla="*/ 4 w 4"/>
                  <a:gd name="T3" fmla="*/ 2 h 4"/>
                  <a:gd name="T4" fmla="*/ 4 w 4"/>
                  <a:gd name="T5" fmla="*/ 2 h 4"/>
                  <a:gd name="T6" fmla="*/ 4 w 4"/>
                  <a:gd name="T7" fmla="*/ 2 h 4"/>
                  <a:gd name="T8" fmla="*/ 4 w 4"/>
                  <a:gd name="T9" fmla="*/ 0 h 4"/>
                  <a:gd name="T10" fmla="*/ 4 w 4"/>
                  <a:gd name="T11" fmla="*/ 0 h 4"/>
                  <a:gd name="T12" fmla="*/ 2 w 4"/>
                  <a:gd name="T13" fmla="*/ 0 h 4"/>
                  <a:gd name="T14" fmla="*/ 2 w 4"/>
                  <a:gd name="T15" fmla="*/ 2 h 4"/>
                  <a:gd name="T16" fmla="*/ 2 w 4"/>
                  <a:gd name="T17" fmla="*/ 2 h 4"/>
                  <a:gd name="T18" fmla="*/ 0 w 4"/>
                  <a:gd name="T19" fmla="*/ 2 h 4"/>
                  <a:gd name="T20" fmla="*/ 0 w 4"/>
                  <a:gd name="T21" fmla="*/ 2 h 4"/>
                  <a:gd name="T22" fmla="*/ 0 w 4"/>
                  <a:gd name="T23" fmla="*/ 4 h 4"/>
                  <a:gd name="T24" fmla="*/ 2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4" y="2"/>
                    </a:lnTo>
                    <a:lnTo>
                      <a:pt x="4" y="2"/>
                    </a:lnTo>
                    <a:lnTo>
                      <a:pt x="4" y="2"/>
                    </a:lnTo>
                    <a:lnTo>
                      <a:pt x="4" y="0"/>
                    </a:lnTo>
                    <a:lnTo>
                      <a:pt x="4" y="0"/>
                    </a:lnTo>
                    <a:lnTo>
                      <a:pt x="2" y="0"/>
                    </a:lnTo>
                    <a:lnTo>
                      <a:pt x="2" y="2"/>
                    </a:lnTo>
                    <a:lnTo>
                      <a:pt x="2" y="2"/>
                    </a:lnTo>
                    <a:lnTo>
                      <a:pt x="0" y="2"/>
                    </a:lnTo>
                    <a:lnTo>
                      <a:pt x="0" y="2"/>
                    </a:lnTo>
                    <a:lnTo>
                      <a:pt x="0" y="4"/>
                    </a:lnTo>
                    <a:lnTo>
                      <a:pt x="2" y="4"/>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Freeform 334"/>
              <p:cNvSpPr/>
              <p:nvPr/>
            </p:nvSpPr>
            <p:spPr bwMode="auto">
              <a:xfrm>
                <a:off x="1930" y="943"/>
                <a:ext cx="2" cy="4"/>
              </a:xfrm>
              <a:custGeom>
                <a:avLst/>
                <a:gdLst>
                  <a:gd name="T0" fmla="*/ 0 w 2"/>
                  <a:gd name="T1" fmla="*/ 2 h 4"/>
                  <a:gd name="T2" fmla="*/ 0 w 2"/>
                  <a:gd name="T3" fmla="*/ 2 h 4"/>
                  <a:gd name="T4" fmla="*/ 0 w 2"/>
                  <a:gd name="T5" fmla="*/ 4 h 4"/>
                  <a:gd name="T6" fmla="*/ 0 w 2"/>
                  <a:gd name="T7" fmla="*/ 4 h 4"/>
                  <a:gd name="T8" fmla="*/ 2 w 2"/>
                  <a:gd name="T9" fmla="*/ 2 h 4"/>
                  <a:gd name="T10" fmla="*/ 2 w 2"/>
                  <a:gd name="T11" fmla="*/ 2 h 4"/>
                  <a:gd name="T12" fmla="*/ 2 w 2"/>
                  <a:gd name="T13" fmla="*/ 2 h 4"/>
                  <a:gd name="T14" fmla="*/ 2 w 2"/>
                  <a:gd name="T15" fmla="*/ 2 h 4"/>
                  <a:gd name="T16" fmla="*/ 2 w 2"/>
                  <a:gd name="T17" fmla="*/ 0 h 4"/>
                  <a:gd name="T18" fmla="*/ 2 w 2"/>
                  <a:gd name="T19" fmla="*/ 2 h 4"/>
                  <a:gd name="T20" fmla="*/ 2 w 2"/>
                  <a:gd name="T21" fmla="*/ 2 h 4"/>
                  <a:gd name="T22" fmla="*/ 0 w 2"/>
                  <a:gd name="T23" fmla="*/ 2 h 4"/>
                  <a:gd name="T24" fmla="*/ 0 w 2"/>
                  <a:gd name="T25" fmla="*/ 2 h 4"/>
                  <a:gd name="T26" fmla="*/ 0 w 2"/>
                  <a:gd name="T27" fmla="*/ 2 h 4"/>
                  <a:gd name="T28" fmla="*/ 0 w 2"/>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2"/>
                    </a:moveTo>
                    <a:lnTo>
                      <a:pt x="0" y="2"/>
                    </a:lnTo>
                    <a:lnTo>
                      <a:pt x="0" y="4"/>
                    </a:lnTo>
                    <a:lnTo>
                      <a:pt x="0" y="4"/>
                    </a:lnTo>
                    <a:lnTo>
                      <a:pt x="2" y="2"/>
                    </a:lnTo>
                    <a:lnTo>
                      <a:pt x="2" y="2"/>
                    </a:lnTo>
                    <a:lnTo>
                      <a:pt x="2" y="2"/>
                    </a:lnTo>
                    <a:lnTo>
                      <a:pt x="2" y="2"/>
                    </a:lnTo>
                    <a:lnTo>
                      <a:pt x="2" y="0"/>
                    </a:lnTo>
                    <a:lnTo>
                      <a:pt x="2" y="2"/>
                    </a:lnTo>
                    <a:lnTo>
                      <a:pt x="2" y="2"/>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Freeform 335"/>
              <p:cNvSpPr/>
              <p:nvPr/>
            </p:nvSpPr>
            <p:spPr bwMode="auto">
              <a:xfrm>
                <a:off x="1939" y="927"/>
                <a:ext cx="7" cy="5"/>
              </a:xfrm>
              <a:custGeom>
                <a:avLst/>
                <a:gdLst>
                  <a:gd name="T0" fmla="*/ 0 w 7"/>
                  <a:gd name="T1" fmla="*/ 5 h 5"/>
                  <a:gd name="T2" fmla="*/ 2 w 7"/>
                  <a:gd name="T3" fmla="*/ 5 h 5"/>
                  <a:gd name="T4" fmla="*/ 2 w 7"/>
                  <a:gd name="T5" fmla="*/ 5 h 5"/>
                  <a:gd name="T6" fmla="*/ 4 w 7"/>
                  <a:gd name="T7" fmla="*/ 5 h 5"/>
                  <a:gd name="T8" fmla="*/ 4 w 7"/>
                  <a:gd name="T9" fmla="*/ 5 h 5"/>
                  <a:gd name="T10" fmla="*/ 4 w 7"/>
                  <a:gd name="T11" fmla="*/ 5 h 5"/>
                  <a:gd name="T12" fmla="*/ 6 w 7"/>
                  <a:gd name="T13" fmla="*/ 5 h 5"/>
                  <a:gd name="T14" fmla="*/ 7 w 7"/>
                  <a:gd name="T15" fmla="*/ 5 h 5"/>
                  <a:gd name="T16" fmla="*/ 7 w 7"/>
                  <a:gd name="T17" fmla="*/ 3 h 5"/>
                  <a:gd name="T18" fmla="*/ 7 w 7"/>
                  <a:gd name="T19" fmla="*/ 3 h 5"/>
                  <a:gd name="T20" fmla="*/ 7 w 7"/>
                  <a:gd name="T21" fmla="*/ 2 h 5"/>
                  <a:gd name="T22" fmla="*/ 6 w 7"/>
                  <a:gd name="T23" fmla="*/ 2 h 5"/>
                  <a:gd name="T24" fmla="*/ 6 w 7"/>
                  <a:gd name="T25" fmla="*/ 0 h 5"/>
                  <a:gd name="T26" fmla="*/ 4 w 7"/>
                  <a:gd name="T27" fmla="*/ 0 h 5"/>
                  <a:gd name="T28" fmla="*/ 4 w 7"/>
                  <a:gd name="T29" fmla="*/ 2 h 5"/>
                  <a:gd name="T30" fmla="*/ 4 w 7"/>
                  <a:gd name="T31" fmla="*/ 0 h 5"/>
                  <a:gd name="T32" fmla="*/ 4 w 7"/>
                  <a:gd name="T33" fmla="*/ 2 h 5"/>
                  <a:gd name="T34" fmla="*/ 4 w 7"/>
                  <a:gd name="T35" fmla="*/ 2 h 5"/>
                  <a:gd name="T36" fmla="*/ 2 w 7"/>
                  <a:gd name="T37" fmla="*/ 2 h 5"/>
                  <a:gd name="T38" fmla="*/ 2 w 7"/>
                  <a:gd name="T39" fmla="*/ 2 h 5"/>
                  <a:gd name="T40" fmla="*/ 2 w 7"/>
                  <a:gd name="T41" fmla="*/ 2 h 5"/>
                  <a:gd name="T42" fmla="*/ 2 w 7"/>
                  <a:gd name="T43" fmla="*/ 3 h 5"/>
                  <a:gd name="T44" fmla="*/ 2 w 7"/>
                  <a:gd name="T45" fmla="*/ 3 h 5"/>
                  <a:gd name="T46" fmla="*/ 2 w 7"/>
                  <a:gd name="T47" fmla="*/ 3 h 5"/>
                  <a:gd name="T48" fmla="*/ 2 w 7"/>
                  <a:gd name="T49" fmla="*/ 3 h 5"/>
                  <a:gd name="T50" fmla="*/ 2 w 7"/>
                  <a:gd name="T51" fmla="*/ 3 h 5"/>
                  <a:gd name="T52" fmla="*/ 2 w 7"/>
                  <a:gd name="T53" fmla="*/ 3 h 5"/>
                  <a:gd name="T54" fmla="*/ 2 w 7"/>
                  <a:gd name="T55" fmla="*/ 3 h 5"/>
                  <a:gd name="T56" fmla="*/ 0 w 7"/>
                  <a:gd name="T57" fmla="*/ 3 h 5"/>
                  <a:gd name="T58" fmla="*/ 2 w 7"/>
                  <a:gd name="T59" fmla="*/ 5 h 5"/>
                  <a:gd name="T60" fmla="*/ 2 w 7"/>
                  <a:gd name="T61" fmla="*/ 5 h 5"/>
                  <a:gd name="T62" fmla="*/ 2 w 7"/>
                  <a:gd name="T63" fmla="*/ 5 h 5"/>
                  <a:gd name="T64" fmla="*/ 0 w 7"/>
                  <a:gd name="T6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5">
                    <a:moveTo>
                      <a:pt x="0" y="5"/>
                    </a:moveTo>
                    <a:lnTo>
                      <a:pt x="2" y="5"/>
                    </a:lnTo>
                    <a:lnTo>
                      <a:pt x="2" y="5"/>
                    </a:lnTo>
                    <a:lnTo>
                      <a:pt x="4" y="5"/>
                    </a:lnTo>
                    <a:lnTo>
                      <a:pt x="4" y="5"/>
                    </a:lnTo>
                    <a:lnTo>
                      <a:pt x="4" y="5"/>
                    </a:lnTo>
                    <a:lnTo>
                      <a:pt x="6" y="5"/>
                    </a:lnTo>
                    <a:lnTo>
                      <a:pt x="7" y="5"/>
                    </a:lnTo>
                    <a:lnTo>
                      <a:pt x="7" y="3"/>
                    </a:lnTo>
                    <a:lnTo>
                      <a:pt x="7" y="3"/>
                    </a:lnTo>
                    <a:lnTo>
                      <a:pt x="7" y="2"/>
                    </a:lnTo>
                    <a:lnTo>
                      <a:pt x="6" y="2"/>
                    </a:lnTo>
                    <a:lnTo>
                      <a:pt x="6" y="0"/>
                    </a:lnTo>
                    <a:lnTo>
                      <a:pt x="4" y="0"/>
                    </a:lnTo>
                    <a:lnTo>
                      <a:pt x="4" y="2"/>
                    </a:lnTo>
                    <a:lnTo>
                      <a:pt x="4" y="0"/>
                    </a:lnTo>
                    <a:lnTo>
                      <a:pt x="4" y="2"/>
                    </a:lnTo>
                    <a:lnTo>
                      <a:pt x="4" y="2"/>
                    </a:lnTo>
                    <a:lnTo>
                      <a:pt x="2" y="2"/>
                    </a:lnTo>
                    <a:lnTo>
                      <a:pt x="2" y="2"/>
                    </a:lnTo>
                    <a:lnTo>
                      <a:pt x="2" y="2"/>
                    </a:lnTo>
                    <a:lnTo>
                      <a:pt x="2" y="3"/>
                    </a:lnTo>
                    <a:lnTo>
                      <a:pt x="2" y="3"/>
                    </a:lnTo>
                    <a:lnTo>
                      <a:pt x="2" y="3"/>
                    </a:lnTo>
                    <a:lnTo>
                      <a:pt x="2" y="3"/>
                    </a:lnTo>
                    <a:lnTo>
                      <a:pt x="2" y="3"/>
                    </a:lnTo>
                    <a:lnTo>
                      <a:pt x="2" y="3"/>
                    </a:lnTo>
                    <a:lnTo>
                      <a:pt x="2" y="3"/>
                    </a:lnTo>
                    <a:lnTo>
                      <a:pt x="0" y="3"/>
                    </a:lnTo>
                    <a:lnTo>
                      <a:pt x="2" y="5"/>
                    </a:lnTo>
                    <a:lnTo>
                      <a:pt x="2" y="5"/>
                    </a:lnTo>
                    <a:lnTo>
                      <a:pt x="2"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Freeform 336"/>
              <p:cNvSpPr/>
              <p:nvPr/>
            </p:nvSpPr>
            <p:spPr bwMode="auto">
              <a:xfrm>
                <a:off x="1946" y="925"/>
                <a:ext cx="4" cy="4"/>
              </a:xfrm>
              <a:custGeom>
                <a:avLst/>
                <a:gdLst>
                  <a:gd name="T0" fmla="*/ 0 w 4"/>
                  <a:gd name="T1" fmla="*/ 2 h 4"/>
                  <a:gd name="T2" fmla="*/ 2 w 4"/>
                  <a:gd name="T3" fmla="*/ 4 h 4"/>
                  <a:gd name="T4" fmla="*/ 4 w 4"/>
                  <a:gd name="T5" fmla="*/ 2 h 4"/>
                  <a:gd name="T6" fmla="*/ 4 w 4"/>
                  <a:gd name="T7" fmla="*/ 2 h 4"/>
                  <a:gd name="T8" fmla="*/ 4 w 4"/>
                  <a:gd name="T9" fmla="*/ 0 h 4"/>
                  <a:gd name="T10" fmla="*/ 4 w 4"/>
                  <a:gd name="T11" fmla="*/ 0 h 4"/>
                  <a:gd name="T12" fmla="*/ 4 w 4"/>
                  <a:gd name="T13" fmla="*/ 0 h 4"/>
                  <a:gd name="T14" fmla="*/ 4 w 4"/>
                  <a:gd name="T15" fmla="*/ 0 h 4"/>
                  <a:gd name="T16" fmla="*/ 4 w 4"/>
                  <a:gd name="T17" fmla="*/ 2 h 4"/>
                  <a:gd name="T18" fmla="*/ 2 w 4"/>
                  <a:gd name="T19" fmla="*/ 2 h 4"/>
                  <a:gd name="T20" fmla="*/ 2 w 4"/>
                  <a:gd name="T21" fmla="*/ 0 h 4"/>
                  <a:gd name="T22" fmla="*/ 2 w 4"/>
                  <a:gd name="T23" fmla="*/ 2 h 4"/>
                  <a:gd name="T24" fmla="*/ 2 w 4"/>
                  <a:gd name="T25" fmla="*/ 2 h 4"/>
                  <a:gd name="T26" fmla="*/ 0 w 4"/>
                  <a:gd name="T27" fmla="*/ 2 h 4"/>
                  <a:gd name="T28" fmla="*/ 0 w 4"/>
                  <a:gd name="T29" fmla="*/ 2 h 4"/>
                  <a:gd name="T30" fmla="*/ 0 w 4"/>
                  <a:gd name="T31" fmla="*/ 2 h 4"/>
                  <a:gd name="T32" fmla="*/ 0 w 4"/>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2"/>
                    </a:moveTo>
                    <a:lnTo>
                      <a:pt x="2" y="4"/>
                    </a:lnTo>
                    <a:lnTo>
                      <a:pt x="4" y="2"/>
                    </a:lnTo>
                    <a:lnTo>
                      <a:pt x="4" y="2"/>
                    </a:lnTo>
                    <a:lnTo>
                      <a:pt x="4" y="0"/>
                    </a:lnTo>
                    <a:lnTo>
                      <a:pt x="4" y="0"/>
                    </a:lnTo>
                    <a:lnTo>
                      <a:pt x="4" y="0"/>
                    </a:lnTo>
                    <a:lnTo>
                      <a:pt x="4" y="0"/>
                    </a:lnTo>
                    <a:lnTo>
                      <a:pt x="4" y="2"/>
                    </a:lnTo>
                    <a:lnTo>
                      <a:pt x="2" y="2"/>
                    </a:lnTo>
                    <a:lnTo>
                      <a:pt x="2" y="0"/>
                    </a:lnTo>
                    <a:lnTo>
                      <a:pt x="2" y="2"/>
                    </a:lnTo>
                    <a:lnTo>
                      <a:pt x="2" y="2"/>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Freeform 337"/>
              <p:cNvSpPr/>
              <p:nvPr/>
            </p:nvSpPr>
            <p:spPr bwMode="auto">
              <a:xfrm>
                <a:off x="1948" y="923"/>
                <a:ext cx="6" cy="2"/>
              </a:xfrm>
              <a:custGeom>
                <a:avLst/>
                <a:gdLst>
                  <a:gd name="T0" fmla="*/ 6 w 6"/>
                  <a:gd name="T1" fmla="*/ 2 h 2"/>
                  <a:gd name="T2" fmla="*/ 6 w 6"/>
                  <a:gd name="T3" fmla="*/ 0 h 2"/>
                  <a:gd name="T4" fmla="*/ 4 w 6"/>
                  <a:gd name="T5" fmla="*/ 0 h 2"/>
                  <a:gd name="T6" fmla="*/ 4 w 6"/>
                  <a:gd name="T7" fmla="*/ 0 h 2"/>
                  <a:gd name="T8" fmla="*/ 2 w 6"/>
                  <a:gd name="T9" fmla="*/ 0 h 2"/>
                  <a:gd name="T10" fmla="*/ 2 w 6"/>
                  <a:gd name="T11" fmla="*/ 0 h 2"/>
                  <a:gd name="T12" fmla="*/ 0 w 6"/>
                  <a:gd name="T13" fmla="*/ 0 h 2"/>
                  <a:gd name="T14" fmla="*/ 0 w 6"/>
                  <a:gd name="T15" fmla="*/ 0 h 2"/>
                  <a:gd name="T16" fmla="*/ 2 w 6"/>
                  <a:gd name="T17" fmla="*/ 0 h 2"/>
                  <a:gd name="T18" fmla="*/ 2 w 6"/>
                  <a:gd name="T19" fmla="*/ 0 h 2"/>
                  <a:gd name="T20" fmla="*/ 2 w 6"/>
                  <a:gd name="T21" fmla="*/ 0 h 2"/>
                  <a:gd name="T22" fmla="*/ 2 w 6"/>
                  <a:gd name="T23" fmla="*/ 0 h 2"/>
                  <a:gd name="T24" fmla="*/ 2 w 6"/>
                  <a:gd name="T25" fmla="*/ 0 h 2"/>
                  <a:gd name="T26" fmla="*/ 2 w 6"/>
                  <a:gd name="T27" fmla="*/ 2 h 2"/>
                  <a:gd name="T28" fmla="*/ 4 w 6"/>
                  <a:gd name="T29" fmla="*/ 2 h 2"/>
                  <a:gd name="T30" fmla="*/ 6 w 6"/>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2">
                    <a:moveTo>
                      <a:pt x="6" y="2"/>
                    </a:moveTo>
                    <a:lnTo>
                      <a:pt x="6" y="0"/>
                    </a:lnTo>
                    <a:lnTo>
                      <a:pt x="4" y="0"/>
                    </a:lnTo>
                    <a:lnTo>
                      <a:pt x="4" y="0"/>
                    </a:lnTo>
                    <a:lnTo>
                      <a:pt x="2" y="0"/>
                    </a:lnTo>
                    <a:lnTo>
                      <a:pt x="2" y="0"/>
                    </a:lnTo>
                    <a:lnTo>
                      <a:pt x="0" y="0"/>
                    </a:lnTo>
                    <a:lnTo>
                      <a:pt x="0" y="0"/>
                    </a:lnTo>
                    <a:lnTo>
                      <a:pt x="2" y="0"/>
                    </a:lnTo>
                    <a:lnTo>
                      <a:pt x="2" y="0"/>
                    </a:lnTo>
                    <a:lnTo>
                      <a:pt x="2" y="0"/>
                    </a:lnTo>
                    <a:lnTo>
                      <a:pt x="2" y="0"/>
                    </a:lnTo>
                    <a:lnTo>
                      <a:pt x="2" y="0"/>
                    </a:lnTo>
                    <a:lnTo>
                      <a:pt x="2" y="2"/>
                    </a:lnTo>
                    <a:lnTo>
                      <a:pt x="4" y="2"/>
                    </a:lnTo>
                    <a:lnTo>
                      <a:pt x="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Freeform 338"/>
              <p:cNvSpPr/>
              <p:nvPr/>
            </p:nvSpPr>
            <p:spPr bwMode="auto">
              <a:xfrm>
                <a:off x="1954" y="921"/>
                <a:ext cx="2" cy="2"/>
              </a:xfrm>
              <a:custGeom>
                <a:avLst/>
                <a:gdLst>
                  <a:gd name="T0" fmla="*/ 0 w 2"/>
                  <a:gd name="T1" fmla="*/ 2 h 2"/>
                  <a:gd name="T2" fmla="*/ 2 w 2"/>
                  <a:gd name="T3" fmla="*/ 2 h 2"/>
                  <a:gd name="T4" fmla="*/ 2 w 2"/>
                  <a:gd name="T5" fmla="*/ 2 h 2"/>
                  <a:gd name="T6" fmla="*/ 2 w 2"/>
                  <a:gd name="T7" fmla="*/ 2 h 2"/>
                  <a:gd name="T8" fmla="*/ 2 w 2"/>
                  <a:gd name="T9" fmla="*/ 2 h 2"/>
                  <a:gd name="T10" fmla="*/ 2 w 2"/>
                  <a:gd name="T11" fmla="*/ 0 h 2"/>
                  <a:gd name="T12" fmla="*/ 0 w 2"/>
                  <a:gd name="T13" fmla="*/ 2 h 2"/>
                  <a:gd name="T14" fmla="*/ 0 w 2"/>
                  <a:gd name="T15" fmla="*/ 0 h 2"/>
                  <a:gd name="T16" fmla="*/ 0 w 2"/>
                  <a:gd name="T17" fmla="*/ 0 h 2"/>
                  <a:gd name="T18" fmla="*/ 0 w 2"/>
                  <a:gd name="T19" fmla="*/ 0 h 2"/>
                  <a:gd name="T20" fmla="*/ 0 w 2"/>
                  <a:gd name="T21" fmla="*/ 0 h 2"/>
                  <a:gd name="T22" fmla="*/ 0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2"/>
                    </a:moveTo>
                    <a:lnTo>
                      <a:pt x="2" y="2"/>
                    </a:lnTo>
                    <a:lnTo>
                      <a:pt x="2" y="2"/>
                    </a:lnTo>
                    <a:lnTo>
                      <a:pt x="2" y="2"/>
                    </a:lnTo>
                    <a:lnTo>
                      <a:pt x="2" y="2"/>
                    </a:lnTo>
                    <a:lnTo>
                      <a:pt x="2" y="0"/>
                    </a:lnTo>
                    <a:lnTo>
                      <a:pt x="0" y="2"/>
                    </a:lnTo>
                    <a:lnTo>
                      <a:pt x="0" y="0"/>
                    </a:lnTo>
                    <a:lnTo>
                      <a:pt x="0" y="0"/>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Freeform 339"/>
              <p:cNvSpPr/>
              <p:nvPr/>
            </p:nvSpPr>
            <p:spPr bwMode="auto">
              <a:xfrm>
                <a:off x="1959" y="921"/>
                <a:ext cx="2" cy="2"/>
              </a:xfrm>
              <a:custGeom>
                <a:avLst/>
                <a:gdLst>
                  <a:gd name="T0" fmla="*/ 2 w 2"/>
                  <a:gd name="T1" fmla="*/ 2 h 2"/>
                  <a:gd name="T2" fmla="*/ 2 w 2"/>
                  <a:gd name="T3" fmla="*/ 2 h 2"/>
                  <a:gd name="T4" fmla="*/ 2 w 2"/>
                  <a:gd name="T5" fmla="*/ 0 h 2"/>
                  <a:gd name="T6" fmla="*/ 0 w 2"/>
                  <a:gd name="T7" fmla="*/ 0 h 2"/>
                  <a:gd name="T8" fmla="*/ 0 w 2"/>
                  <a:gd name="T9" fmla="*/ 0 h 2"/>
                  <a:gd name="T10" fmla="*/ 0 w 2"/>
                  <a:gd name="T11" fmla="*/ 2 h 2"/>
                  <a:gd name="T12" fmla="*/ 0 w 2"/>
                  <a:gd name="T13" fmla="*/ 2 h 2"/>
                  <a:gd name="T14" fmla="*/ 0 w 2"/>
                  <a:gd name="T15" fmla="*/ 2 h 2"/>
                  <a:gd name="T16" fmla="*/ 0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0" y="0"/>
                    </a:lnTo>
                    <a:lnTo>
                      <a:pt x="0" y="0"/>
                    </a:lnTo>
                    <a:lnTo>
                      <a:pt x="0" y="2"/>
                    </a:lnTo>
                    <a:lnTo>
                      <a:pt x="0" y="2"/>
                    </a:lnTo>
                    <a:lnTo>
                      <a:pt x="0" y="2"/>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Freeform 340"/>
              <p:cNvSpPr/>
              <p:nvPr/>
            </p:nvSpPr>
            <p:spPr bwMode="auto">
              <a:xfrm>
                <a:off x="1970" y="919"/>
                <a:ext cx="2" cy="2"/>
              </a:xfrm>
              <a:custGeom>
                <a:avLst/>
                <a:gdLst>
                  <a:gd name="T0" fmla="*/ 0 w 2"/>
                  <a:gd name="T1" fmla="*/ 0 h 2"/>
                  <a:gd name="T2" fmla="*/ 0 w 2"/>
                  <a:gd name="T3" fmla="*/ 0 h 2"/>
                  <a:gd name="T4" fmla="*/ 0 w 2"/>
                  <a:gd name="T5" fmla="*/ 2 h 2"/>
                  <a:gd name="T6" fmla="*/ 2 w 2"/>
                  <a:gd name="T7" fmla="*/ 2 h 2"/>
                  <a:gd name="T8" fmla="*/ 2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0" y="0"/>
                    </a:lnTo>
                    <a:lnTo>
                      <a:pt x="0" y="2"/>
                    </a:lnTo>
                    <a:lnTo>
                      <a:pt x="2" y="2"/>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Freeform 341"/>
              <p:cNvSpPr/>
              <p:nvPr/>
            </p:nvSpPr>
            <p:spPr bwMode="auto">
              <a:xfrm>
                <a:off x="1966" y="916"/>
                <a:ext cx="6" cy="2"/>
              </a:xfrm>
              <a:custGeom>
                <a:avLst/>
                <a:gdLst>
                  <a:gd name="T0" fmla="*/ 0 w 6"/>
                  <a:gd name="T1" fmla="*/ 2 h 2"/>
                  <a:gd name="T2" fmla="*/ 0 w 6"/>
                  <a:gd name="T3" fmla="*/ 2 h 2"/>
                  <a:gd name="T4" fmla="*/ 0 w 6"/>
                  <a:gd name="T5" fmla="*/ 2 h 2"/>
                  <a:gd name="T6" fmla="*/ 2 w 6"/>
                  <a:gd name="T7" fmla="*/ 2 h 2"/>
                  <a:gd name="T8" fmla="*/ 2 w 6"/>
                  <a:gd name="T9" fmla="*/ 2 h 2"/>
                  <a:gd name="T10" fmla="*/ 2 w 6"/>
                  <a:gd name="T11" fmla="*/ 2 h 2"/>
                  <a:gd name="T12" fmla="*/ 4 w 6"/>
                  <a:gd name="T13" fmla="*/ 2 h 2"/>
                  <a:gd name="T14" fmla="*/ 4 w 6"/>
                  <a:gd name="T15" fmla="*/ 2 h 2"/>
                  <a:gd name="T16" fmla="*/ 4 w 6"/>
                  <a:gd name="T17" fmla="*/ 2 h 2"/>
                  <a:gd name="T18" fmla="*/ 4 w 6"/>
                  <a:gd name="T19" fmla="*/ 2 h 2"/>
                  <a:gd name="T20" fmla="*/ 6 w 6"/>
                  <a:gd name="T21" fmla="*/ 2 h 2"/>
                  <a:gd name="T22" fmla="*/ 6 w 6"/>
                  <a:gd name="T23" fmla="*/ 2 h 2"/>
                  <a:gd name="T24" fmla="*/ 6 w 6"/>
                  <a:gd name="T25" fmla="*/ 2 h 2"/>
                  <a:gd name="T26" fmla="*/ 6 w 6"/>
                  <a:gd name="T27" fmla="*/ 2 h 2"/>
                  <a:gd name="T28" fmla="*/ 4 w 6"/>
                  <a:gd name="T29" fmla="*/ 2 h 2"/>
                  <a:gd name="T30" fmla="*/ 4 w 6"/>
                  <a:gd name="T31" fmla="*/ 0 h 2"/>
                  <a:gd name="T32" fmla="*/ 4 w 6"/>
                  <a:gd name="T33" fmla="*/ 0 h 2"/>
                  <a:gd name="T34" fmla="*/ 4 w 6"/>
                  <a:gd name="T35" fmla="*/ 2 h 2"/>
                  <a:gd name="T36" fmla="*/ 4 w 6"/>
                  <a:gd name="T37" fmla="*/ 2 h 2"/>
                  <a:gd name="T38" fmla="*/ 4 w 6"/>
                  <a:gd name="T39" fmla="*/ 0 h 2"/>
                  <a:gd name="T40" fmla="*/ 2 w 6"/>
                  <a:gd name="T41" fmla="*/ 0 h 2"/>
                  <a:gd name="T42" fmla="*/ 2 w 6"/>
                  <a:gd name="T43" fmla="*/ 2 h 2"/>
                  <a:gd name="T44" fmla="*/ 2 w 6"/>
                  <a:gd name="T45" fmla="*/ 2 h 2"/>
                  <a:gd name="T46" fmla="*/ 2 w 6"/>
                  <a:gd name="T47" fmla="*/ 2 h 2"/>
                  <a:gd name="T48" fmla="*/ 0 w 6"/>
                  <a:gd name="T4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2">
                    <a:moveTo>
                      <a:pt x="0" y="2"/>
                    </a:moveTo>
                    <a:lnTo>
                      <a:pt x="0" y="2"/>
                    </a:lnTo>
                    <a:lnTo>
                      <a:pt x="0" y="2"/>
                    </a:lnTo>
                    <a:lnTo>
                      <a:pt x="2" y="2"/>
                    </a:lnTo>
                    <a:lnTo>
                      <a:pt x="2" y="2"/>
                    </a:lnTo>
                    <a:lnTo>
                      <a:pt x="2" y="2"/>
                    </a:lnTo>
                    <a:lnTo>
                      <a:pt x="4" y="2"/>
                    </a:lnTo>
                    <a:lnTo>
                      <a:pt x="4" y="2"/>
                    </a:lnTo>
                    <a:lnTo>
                      <a:pt x="4" y="2"/>
                    </a:lnTo>
                    <a:lnTo>
                      <a:pt x="4" y="2"/>
                    </a:lnTo>
                    <a:lnTo>
                      <a:pt x="6" y="2"/>
                    </a:lnTo>
                    <a:lnTo>
                      <a:pt x="6" y="2"/>
                    </a:lnTo>
                    <a:lnTo>
                      <a:pt x="6" y="2"/>
                    </a:lnTo>
                    <a:lnTo>
                      <a:pt x="6" y="2"/>
                    </a:lnTo>
                    <a:lnTo>
                      <a:pt x="4" y="2"/>
                    </a:lnTo>
                    <a:lnTo>
                      <a:pt x="4" y="0"/>
                    </a:lnTo>
                    <a:lnTo>
                      <a:pt x="4" y="0"/>
                    </a:lnTo>
                    <a:lnTo>
                      <a:pt x="4" y="2"/>
                    </a:lnTo>
                    <a:lnTo>
                      <a:pt x="4" y="2"/>
                    </a:lnTo>
                    <a:lnTo>
                      <a:pt x="4" y="0"/>
                    </a:lnTo>
                    <a:lnTo>
                      <a:pt x="2" y="0"/>
                    </a:lnTo>
                    <a:lnTo>
                      <a:pt x="2" y="2"/>
                    </a:lnTo>
                    <a:lnTo>
                      <a:pt x="2" y="2"/>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Freeform 342"/>
              <p:cNvSpPr/>
              <p:nvPr/>
            </p:nvSpPr>
            <p:spPr bwMode="auto">
              <a:xfrm>
                <a:off x="1972" y="918"/>
                <a:ext cx="3" cy="1"/>
              </a:xfrm>
              <a:custGeom>
                <a:avLst/>
                <a:gdLst>
                  <a:gd name="T0" fmla="*/ 3 w 3"/>
                  <a:gd name="T1" fmla="*/ 0 h 1"/>
                  <a:gd name="T2" fmla="*/ 2 w 3"/>
                  <a:gd name="T3" fmla="*/ 0 h 1"/>
                  <a:gd name="T4" fmla="*/ 2 w 3"/>
                  <a:gd name="T5" fmla="*/ 0 h 1"/>
                  <a:gd name="T6" fmla="*/ 0 w 3"/>
                  <a:gd name="T7" fmla="*/ 0 h 1"/>
                  <a:gd name="T8" fmla="*/ 0 w 3"/>
                  <a:gd name="T9" fmla="*/ 0 h 1"/>
                  <a:gd name="T10" fmla="*/ 0 w 3"/>
                  <a:gd name="T11" fmla="*/ 0 h 1"/>
                  <a:gd name="T12" fmla="*/ 0 w 3"/>
                  <a:gd name="T13" fmla="*/ 1 h 1"/>
                  <a:gd name="T14" fmla="*/ 0 w 3"/>
                  <a:gd name="T15" fmla="*/ 1 h 1"/>
                  <a:gd name="T16" fmla="*/ 0 w 3"/>
                  <a:gd name="T17" fmla="*/ 1 h 1"/>
                  <a:gd name="T18" fmla="*/ 2 w 3"/>
                  <a:gd name="T19" fmla="*/ 1 h 1"/>
                  <a:gd name="T20" fmla="*/ 2 w 3"/>
                  <a:gd name="T21" fmla="*/ 1 h 1"/>
                  <a:gd name="T22" fmla="*/ 2 w 3"/>
                  <a:gd name="T23" fmla="*/ 1 h 1"/>
                  <a:gd name="T24" fmla="*/ 3 w 3"/>
                  <a:gd name="T25" fmla="*/ 1 h 1"/>
                  <a:gd name="T26" fmla="*/ 3 w 3"/>
                  <a:gd name="T27" fmla="*/ 0 h 1"/>
                  <a:gd name="T28" fmla="*/ 3 w 3"/>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
                    <a:moveTo>
                      <a:pt x="3" y="0"/>
                    </a:moveTo>
                    <a:lnTo>
                      <a:pt x="2" y="0"/>
                    </a:lnTo>
                    <a:lnTo>
                      <a:pt x="2" y="0"/>
                    </a:lnTo>
                    <a:lnTo>
                      <a:pt x="0" y="0"/>
                    </a:lnTo>
                    <a:lnTo>
                      <a:pt x="0" y="0"/>
                    </a:lnTo>
                    <a:lnTo>
                      <a:pt x="0" y="0"/>
                    </a:lnTo>
                    <a:lnTo>
                      <a:pt x="0" y="1"/>
                    </a:lnTo>
                    <a:lnTo>
                      <a:pt x="0" y="1"/>
                    </a:lnTo>
                    <a:lnTo>
                      <a:pt x="0" y="1"/>
                    </a:lnTo>
                    <a:lnTo>
                      <a:pt x="2" y="1"/>
                    </a:lnTo>
                    <a:lnTo>
                      <a:pt x="2" y="1"/>
                    </a:lnTo>
                    <a:lnTo>
                      <a:pt x="2" y="1"/>
                    </a:lnTo>
                    <a:lnTo>
                      <a:pt x="3" y="1"/>
                    </a:lnTo>
                    <a:lnTo>
                      <a:pt x="3" y="0"/>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Freeform 343"/>
              <p:cNvSpPr/>
              <p:nvPr/>
            </p:nvSpPr>
            <p:spPr bwMode="auto">
              <a:xfrm>
                <a:off x="1975" y="916"/>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0 h 2"/>
                  <a:gd name="T12" fmla="*/ 0 w 2"/>
                  <a:gd name="T13" fmla="*/ 0 h 2"/>
                  <a:gd name="T14" fmla="*/ 0 w 2"/>
                  <a:gd name="T15" fmla="*/ 0 h 2"/>
                  <a:gd name="T16" fmla="*/ 0 w 2"/>
                  <a:gd name="T17" fmla="*/ 0 h 2"/>
                  <a:gd name="T18" fmla="*/ 0 w 2"/>
                  <a:gd name="T19" fmla="*/ 2 h 2"/>
                  <a:gd name="T20" fmla="*/ 2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2"/>
                    </a:moveTo>
                    <a:lnTo>
                      <a:pt x="2" y="2"/>
                    </a:lnTo>
                    <a:lnTo>
                      <a:pt x="2" y="2"/>
                    </a:lnTo>
                    <a:lnTo>
                      <a:pt x="2" y="2"/>
                    </a:lnTo>
                    <a:lnTo>
                      <a:pt x="2" y="2"/>
                    </a:lnTo>
                    <a:lnTo>
                      <a:pt x="0" y="0"/>
                    </a:lnTo>
                    <a:lnTo>
                      <a:pt x="0" y="0"/>
                    </a:lnTo>
                    <a:lnTo>
                      <a:pt x="0" y="0"/>
                    </a:lnTo>
                    <a:lnTo>
                      <a:pt x="0" y="0"/>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Freeform 344"/>
              <p:cNvSpPr/>
              <p:nvPr/>
            </p:nvSpPr>
            <p:spPr bwMode="auto">
              <a:xfrm>
                <a:off x="1983" y="912"/>
                <a:ext cx="5" cy="2"/>
              </a:xfrm>
              <a:custGeom>
                <a:avLst/>
                <a:gdLst>
                  <a:gd name="T0" fmla="*/ 0 w 5"/>
                  <a:gd name="T1" fmla="*/ 0 h 2"/>
                  <a:gd name="T2" fmla="*/ 0 w 5"/>
                  <a:gd name="T3" fmla="*/ 0 h 2"/>
                  <a:gd name="T4" fmla="*/ 2 w 5"/>
                  <a:gd name="T5" fmla="*/ 0 h 2"/>
                  <a:gd name="T6" fmla="*/ 0 w 5"/>
                  <a:gd name="T7" fmla="*/ 2 h 2"/>
                  <a:gd name="T8" fmla="*/ 2 w 5"/>
                  <a:gd name="T9" fmla="*/ 2 h 2"/>
                  <a:gd name="T10" fmla="*/ 2 w 5"/>
                  <a:gd name="T11" fmla="*/ 2 h 2"/>
                  <a:gd name="T12" fmla="*/ 3 w 5"/>
                  <a:gd name="T13" fmla="*/ 2 h 2"/>
                  <a:gd name="T14" fmla="*/ 3 w 5"/>
                  <a:gd name="T15" fmla="*/ 2 h 2"/>
                  <a:gd name="T16" fmla="*/ 5 w 5"/>
                  <a:gd name="T17" fmla="*/ 2 h 2"/>
                  <a:gd name="T18" fmla="*/ 5 w 5"/>
                  <a:gd name="T19" fmla="*/ 0 h 2"/>
                  <a:gd name="T20" fmla="*/ 3 w 5"/>
                  <a:gd name="T21" fmla="*/ 0 h 2"/>
                  <a:gd name="T22" fmla="*/ 2 w 5"/>
                  <a:gd name="T23" fmla="*/ 0 h 2"/>
                  <a:gd name="T24" fmla="*/ 2 w 5"/>
                  <a:gd name="T25" fmla="*/ 0 h 2"/>
                  <a:gd name="T26" fmla="*/ 2 w 5"/>
                  <a:gd name="T27" fmla="*/ 0 h 2"/>
                  <a:gd name="T28" fmla="*/ 0 w 5"/>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2">
                    <a:moveTo>
                      <a:pt x="0" y="0"/>
                    </a:moveTo>
                    <a:lnTo>
                      <a:pt x="0" y="0"/>
                    </a:lnTo>
                    <a:lnTo>
                      <a:pt x="2" y="0"/>
                    </a:lnTo>
                    <a:lnTo>
                      <a:pt x="0" y="2"/>
                    </a:lnTo>
                    <a:lnTo>
                      <a:pt x="2" y="2"/>
                    </a:lnTo>
                    <a:lnTo>
                      <a:pt x="2" y="2"/>
                    </a:lnTo>
                    <a:lnTo>
                      <a:pt x="3" y="2"/>
                    </a:lnTo>
                    <a:lnTo>
                      <a:pt x="3" y="2"/>
                    </a:lnTo>
                    <a:lnTo>
                      <a:pt x="5" y="2"/>
                    </a:lnTo>
                    <a:lnTo>
                      <a:pt x="5" y="0"/>
                    </a:lnTo>
                    <a:lnTo>
                      <a:pt x="3" y="0"/>
                    </a:lnTo>
                    <a:lnTo>
                      <a:pt x="2" y="0"/>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Freeform 345"/>
              <p:cNvSpPr/>
              <p:nvPr/>
            </p:nvSpPr>
            <p:spPr bwMode="auto">
              <a:xfrm>
                <a:off x="1896" y="985"/>
                <a:ext cx="5" cy="1"/>
              </a:xfrm>
              <a:custGeom>
                <a:avLst/>
                <a:gdLst>
                  <a:gd name="T0" fmla="*/ 3 w 5"/>
                  <a:gd name="T1" fmla="*/ 0 h 1"/>
                  <a:gd name="T2" fmla="*/ 2 w 5"/>
                  <a:gd name="T3" fmla="*/ 0 h 1"/>
                  <a:gd name="T4" fmla="*/ 2 w 5"/>
                  <a:gd name="T5" fmla="*/ 1 h 1"/>
                  <a:gd name="T6" fmla="*/ 2 w 5"/>
                  <a:gd name="T7" fmla="*/ 1 h 1"/>
                  <a:gd name="T8" fmla="*/ 0 w 5"/>
                  <a:gd name="T9" fmla="*/ 1 h 1"/>
                  <a:gd name="T10" fmla="*/ 0 w 5"/>
                  <a:gd name="T11" fmla="*/ 1 h 1"/>
                  <a:gd name="T12" fmla="*/ 2 w 5"/>
                  <a:gd name="T13" fmla="*/ 1 h 1"/>
                  <a:gd name="T14" fmla="*/ 3 w 5"/>
                  <a:gd name="T15" fmla="*/ 1 h 1"/>
                  <a:gd name="T16" fmla="*/ 5 w 5"/>
                  <a:gd name="T17" fmla="*/ 1 h 1"/>
                  <a:gd name="T18" fmla="*/ 5 w 5"/>
                  <a:gd name="T19" fmla="*/ 0 h 1"/>
                  <a:gd name="T20" fmla="*/ 3 w 5"/>
                  <a:gd name="T21" fmla="*/ 0 h 1"/>
                  <a:gd name="T22" fmla="*/ 5 w 5"/>
                  <a:gd name="T23" fmla="*/ 0 h 1"/>
                  <a:gd name="T24" fmla="*/ 3 w 5"/>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
                    <a:moveTo>
                      <a:pt x="3" y="0"/>
                    </a:moveTo>
                    <a:lnTo>
                      <a:pt x="2" y="0"/>
                    </a:lnTo>
                    <a:lnTo>
                      <a:pt x="2" y="1"/>
                    </a:lnTo>
                    <a:lnTo>
                      <a:pt x="2" y="1"/>
                    </a:lnTo>
                    <a:lnTo>
                      <a:pt x="0" y="1"/>
                    </a:lnTo>
                    <a:lnTo>
                      <a:pt x="0" y="1"/>
                    </a:lnTo>
                    <a:lnTo>
                      <a:pt x="2" y="1"/>
                    </a:lnTo>
                    <a:lnTo>
                      <a:pt x="3" y="1"/>
                    </a:lnTo>
                    <a:lnTo>
                      <a:pt x="5" y="1"/>
                    </a:lnTo>
                    <a:lnTo>
                      <a:pt x="5" y="0"/>
                    </a:lnTo>
                    <a:lnTo>
                      <a:pt x="3" y="0"/>
                    </a:lnTo>
                    <a:lnTo>
                      <a:pt x="5" y="0"/>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Freeform 346"/>
              <p:cNvSpPr/>
              <p:nvPr/>
            </p:nvSpPr>
            <p:spPr bwMode="auto">
              <a:xfrm>
                <a:off x="1876" y="101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Freeform 347"/>
              <p:cNvSpPr/>
              <p:nvPr/>
            </p:nvSpPr>
            <p:spPr bwMode="auto">
              <a:xfrm>
                <a:off x="1881" y="997"/>
                <a:ext cx="2" cy="2"/>
              </a:xfrm>
              <a:custGeom>
                <a:avLst/>
                <a:gdLst>
                  <a:gd name="T0" fmla="*/ 2 w 2"/>
                  <a:gd name="T1" fmla="*/ 0 h 2"/>
                  <a:gd name="T2" fmla="*/ 0 w 2"/>
                  <a:gd name="T3" fmla="*/ 0 h 2"/>
                  <a:gd name="T4" fmla="*/ 0 w 2"/>
                  <a:gd name="T5" fmla="*/ 0 h 2"/>
                  <a:gd name="T6" fmla="*/ 0 w 2"/>
                  <a:gd name="T7" fmla="*/ 0 h 2"/>
                  <a:gd name="T8" fmla="*/ 0 w 2"/>
                  <a:gd name="T9" fmla="*/ 2 h 2"/>
                  <a:gd name="T10" fmla="*/ 0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0" y="0"/>
                    </a:lnTo>
                    <a:lnTo>
                      <a:pt x="0" y="0"/>
                    </a:lnTo>
                    <a:lnTo>
                      <a:pt x="0" y="2"/>
                    </a:lnTo>
                    <a:lnTo>
                      <a:pt x="0" y="2"/>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Rectangle 348"/>
              <p:cNvSpPr>
                <a:spLocks noChangeArrowheads="1"/>
              </p:cNvSpPr>
              <p:nvPr/>
            </p:nvSpPr>
            <p:spPr bwMode="auto">
              <a:xfrm>
                <a:off x="1876" y="1003"/>
                <a:ext cx="2"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320" name="Freeform 349"/>
              <p:cNvSpPr/>
              <p:nvPr/>
            </p:nvSpPr>
            <p:spPr bwMode="auto">
              <a:xfrm>
                <a:off x="1894" y="827"/>
                <a:ext cx="52" cy="33"/>
              </a:xfrm>
              <a:custGeom>
                <a:avLst/>
                <a:gdLst>
                  <a:gd name="T0" fmla="*/ 4 w 52"/>
                  <a:gd name="T1" fmla="*/ 9 h 33"/>
                  <a:gd name="T2" fmla="*/ 5 w 52"/>
                  <a:gd name="T3" fmla="*/ 7 h 33"/>
                  <a:gd name="T4" fmla="*/ 7 w 52"/>
                  <a:gd name="T5" fmla="*/ 9 h 33"/>
                  <a:gd name="T6" fmla="*/ 11 w 52"/>
                  <a:gd name="T7" fmla="*/ 11 h 33"/>
                  <a:gd name="T8" fmla="*/ 7 w 52"/>
                  <a:gd name="T9" fmla="*/ 13 h 33"/>
                  <a:gd name="T10" fmla="*/ 9 w 52"/>
                  <a:gd name="T11" fmla="*/ 15 h 33"/>
                  <a:gd name="T12" fmla="*/ 11 w 52"/>
                  <a:gd name="T13" fmla="*/ 16 h 33"/>
                  <a:gd name="T14" fmla="*/ 14 w 52"/>
                  <a:gd name="T15" fmla="*/ 18 h 33"/>
                  <a:gd name="T16" fmla="*/ 20 w 52"/>
                  <a:gd name="T17" fmla="*/ 16 h 33"/>
                  <a:gd name="T18" fmla="*/ 20 w 52"/>
                  <a:gd name="T19" fmla="*/ 15 h 33"/>
                  <a:gd name="T20" fmla="*/ 22 w 52"/>
                  <a:gd name="T21" fmla="*/ 15 h 33"/>
                  <a:gd name="T22" fmla="*/ 25 w 52"/>
                  <a:gd name="T23" fmla="*/ 13 h 33"/>
                  <a:gd name="T24" fmla="*/ 29 w 52"/>
                  <a:gd name="T25" fmla="*/ 15 h 33"/>
                  <a:gd name="T26" fmla="*/ 31 w 52"/>
                  <a:gd name="T27" fmla="*/ 15 h 33"/>
                  <a:gd name="T28" fmla="*/ 34 w 52"/>
                  <a:gd name="T29" fmla="*/ 16 h 33"/>
                  <a:gd name="T30" fmla="*/ 29 w 52"/>
                  <a:gd name="T31" fmla="*/ 16 h 33"/>
                  <a:gd name="T32" fmla="*/ 24 w 52"/>
                  <a:gd name="T33" fmla="*/ 18 h 33"/>
                  <a:gd name="T34" fmla="*/ 20 w 52"/>
                  <a:gd name="T35" fmla="*/ 20 h 33"/>
                  <a:gd name="T36" fmla="*/ 18 w 52"/>
                  <a:gd name="T37" fmla="*/ 22 h 33"/>
                  <a:gd name="T38" fmla="*/ 22 w 52"/>
                  <a:gd name="T39" fmla="*/ 22 h 33"/>
                  <a:gd name="T40" fmla="*/ 25 w 52"/>
                  <a:gd name="T41" fmla="*/ 22 h 33"/>
                  <a:gd name="T42" fmla="*/ 31 w 52"/>
                  <a:gd name="T43" fmla="*/ 20 h 33"/>
                  <a:gd name="T44" fmla="*/ 31 w 52"/>
                  <a:gd name="T45" fmla="*/ 22 h 33"/>
                  <a:gd name="T46" fmla="*/ 27 w 52"/>
                  <a:gd name="T47" fmla="*/ 22 h 33"/>
                  <a:gd name="T48" fmla="*/ 25 w 52"/>
                  <a:gd name="T49" fmla="*/ 26 h 33"/>
                  <a:gd name="T50" fmla="*/ 20 w 52"/>
                  <a:gd name="T51" fmla="*/ 26 h 33"/>
                  <a:gd name="T52" fmla="*/ 25 w 52"/>
                  <a:gd name="T53" fmla="*/ 29 h 33"/>
                  <a:gd name="T54" fmla="*/ 29 w 52"/>
                  <a:gd name="T55" fmla="*/ 29 h 33"/>
                  <a:gd name="T56" fmla="*/ 29 w 52"/>
                  <a:gd name="T57" fmla="*/ 31 h 33"/>
                  <a:gd name="T58" fmla="*/ 34 w 52"/>
                  <a:gd name="T59" fmla="*/ 33 h 33"/>
                  <a:gd name="T60" fmla="*/ 34 w 52"/>
                  <a:gd name="T61" fmla="*/ 31 h 33"/>
                  <a:gd name="T62" fmla="*/ 38 w 52"/>
                  <a:gd name="T63" fmla="*/ 26 h 33"/>
                  <a:gd name="T64" fmla="*/ 40 w 52"/>
                  <a:gd name="T65" fmla="*/ 24 h 33"/>
                  <a:gd name="T66" fmla="*/ 40 w 52"/>
                  <a:gd name="T67" fmla="*/ 20 h 33"/>
                  <a:gd name="T68" fmla="*/ 42 w 52"/>
                  <a:gd name="T69" fmla="*/ 16 h 33"/>
                  <a:gd name="T70" fmla="*/ 43 w 52"/>
                  <a:gd name="T71" fmla="*/ 15 h 33"/>
                  <a:gd name="T72" fmla="*/ 52 w 52"/>
                  <a:gd name="T73" fmla="*/ 13 h 33"/>
                  <a:gd name="T74" fmla="*/ 47 w 52"/>
                  <a:gd name="T75" fmla="*/ 11 h 33"/>
                  <a:gd name="T76" fmla="*/ 38 w 52"/>
                  <a:gd name="T77" fmla="*/ 7 h 33"/>
                  <a:gd name="T78" fmla="*/ 36 w 52"/>
                  <a:gd name="T79" fmla="*/ 4 h 33"/>
                  <a:gd name="T80" fmla="*/ 34 w 52"/>
                  <a:gd name="T81" fmla="*/ 6 h 33"/>
                  <a:gd name="T82" fmla="*/ 29 w 52"/>
                  <a:gd name="T83" fmla="*/ 2 h 33"/>
                  <a:gd name="T84" fmla="*/ 25 w 52"/>
                  <a:gd name="T85" fmla="*/ 0 h 33"/>
                  <a:gd name="T86" fmla="*/ 24 w 52"/>
                  <a:gd name="T87" fmla="*/ 2 h 33"/>
                  <a:gd name="T88" fmla="*/ 25 w 52"/>
                  <a:gd name="T89" fmla="*/ 7 h 33"/>
                  <a:gd name="T90" fmla="*/ 27 w 52"/>
                  <a:gd name="T91" fmla="*/ 11 h 33"/>
                  <a:gd name="T92" fmla="*/ 24 w 52"/>
                  <a:gd name="T93" fmla="*/ 7 h 33"/>
                  <a:gd name="T94" fmla="*/ 18 w 52"/>
                  <a:gd name="T95" fmla="*/ 2 h 33"/>
                  <a:gd name="T96" fmla="*/ 16 w 52"/>
                  <a:gd name="T97" fmla="*/ 6 h 33"/>
                  <a:gd name="T98" fmla="*/ 14 w 52"/>
                  <a:gd name="T99" fmla="*/ 7 h 33"/>
                  <a:gd name="T100" fmla="*/ 13 w 52"/>
                  <a:gd name="T101" fmla="*/ 6 h 33"/>
                  <a:gd name="T102" fmla="*/ 13 w 52"/>
                  <a:gd name="T103" fmla="*/ 4 h 33"/>
                  <a:gd name="T104" fmla="*/ 14 w 52"/>
                  <a:gd name="T105" fmla="*/ 2 h 33"/>
                  <a:gd name="T106" fmla="*/ 7 w 52"/>
                  <a:gd name="T107" fmla="*/ 4 h 33"/>
                  <a:gd name="T108" fmla="*/ 2 w 52"/>
                  <a:gd name="T109" fmla="*/ 4 h 33"/>
                  <a:gd name="T110" fmla="*/ 2 w 52"/>
                  <a:gd name="T11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33">
                    <a:moveTo>
                      <a:pt x="2" y="6"/>
                    </a:moveTo>
                    <a:lnTo>
                      <a:pt x="2" y="7"/>
                    </a:lnTo>
                    <a:lnTo>
                      <a:pt x="2" y="7"/>
                    </a:lnTo>
                    <a:lnTo>
                      <a:pt x="2" y="7"/>
                    </a:lnTo>
                    <a:lnTo>
                      <a:pt x="2" y="7"/>
                    </a:lnTo>
                    <a:lnTo>
                      <a:pt x="4" y="7"/>
                    </a:lnTo>
                    <a:lnTo>
                      <a:pt x="4" y="9"/>
                    </a:lnTo>
                    <a:lnTo>
                      <a:pt x="4" y="9"/>
                    </a:lnTo>
                    <a:lnTo>
                      <a:pt x="4" y="9"/>
                    </a:lnTo>
                    <a:lnTo>
                      <a:pt x="4" y="9"/>
                    </a:lnTo>
                    <a:lnTo>
                      <a:pt x="5" y="9"/>
                    </a:lnTo>
                    <a:lnTo>
                      <a:pt x="5" y="9"/>
                    </a:lnTo>
                    <a:lnTo>
                      <a:pt x="4" y="7"/>
                    </a:lnTo>
                    <a:lnTo>
                      <a:pt x="5" y="7"/>
                    </a:lnTo>
                    <a:lnTo>
                      <a:pt x="5" y="7"/>
                    </a:lnTo>
                    <a:lnTo>
                      <a:pt x="5" y="7"/>
                    </a:lnTo>
                    <a:lnTo>
                      <a:pt x="7" y="7"/>
                    </a:lnTo>
                    <a:lnTo>
                      <a:pt x="7" y="7"/>
                    </a:lnTo>
                    <a:lnTo>
                      <a:pt x="7" y="7"/>
                    </a:lnTo>
                    <a:lnTo>
                      <a:pt x="7" y="9"/>
                    </a:lnTo>
                    <a:lnTo>
                      <a:pt x="7" y="9"/>
                    </a:lnTo>
                    <a:lnTo>
                      <a:pt x="7" y="9"/>
                    </a:lnTo>
                    <a:lnTo>
                      <a:pt x="5" y="9"/>
                    </a:lnTo>
                    <a:lnTo>
                      <a:pt x="5" y="9"/>
                    </a:lnTo>
                    <a:lnTo>
                      <a:pt x="7" y="11"/>
                    </a:lnTo>
                    <a:lnTo>
                      <a:pt x="9" y="11"/>
                    </a:lnTo>
                    <a:lnTo>
                      <a:pt x="9" y="11"/>
                    </a:lnTo>
                    <a:lnTo>
                      <a:pt x="11" y="11"/>
                    </a:lnTo>
                    <a:lnTo>
                      <a:pt x="9" y="11"/>
                    </a:lnTo>
                    <a:lnTo>
                      <a:pt x="5" y="11"/>
                    </a:lnTo>
                    <a:lnTo>
                      <a:pt x="5" y="11"/>
                    </a:lnTo>
                    <a:lnTo>
                      <a:pt x="5" y="11"/>
                    </a:lnTo>
                    <a:lnTo>
                      <a:pt x="5" y="11"/>
                    </a:lnTo>
                    <a:lnTo>
                      <a:pt x="7" y="13"/>
                    </a:lnTo>
                    <a:lnTo>
                      <a:pt x="7" y="13"/>
                    </a:lnTo>
                    <a:lnTo>
                      <a:pt x="7" y="13"/>
                    </a:lnTo>
                    <a:lnTo>
                      <a:pt x="7" y="13"/>
                    </a:lnTo>
                    <a:lnTo>
                      <a:pt x="5" y="13"/>
                    </a:lnTo>
                    <a:lnTo>
                      <a:pt x="7" y="13"/>
                    </a:lnTo>
                    <a:lnTo>
                      <a:pt x="7" y="13"/>
                    </a:lnTo>
                    <a:lnTo>
                      <a:pt x="7" y="15"/>
                    </a:lnTo>
                    <a:lnTo>
                      <a:pt x="9" y="15"/>
                    </a:lnTo>
                    <a:lnTo>
                      <a:pt x="11" y="15"/>
                    </a:lnTo>
                    <a:lnTo>
                      <a:pt x="13" y="15"/>
                    </a:lnTo>
                    <a:lnTo>
                      <a:pt x="14" y="15"/>
                    </a:lnTo>
                    <a:lnTo>
                      <a:pt x="14" y="15"/>
                    </a:lnTo>
                    <a:lnTo>
                      <a:pt x="13" y="15"/>
                    </a:lnTo>
                    <a:lnTo>
                      <a:pt x="11" y="15"/>
                    </a:lnTo>
                    <a:lnTo>
                      <a:pt x="11" y="16"/>
                    </a:lnTo>
                    <a:lnTo>
                      <a:pt x="11" y="16"/>
                    </a:lnTo>
                    <a:lnTo>
                      <a:pt x="11" y="16"/>
                    </a:lnTo>
                    <a:lnTo>
                      <a:pt x="13" y="16"/>
                    </a:lnTo>
                    <a:lnTo>
                      <a:pt x="13" y="16"/>
                    </a:lnTo>
                    <a:lnTo>
                      <a:pt x="13" y="16"/>
                    </a:lnTo>
                    <a:lnTo>
                      <a:pt x="13" y="18"/>
                    </a:lnTo>
                    <a:lnTo>
                      <a:pt x="14" y="18"/>
                    </a:lnTo>
                    <a:lnTo>
                      <a:pt x="14" y="18"/>
                    </a:lnTo>
                    <a:lnTo>
                      <a:pt x="16" y="18"/>
                    </a:lnTo>
                    <a:lnTo>
                      <a:pt x="18" y="18"/>
                    </a:lnTo>
                    <a:lnTo>
                      <a:pt x="18" y="18"/>
                    </a:lnTo>
                    <a:lnTo>
                      <a:pt x="20" y="16"/>
                    </a:lnTo>
                    <a:lnTo>
                      <a:pt x="18" y="16"/>
                    </a:lnTo>
                    <a:lnTo>
                      <a:pt x="20" y="16"/>
                    </a:lnTo>
                    <a:lnTo>
                      <a:pt x="20" y="16"/>
                    </a:lnTo>
                    <a:lnTo>
                      <a:pt x="20" y="16"/>
                    </a:lnTo>
                    <a:lnTo>
                      <a:pt x="22" y="16"/>
                    </a:lnTo>
                    <a:lnTo>
                      <a:pt x="20" y="16"/>
                    </a:lnTo>
                    <a:lnTo>
                      <a:pt x="20" y="16"/>
                    </a:lnTo>
                    <a:lnTo>
                      <a:pt x="20" y="16"/>
                    </a:lnTo>
                    <a:lnTo>
                      <a:pt x="20" y="15"/>
                    </a:lnTo>
                    <a:lnTo>
                      <a:pt x="20" y="15"/>
                    </a:lnTo>
                    <a:lnTo>
                      <a:pt x="20" y="13"/>
                    </a:lnTo>
                    <a:lnTo>
                      <a:pt x="20" y="13"/>
                    </a:lnTo>
                    <a:lnTo>
                      <a:pt x="22" y="13"/>
                    </a:lnTo>
                    <a:lnTo>
                      <a:pt x="22" y="13"/>
                    </a:lnTo>
                    <a:lnTo>
                      <a:pt x="22" y="13"/>
                    </a:lnTo>
                    <a:lnTo>
                      <a:pt x="22" y="15"/>
                    </a:lnTo>
                    <a:lnTo>
                      <a:pt x="24" y="15"/>
                    </a:lnTo>
                    <a:lnTo>
                      <a:pt x="24" y="13"/>
                    </a:lnTo>
                    <a:lnTo>
                      <a:pt x="24" y="13"/>
                    </a:lnTo>
                    <a:lnTo>
                      <a:pt x="24" y="13"/>
                    </a:lnTo>
                    <a:lnTo>
                      <a:pt x="24" y="13"/>
                    </a:lnTo>
                    <a:lnTo>
                      <a:pt x="25" y="13"/>
                    </a:lnTo>
                    <a:lnTo>
                      <a:pt x="25" y="13"/>
                    </a:lnTo>
                    <a:lnTo>
                      <a:pt x="24" y="15"/>
                    </a:lnTo>
                    <a:lnTo>
                      <a:pt x="24" y="15"/>
                    </a:lnTo>
                    <a:lnTo>
                      <a:pt x="25" y="15"/>
                    </a:lnTo>
                    <a:lnTo>
                      <a:pt x="25" y="16"/>
                    </a:lnTo>
                    <a:lnTo>
                      <a:pt x="27" y="15"/>
                    </a:lnTo>
                    <a:lnTo>
                      <a:pt x="27" y="15"/>
                    </a:lnTo>
                    <a:lnTo>
                      <a:pt x="29" y="15"/>
                    </a:lnTo>
                    <a:lnTo>
                      <a:pt x="29" y="15"/>
                    </a:lnTo>
                    <a:lnTo>
                      <a:pt x="29" y="13"/>
                    </a:lnTo>
                    <a:lnTo>
                      <a:pt x="29" y="13"/>
                    </a:lnTo>
                    <a:lnTo>
                      <a:pt x="29" y="13"/>
                    </a:lnTo>
                    <a:lnTo>
                      <a:pt x="31" y="13"/>
                    </a:lnTo>
                    <a:lnTo>
                      <a:pt x="31" y="13"/>
                    </a:lnTo>
                    <a:lnTo>
                      <a:pt x="31" y="15"/>
                    </a:lnTo>
                    <a:lnTo>
                      <a:pt x="29" y="15"/>
                    </a:lnTo>
                    <a:lnTo>
                      <a:pt x="29" y="15"/>
                    </a:lnTo>
                    <a:lnTo>
                      <a:pt x="29" y="16"/>
                    </a:lnTo>
                    <a:lnTo>
                      <a:pt x="31" y="16"/>
                    </a:lnTo>
                    <a:lnTo>
                      <a:pt x="31" y="15"/>
                    </a:lnTo>
                    <a:lnTo>
                      <a:pt x="31" y="16"/>
                    </a:lnTo>
                    <a:lnTo>
                      <a:pt x="34" y="16"/>
                    </a:lnTo>
                    <a:lnTo>
                      <a:pt x="34" y="16"/>
                    </a:lnTo>
                    <a:lnTo>
                      <a:pt x="34" y="16"/>
                    </a:lnTo>
                    <a:lnTo>
                      <a:pt x="33" y="16"/>
                    </a:lnTo>
                    <a:lnTo>
                      <a:pt x="33" y="16"/>
                    </a:lnTo>
                    <a:lnTo>
                      <a:pt x="31" y="16"/>
                    </a:lnTo>
                    <a:lnTo>
                      <a:pt x="29" y="16"/>
                    </a:lnTo>
                    <a:lnTo>
                      <a:pt x="29" y="16"/>
                    </a:lnTo>
                    <a:lnTo>
                      <a:pt x="27" y="16"/>
                    </a:lnTo>
                    <a:lnTo>
                      <a:pt x="25" y="16"/>
                    </a:lnTo>
                    <a:lnTo>
                      <a:pt x="25" y="18"/>
                    </a:lnTo>
                    <a:lnTo>
                      <a:pt x="25" y="18"/>
                    </a:lnTo>
                    <a:lnTo>
                      <a:pt x="25" y="18"/>
                    </a:lnTo>
                    <a:lnTo>
                      <a:pt x="25" y="18"/>
                    </a:lnTo>
                    <a:lnTo>
                      <a:pt x="24" y="18"/>
                    </a:lnTo>
                    <a:lnTo>
                      <a:pt x="24" y="18"/>
                    </a:lnTo>
                    <a:lnTo>
                      <a:pt x="24" y="18"/>
                    </a:lnTo>
                    <a:lnTo>
                      <a:pt x="24" y="20"/>
                    </a:lnTo>
                    <a:lnTo>
                      <a:pt x="22" y="18"/>
                    </a:lnTo>
                    <a:lnTo>
                      <a:pt x="20" y="20"/>
                    </a:lnTo>
                    <a:lnTo>
                      <a:pt x="20" y="20"/>
                    </a:lnTo>
                    <a:lnTo>
                      <a:pt x="20" y="20"/>
                    </a:lnTo>
                    <a:lnTo>
                      <a:pt x="18" y="20"/>
                    </a:lnTo>
                    <a:lnTo>
                      <a:pt x="18" y="20"/>
                    </a:lnTo>
                    <a:lnTo>
                      <a:pt x="16" y="20"/>
                    </a:lnTo>
                    <a:lnTo>
                      <a:pt x="16" y="20"/>
                    </a:lnTo>
                    <a:lnTo>
                      <a:pt x="16" y="22"/>
                    </a:lnTo>
                    <a:lnTo>
                      <a:pt x="18" y="22"/>
                    </a:lnTo>
                    <a:lnTo>
                      <a:pt x="18" y="22"/>
                    </a:lnTo>
                    <a:lnTo>
                      <a:pt x="18" y="22"/>
                    </a:lnTo>
                    <a:lnTo>
                      <a:pt x="18" y="22"/>
                    </a:lnTo>
                    <a:lnTo>
                      <a:pt x="20" y="22"/>
                    </a:lnTo>
                    <a:lnTo>
                      <a:pt x="20" y="22"/>
                    </a:lnTo>
                    <a:lnTo>
                      <a:pt x="20" y="22"/>
                    </a:lnTo>
                    <a:lnTo>
                      <a:pt x="22" y="22"/>
                    </a:lnTo>
                    <a:lnTo>
                      <a:pt x="22" y="22"/>
                    </a:lnTo>
                    <a:lnTo>
                      <a:pt x="22" y="22"/>
                    </a:lnTo>
                    <a:lnTo>
                      <a:pt x="22" y="22"/>
                    </a:lnTo>
                    <a:lnTo>
                      <a:pt x="24" y="22"/>
                    </a:lnTo>
                    <a:lnTo>
                      <a:pt x="24" y="22"/>
                    </a:lnTo>
                    <a:lnTo>
                      <a:pt x="24" y="22"/>
                    </a:lnTo>
                    <a:lnTo>
                      <a:pt x="25" y="22"/>
                    </a:lnTo>
                    <a:lnTo>
                      <a:pt x="25" y="22"/>
                    </a:lnTo>
                    <a:lnTo>
                      <a:pt x="25" y="22"/>
                    </a:lnTo>
                    <a:lnTo>
                      <a:pt x="27" y="22"/>
                    </a:lnTo>
                    <a:lnTo>
                      <a:pt x="27" y="22"/>
                    </a:lnTo>
                    <a:lnTo>
                      <a:pt x="29" y="22"/>
                    </a:lnTo>
                    <a:lnTo>
                      <a:pt x="31" y="22"/>
                    </a:lnTo>
                    <a:lnTo>
                      <a:pt x="31" y="22"/>
                    </a:lnTo>
                    <a:lnTo>
                      <a:pt x="31" y="20"/>
                    </a:lnTo>
                    <a:lnTo>
                      <a:pt x="33" y="20"/>
                    </a:lnTo>
                    <a:lnTo>
                      <a:pt x="33" y="22"/>
                    </a:lnTo>
                    <a:lnTo>
                      <a:pt x="33" y="22"/>
                    </a:lnTo>
                    <a:lnTo>
                      <a:pt x="33" y="22"/>
                    </a:lnTo>
                    <a:lnTo>
                      <a:pt x="33" y="22"/>
                    </a:lnTo>
                    <a:lnTo>
                      <a:pt x="33" y="22"/>
                    </a:lnTo>
                    <a:lnTo>
                      <a:pt x="31" y="22"/>
                    </a:lnTo>
                    <a:lnTo>
                      <a:pt x="31" y="22"/>
                    </a:lnTo>
                    <a:lnTo>
                      <a:pt x="29" y="22"/>
                    </a:lnTo>
                    <a:lnTo>
                      <a:pt x="29" y="22"/>
                    </a:lnTo>
                    <a:lnTo>
                      <a:pt x="29" y="22"/>
                    </a:lnTo>
                    <a:lnTo>
                      <a:pt x="29" y="22"/>
                    </a:lnTo>
                    <a:lnTo>
                      <a:pt x="27" y="22"/>
                    </a:lnTo>
                    <a:lnTo>
                      <a:pt x="27" y="22"/>
                    </a:lnTo>
                    <a:lnTo>
                      <a:pt x="24" y="24"/>
                    </a:lnTo>
                    <a:lnTo>
                      <a:pt x="24" y="24"/>
                    </a:lnTo>
                    <a:lnTo>
                      <a:pt x="24" y="24"/>
                    </a:lnTo>
                    <a:lnTo>
                      <a:pt x="29" y="24"/>
                    </a:lnTo>
                    <a:lnTo>
                      <a:pt x="29" y="26"/>
                    </a:lnTo>
                    <a:lnTo>
                      <a:pt x="25" y="26"/>
                    </a:lnTo>
                    <a:lnTo>
                      <a:pt x="25" y="26"/>
                    </a:lnTo>
                    <a:lnTo>
                      <a:pt x="24" y="24"/>
                    </a:lnTo>
                    <a:lnTo>
                      <a:pt x="24" y="26"/>
                    </a:lnTo>
                    <a:lnTo>
                      <a:pt x="22" y="26"/>
                    </a:lnTo>
                    <a:lnTo>
                      <a:pt x="22" y="24"/>
                    </a:lnTo>
                    <a:lnTo>
                      <a:pt x="20" y="24"/>
                    </a:lnTo>
                    <a:lnTo>
                      <a:pt x="20" y="26"/>
                    </a:lnTo>
                    <a:lnTo>
                      <a:pt x="20" y="26"/>
                    </a:lnTo>
                    <a:lnTo>
                      <a:pt x="20" y="26"/>
                    </a:lnTo>
                    <a:lnTo>
                      <a:pt x="20" y="26"/>
                    </a:lnTo>
                    <a:lnTo>
                      <a:pt x="20" y="27"/>
                    </a:lnTo>
                    <a:lnTo>
                      <a:pt x="22" y="27"/>
                    </a:lnTo>
                    <a:lnTo>
                      <a:pt x="22" y="27"/>
                    </a:lnTo>
                    <a:lnTo>
                      <a:pt x="25" y="29"/>
                    </a:lnTo>
                    <a:lnTo>
                      <a:pt x="25" y="29"/>
                    </a:lnTo>
                    <a:lnTo>
                      <a:pt x="25" y="29"/>
                    </a:lnTo>
                    <a:lnTo>
                      <a:pt x="25" y="29"/>
                    </a:lnTo>
                    <a:lnTo>
                      <a:pt x="25" y="29"/>
                    </a:lnTo>
                    <a:lnTo>
                      <a:pt x="27" y="29"/>
                    </a:lnTo>
                    <a:lnTo>
                      <a:pt x="29" y="29"/>
                    </a:lnTo>
                    <a:lnTo>
                      <a:pt x="29" y="29"/>
                    </a:lnTo>
                    <a:lnTo>
                      <a:pt x="29" y="29"/>
                    </a:lnTo>
                    <a:lnTo>
                      <a:pt x="31" y="29"/>
                    </a:lnTo>
                    <a:lnTo>
                      <a:pt x="31" y="29"/>
                    </a:lnTo>
                    <a:lnTo>
                      <a:pt x="31" y="29"/>
                    </a:lnTo>
                    <a:lnTo>
                      <a:pt x="31" y="31"/>
                    </a:lnTo>
                    <a:lnTo>
                      <a:pt x="31" y="31"/>
                    </a:lnTo>
                    <a:lnTo>
                      <a:pt x="31" y="31"/>
                    </a:lnTo>
                    <a:lnTo>
                      <a:pt x="29" y="31"/>
                    </a:lnTo>
                    <a:lnTo>
                      <a:pt x="29" y="31"/>
                    </a:lnTo>
                    <a:lnTo>
                      <a:pt x="31" y="33"/>
                    </a:lnTo>
                    <a:lnTo>
                      <a:pt x="33" y="33"/>
                    </a:lnTo>
                    <a:lnTo>
                      <a:pt x="33" y="33"/>
                    </a:lnTo>
                    <a:lnTo>
                      <a:pt x="33" y="33"/>
                    </a:lnTo>
                    <a:lnTo>
                      <a:pt x="33" y="33"/>
                    </a:lnTo>
                    <a:lnTo>
                      <a:pt x="34" y="33"/>
                    </a:lnTo>
                    <a:lnTo>
                      <a:pt x="34" y="33"/>
                    </a:lnTo>
                    <a:lnTo>
                      <a:pt x="36" y="33"/>
                    </a:lnTo>
                    <a:lnTo>
                      <a:pt x="36" y="33"/>
                    </a:lnTo>
                    <a:lnTo>
                      <a:pt x="36" y="33"/>
                    </a:lnTo>
                    <a:lnTo>
                      <a:pt x="34" y="31"/>
                    </a:lnTo>
                    <a:lnTo>
                      <a:pt x="34" y="31"/>
                    </a:lnTo>
                    <a:lnTo>
                      <a:pt x="34" y="31"/>
                    </a:lnTo>
                    <a:lnTo>
                      <a:pt x="36" y="31"/>
                    </a:lnTo>
                    <a:lnTo>
                      <a:pt x="36" y="29"/>
                    </a:lnTo>
                    <a:lnTo>
                      <a:pt x="36" y="29"/>
                    </a:lnTo>
                    <a:lnTo>
                      <a:pt x="36" y="27"/>
                    </a:lnTo>
                    <a:lnTo>
                      <a:pt x="36" y="27"/>
                    </a:lnTo>
                    <a:lnTo>
                      <a:pt x="36" y="26"/>
                    </a:lnTo>
                    <a:lnTo>
                      <a:pt x="38" y="26"/>
                    </a:lnTo>
                    <a:lnTo>
                      <a:pt x="38" y="26"/>
                    </a:lnTo>
                    <a:lnTo>
                      <a:pt x="36" y="26"/>
                    </a:lnTo>
                    <a:lnTo>
                      <a:pt x="38" y="26"/>
                    </a:lnTo>
                    <a:lnTo>
                      <a:pt x="40" y="26"/>
                    </a:lnTo>
                    <a:lnTo>
                      <a:pt x="40" y="26"/>
                    </a:lnTo>
                    <a:lnTo>
                      <a:pt x="40" y="24"/>
                    </a:lnTo>
                    <a:lnTo>
                      <a:pt x="40" y="24"/>
                    </a:lnTo>
                    <a:lnTo>
                      <a:pt x="40" y="24"/>
                    </a:lnTo>
                    <a:lnTo>
                      <a:pt x="40" y="22"/>
                    </a:lnTo>
                    <a:lnTo>
                      <a:pt x="40" y="22"/>
                    </a:lnTo>
                    <a:lnTo>
                      <a:pt x="40" y="22"/>
                    </a:lnTo>
                    <a:lnTo>
                      <a:pt x="40" y="20"/>
                    </a:lnTo>
                    <a:lnTo>
                      <a:pt x="40" y="20"/>
                    </a:lnTo>
                    <a:lnTo>
                      <a:pt x="40" y="20"/>
                    </a:lnTo>
                    <a:lnTo>
                      <a:pt x="40" y="20"/>
                    </a:lnTo>
                    <a:lnTo>
                      <a:pt x="42" y="20"/>
                    </a:lnTo>
                    <a:lnTo>
                      <a:pt x="42" y="20"/>
                    </a:lnTo>
                    <a:lnTo>
                      <a:pt x="42" y="18"/>
                    </a:lnTo>
                    <a:lnTo>
                      <a:pt x="42" y="18"/>
                    </a:lnTo>
                    <a:lnTo>
                      <a:pt x="42" y="16"/>
                    </a:lnTo>
                    <a:lnTo>
                      <a:pt x="42" y="16"/>
                    </a:lnTo>
                    <a:lnTo>
                      <a:pt x="42" y="16"/>
                    </a:lnTo>
                    <a:lnTo>
                      <a:pt x="42" y="16"/>
                    </a:lnTo>
                    <a:lnTo>
                      <a:pt x="43" y="15"/>
                    </a:lnTo>
                    <a:lnTo>
                      <a:pt x="43" y="15"/>
                    </a:lnTo>
                    <a:lnTo>
                      <a:pt x="43" y="15"/>
                    </a:lnTo>
                    <a:lnTo>
                      <a:pt x="43" y="15"/>
                    </a:lnTo>
                    <a:lnTo>
                      <a:pt x="43" y="15"/>
                    </a:lnTo>
                    <a:lnTo>
                      <a:pt x="45" y="15"/>
                    </a:lnTo>
                    <a:lnTo>
                      <a:pt x="45" y="15"/>
                    </a:lnTo>
                    <a:lnTo>
                      <a:pt x="47" y="13"/>
                    </a:lnTo>
                    <a:lnTo>
                      <a:pt x="47" y="13"/>
                    </a:lnTo>
                    <a:lnTo>
                      <a:pt x="49" y="13"/>
                    </a:lnTo>
                    <a:lnTo>
                      <a:pt x="51" y="13"/>
                    </a:lnTo>
                    <a:lnTo>
                      <a:pt x="52" y="13"/>
                    </a:lnTo>
                    <a:lnTo>
                      <a:pt x="52" y="13"/>
                    </a:lnTo>
                    <a:lnTo>
                      <a:pt x="52" y="13"/>
                    </a:lnTo>
                    <a:lnTo>
                      <a:pt x="52" y="11"/>
                    </a:lnTo>
                    <a:lnTo>
                      <a:pt x="52" y="11"/>
                    </a:lnTo>
                    <a:lnTo>
                      <a:pt x="51" y="11"/>
                    </a:lnTo>
                    <a:lnTo>
                      <a:pt x="47" y="11"/>
                    </a:lnTo>
                    <a:lnTo>
                      <a:pt x="47" y="11"/>
                    </a:lnTo>
                    <a:lnTo>
                      <a:pt x="43" y="9"/>
                    </a:lnTo>
                    <a:lnTo>
                      <a:pt x="43" y="9"/>
                    </a:lnTo>
                    <a:lnTo>
                      <a:pt x="43" y="9"/>
                    </a:lnTo>
                    <a:lnTo>
                      <a:pt x="43" y="9"/>
                    </a:lnTo>
                    <a:lnTo>
                      <a:pt x="42" y="9"/>
                    </a:lnTo>
                    <a:lnTo>
                      <a:pt x="38" y="9"/>
                    </a:lnTo>
                    <a:lnTo>
                      <a:pt x="38" y="7"/>
                    </a:lnTo>
                    <a:lnTo>
                      <a:pt x="38" y="7"/>
                    </a:lnTo>
                    <a:lnTo>
                      <a:pt x="38" y="7"/>
                    </a:lnTo>
                    <a:lnTo>
                      <a:pt x="38" y="6"/>
                    </a:lnTo>
                    <a:lnTo>
                      <a:pt x="38" y="6"/>
                    </a:lnTo>
                    <a:lnTo>
                      <a:pt x="36" y="4"/>
                    </a:lnTo>
                    <a:lnTo>
                      <a:pt x="36" y="4"/>
                    </a:lnTo>
                    <a:lnTo>
                      <a:pt x="36" y="4"/>
                    </a:lnTo>
                    <a:lnTo>
                      <a:pt x="34" y="4"/>
                    </a:lnTo>
                    <a:lnTo>
                      <a:pt x="34" y="6"/>
                    </a:lnTo>
                    <a:lnTo>
                      <a:pt x="34" y="6"/>
                    </a:lnTo>
                    <a:lnTo>
                      <a:pt x="34" y="6"/>
                    </a:lnTo>
                    <a:lnTo>
                      <a:pt x="34" y="6"/>
                    </a:lnTo>
                    <a:lnTo>
                      <a:pt x="34" y="6"/>
                    </a:lnTo>
                    <a:lnTo>
                      <a:pt x="34" y="6"/>
                    </a:lnTo>
                    <a:lnTo>
                      <a:pt x="33" y="6"/>
                    </a:lnTo>
                    <a:lnTo>
                      <a:pt x="34" y="4"/>
                    </a:lnTo>
                    <a:lnTo>
                      <a:pt x="34" y="4"/>
                    </a:lnTo>
                    <a:lnTo>
                      <a:pt x="34" y="4"/>
                    </a:lnTo>
                    <a:lnTo>
                      <a:pt x="34" y="4"/>
                    </a:lnTo>
                    <a:lnTo>
                      <a:pt x="33" y="2"/>
                    </a:lnTo>
                    <a:lnTo>
                      <a:pt x="29" y="2"/>
                    </a:lnTo>
                    <a:lnTo>
                      <a:pt x="29" y="2"/>
                    </a:lnTo>
                    <a:lnTo>
                      <a:pt x="29" y="2"/>
                    </a:lnTo>
                    <a:lnTo>
                      <a:pt x="29" y="2"/>
                    </a:lnTo>
                    <a:lnTo>
                      <a:pt x="27" y="2"/>
                    </a:lnTo>
                    <a:lnTo>
                      <a:pt x="27" y="2"/>
                    </a:lnTo>
                    <a:lnTo>
                      <a:pt x="27" y="0"/>
                    </a:lnTo>
                    <a:lnTo>
                      <a:pt x="25" y="0"/>
                    </a:lnTo>
                    <a:lnTo>
                      <a:pt x="25" y="0"/>
                    </a:lnTo>
                    <a:lnTo>
                      <a:pt x="25" y="0"/>
                    </a:lnTo>
                    <a:lnTo>
                      <a:pt x="25" y="2"/>
                    </a:lnTo>
                    <a:lnTo>
                      <a:pt x="25" y="2"/>
                    </a:lnTo>
                    <a:lnTo>
                      <a:pt x="25" y="2"/>
                    </a:lnTo>
                    <a:lnTo>
                      <a:pt x="24" y="2"/>
                    </a:lnTo>
                    <a:lnTo>
                      <a:pt x="24" y="2"/>
                    </a:lnTo>
                    <a:lnTo>
                      <a:pt x="24" y="4"/>
                    </a:lnTo>
                    <a:lnTo>
                      <a:pt x="24" y="4"/>
                    </a:lnTo>
                    <a:lnTo>
                      <a:pt x="24" y="4"/>
                    </a:lnTo>
                    <a:lnTo>
                      <a:pt x="25" y="4"/>
                    </a:lnTo>
                    <a:lnTo>
                      <a:pt x="25" y="6"/>
                    </a:lnTo>
                    <a:lnTo>
                      <a:pt x="25" y="6"/>
                    </a:lnTo>
                    <a:lnTo>
                      <a:pt x="25" y="7"/>
                    </a:lnTo>
                    <a:lnTo>
                      <a:pt x="25" y="7"/>
                    </a:lnTo>
                    <a:lnTo>
                      <a:pt x="25" y="7"/>
                    </a:lnTo>
                    <a:lnTo>
                      <a:pt x="25" y="9"/>
                    </a:lnTo>
                    <a:lnTo>
                      <a:pt x="29" y="11"/>
                    </a:lnTo>
                    <a:lnTo>
                      <a:pt x="29" y="11"/>
                    </a:lnTo>
                    <a:lnTo>
                      <a:pt x="29" y="11"/>
                    </a:lnTo>
                    <a:lnTo>
                      <a:pt x="27" y="11"/>
                    </a:lnTo>
                    <a:lnTo>
                      <a:pt x="25" y="9"/>
                    </a:lnTo>
                    <a:lnTo>
                      <a:pt x="25" y="9"/>
                    </a:lnTo>
                    <a:lnTo>
                      <a:pt x="24" y="9"/>
                    </a:lnTo>
                    <a:lnTo>
                      <a:pt x="24" y="9"/>
                    </a:lnTo>
                    <a:lnTo>
                      <a:pt x="24" y="7"/>
                    </a:lnTo>
                    <a:lnTo>
                      <a:pt x="24" y="7"/>
                    </a:lnTo>
                    <a:lnTo>
                      <a:pt x="24" y="7"/>
                    </a:lnTo>
                    <a:lnTo>
                      <a:pt x="24" y="6"/>
                    </a:lnTo>
                    <a:lnTo>
                      <a:pt x="22" y="6"/>
                    </a:lnTo>
                    <a:lnTo>
                      <a:pt x="22" y="4"/>
                    </a:lnTo>
                    <a:lnTo>
                      <a:pt x="22" y="4"/>
                    </a:lnTo>
                    <a:lnTo>
                      <a:pt x="20" y="4"/>
                    </a:lnTo>
                    <a:lnTo>
                      <a:pt x="20" y="4"/>
                    </a:lnTo>
                    <a:lnTo>
                      <a:pt x="18" y="2"/>
                    </a:lnTo>
                    <a:lnTo>
                      <a:pt x="18" y="4"/>
                    </a:lnTo>
                    <a:lnTo>
                      <a:pt x="18" y="4"/>
                    </a:lnTo>
                    <a:lnTo>
                      <a:pt x="16" y="4"/>
                    </a:lnTo>
                    <a:lnTo>
                      <a:pt x="16" y="4"/>
                    </a:lnTo>
                    <a:lnTo>
                      <a:pt x="16" y="4"/>
                    </a:lnTo>
                    <a:lnTo>
                      <a:pt x="14" y="6"/>
                    </a:lnTo>
                    <a:lnTo>
                      <a:pt x="16" y="6"/>
                    </a:lnTo>
                    <a:lnTo>
                      <a:pt x="16" y="6"/>
                    </a:lnTo>
                    <a:lnTo>
                      <a:pt x="16" y="7"/>
                    </a:lnTo>
                    <a:lnTo>
                      <a:pt x="18" y="7"/>
                    </a:lnTo>
                    <a:lnTo>
                      <a:pt x="18" y="7"/>
                    </a:lnTo>
                    <a:lnTo>
                      <a:pt x="18" y="7"/>
                    </a:lnTo>
                    <a:lnTo>
                      <a:pt x="16" y="7"/>
                    </a:lnTo>
                    <a:lnTo>
                      <a:pt x="14" y="7"/>
                    </a:lnTo>
                    <a:lnTo>
                      <a:pt x="14" y="7"/>
                    </a:lnTo>
                    <a:lnTo>
                      <a:pt x="14" y="6"/>
                    </a:lnTo>
                    <a:lnTo>
                      <a:pt x="13" y="7"/>
                    </a:lnTo>
                    <a:lnTo>
                      <a:pt x="13" y="7"/>
                    </a:lnTo>
                    <a:lnTo>
                      <a:pt x="13" y="6"/>
                    </a:lnTo>
                    <a:lnTo>
                      <a:pt x="13" y="6"/>
                    </a:lnTo>
                    <a:lnTo>
                      <a:pt x="13" y="6"/>
                    </a:lnTo>
                    <a:lnTo>
                      <a:pt x="14" y="6"/>
                    </a:lnTo>
                    <a:lnTo>
                      <a:pt x="13" y="6"/>
                    </a:lnTo>
                    <a:lnTo>
                      <a:pt x="11" y="6"/>
                    </a:lnTo>
                    <a:lnTo>
                      <a:pt x="9" y="6"/>
                    </a:lnTo>
                    <a:lnTo>
                      <a:pt x="11" y="4"/>
                    </a:lnTo>
                    <a:lnTo>
                      <a:pt x="11" y="4"/>
                    </a:lnTo>
                    <a:lnTo>
                      <a:pt x="13" y="4"/>
                    </a:lnTo>
                    <a:lnTo>
                      <a:pt x="13" y="4"/>
                    </a:lnTo>
                    <a:lnTo>
                      <a:pt x="13" y="4"/>
                    </a:lnTo>
                    <a:lnTo>
                      <a:pt x="14" y="4"/>
                    </a:lnTo>
                    <a:lnTo>
                      <a:pt x="14" y="4"/>
                    </a:lnTo>
                    <a:lnTo>
                      <a:pt x="14" y="4"/>
                    </a:lnTo>
                    <a:lnTo>
                      <a:pt x="14" y="2"/>
                    </a:lnTo>
                    <a:lnTo>
                      <a:pt x="14" y="2"/>
                    </a:lnTo>
                    <a:lnTo>
                      <a:pt x="13" y="2"/>
                    </a:lnTo>
                    <a:lnTo>
                      <a:pt x="11" y="4"/>
                    </a:lnTo>
                    <a:lnTo>
                      <a:pt x="9" y="4"/>
                    </a:lnTo>
                    <a:lnTo>
                      <a:pt x="7" y="4"/>
                    </a:lnTo>
                    <a:lnTo>
                      <a:pt x="7" y="2"/>
                    </a:lnTo>
                    <a:lnTo>
                      <a:pt x="7" y="2"/>
                    </a:lnTo>
                    <a:lnTo>
                      <a:pt x="7" y="4"/>
                    </a:lnTo>
                    <a:lnTo>
                      <a:pt x="7" y="4"/>
                    </a:lnTo>
                    <a:lnTo>
                      <a:pt x="7" y="4"/>
                    </a:lnTo>
                    <a:lnTo>
                      <a:pt x="5" y="2"/>
                    </a:lnTo>
                    <a:lnTo>
                      <a:pt x="4" y="4"/>
                    </a:lnTo>
                    <a:lnTo>
                      <a:pt x="4" y="4"/>
                    </a:lnTo>
                    <a:lnTo>
                      <a:pt x="4" y="4"/>
                    </a:lnTo>
                    <a:lnTo>
                      <a:pt x="2" y="4"/>
                    </a:lnTo>
                    <a:lnTo>
                      <a:pt x="4" y="4"/>
                    </a:lnTo>
                    <a:lnTo>
                      <a:pt x="2" y="4"/>
                    </a:lnTo>
                    <a:lnTo>
                      <a:pt x="2" y="4"/>
                    </a:lnTo>
                    <a:lnTo>
                      <a:pt x="2" y="4"/>
                    </a:lnTo>
                    <a:lnTo>
                      <a:pt x="2" y="4"/>
                    </a:lnTo>
                    <a:lnTo>
                      <a:pt x="2" y="6"/>
                    </a:lnTo>
                    <a:lnTo>
                      <a:pt x="2" y="6"/>
                    </a:lnTo>
                    <a:lnTo>
                      <a:pt x="2" y="6"/>
                    </a:lnTo>
                    <a:lnTo>
                      <a:pt x="0" y="6"/>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Freeform 350"/>
              <p:cNvSpPr/>
              <p:nvPr/>
            </p:nvSpPr>
            <p:spPr bwMode="auto">
              <a:xfrm>
                <a:off x="1894" y="838"/>
                <a:ext cx="9" cy="7"/>
              </a:xfrm>
              <a:custGeom>
                <a:avLst/>
                <a:gdLst>
                  <a:gd name="T0" fmla="*/ 2 w 9"/>
                  <a:gd name="T1" fmla="*/ 2 h 7"/>
                  <a:gd name="T2" fmla="*/ 2 w 9"/>
                  <a:gd name="T3" fmla="*/ 4 h 7"/>
                  <a:gd name="T4" fmla="*/ 4 w 9"/>
                  <a:gd name="T5" fmla="*/ 4 h 7"/>
                  <a:gd name="T6" fmla="*/ 4 w 9"/>
                  <a:gd name="T7" fmla="*/ 5 h 7"/>
                  <a:gd name="T8" fmla="*/ 5 w 9"/>
                  <a:gd name="T9" fmla="*/ 5 h 7"/>
                  <a:gd name="T10" fmla="*/ 5 w 9"/>
                  <a:gd name="T11" fmla="*/ 5 h 7"/>
                  <a:gd name="T12" fmla="*/ 7 w 9"/>
                  <a:gd name="T13" fmla="*/ 5 h 7"/>
                  <a:gd name="T14" fmla="*/ 7 w 9"/>
                  <a:gd name="T15" fmla="*/ 5 h 7"/>
                  <a:gd name="T16" fmla="*/ 7 w 9"/>
                  <a:gd name="T17" fmla="*/ 7 h 7"/>
                  <a:gd name="T18" fmla="*/ 9 w 9"/>
                  <a:gd name="T19" fmla="*/ 7 h 7"/>
                  <a:gd name="T20" fmla="*/ 9 w 9"/>
                  <a:gd name="T21" fmla="*/ 5 h 7"/>
                  <a:gd name="T22" fmla="*/ 7 w 9"/>
                  <a:gd name="T23" fmla="*/ 5 h 7"/>
                  <a:gd name="T24" fmla="*/ 7 w 9"/>
                  <a:gd name="T25" fmla="*/ 5 h 7"/>
                  <a:gd name="T26" fmla="*/ 7 w 9"/>
                  <a:gd name="T27" fmla="*/ 5 h 7"/>
                  <a:gd name="T28" fmla="*/ 5 w 9"/>
                  <a:gd name="T29" fmla="*/ 4 h 7"/>
                  <a:gd name="T30" fmla="*/ 5 w 9"/>
                  <a:gd name="T31" fmla="*/ 4 h 7"/>
                  <a:gd name="T32" fmla="*/ 5 w 9"/>
                  <a:gd name="T33" fmla="*/ 4 h 7"/>
                  <a:gd name="T34" fmla="*/ 5 w 9"/>
                  <a:gd name="T35" fmla="*/ 4 h 7"/>
                  <a:gd name="T36" fmla="*/ 5 w 9"/>
                  <a:gd name="T37" fmla="*/ 4 h 7"/>
                  <a:gd name="T38" fmla="*/ 4 w 9"/>
                  <a:gd name="T39" fmla="*/ 2 h 7"/>
                  <a:gd name="T40" fmla="*/ 2 w 9"/>
                  <a:gd name="T41" fmla="*/ 2 h 7"/>
                  <a:gd name="T42" fmla="*/ 2 w 9"/>
                  <a:gd name="T43" fmla="*/ 2 h 7"/>
                  <a:gd name="T44" fmla="*/ 2 w 9"/>
                  <a:gd name="T45" fmla="*/ 2 h 7"/>
                  <a:gd name="T46" fmla="*/ 0 w 9"/>
                  <a:gd name="T47" fmla="*/ 0 h 7"/>
                  <a:gd name="T48" fmla="*/ 2 w 9"/>
                  <a:gd name="T49" fmla="*/ 2 h 7"/>
                  <a:gd name="T50" fmla="*/ 2 w 9"/>
                  <a:gd name="T5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7">
                    <a:moveTo>
                      <a:pt x="2" y="2"/>
                    </a:moveTo>
                    <a:lnTo>
                      <a:pt x="2" y="4"/>
                    </a:lnTo>
                    <a:lnTo>
                      <a:pt x="4" y="4"/>
                    </a:lnTo>
                    <a:lnTo>
                      <a:pt x="4" y="5"/>
                    </a:lnTo>
                    <a:lnTo>
                      <a:pt x="5" y="5"/>
                    </a:lnTo>
                    <a:lnTo>
                      <a:pt x="5" y="5"/>
                    </a:lnTo>
                    <a:lnTo>
                      <a:pt x="7" y="5"/>
                    </a:lnTo>
                    <a:lnTo>
                      <a:pt x="7" y="5"/>
                    </a:lnTo>
                    <a:lnTo>
                      <a:pt x="7" y="7"/>
                    </a:lnTo>
                    <a:lnTo>
                      <a:pt x="9" y="7"/>
                    </a:lnTo>
                    <a:lnTo>
                      <a:pt x="9" y="5"/>
                    </a:lnTo>
                    <a:lnTo>
                      <a:pt x="7" y="5"/>
                    </a:lnTo>
                    <a:lnTo>
                      <a:pt x="7" y="5"/>
                    </a:lnTo>
                    <a:lnTo>
                      <a:pt x="7" y="5"/>
                    </a:lnTo>
                    <a:lnTo>
                      <a:pt x="5" y="4"/>
                    </a:lnTo>
                    <a:lnTo>
                      <a:pt x="5" y="4"/>
                    </a:lnTo>
                    <a:lnTo>
                      <a:pt x="5" y="4"/>
                    </a:lnTo>
                    <a:lnTo>
                      <a:pt x="5" y="4"/>
                    </a:lnTo>
                    <a:lnTo>
                      <a:pt x="5" y="4"/>
                    </a:lnTo>
                    <a:lnTo>
                      <a:pt x="4" y="2"/>
                    </a:lnTo>
                    <a:lnTo>
                      <a:pt x="2" y="2"/>
                    </a:lnTo>
                    <a:lnTo>
                      <a:pt x="2" y="2"/>
                    </a:lnTo>
                    <a:lnTo>
                      <a:pt x="2" y="2"/>
                    </a:lnTo>
                    <a:lnTo>
                      <a:pt x="0" y="0"/>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Freeform 351"/>
              <p:cNvSpPr/>
              <p:nvPr/>
            </p:nvSpPr>
            <p:spPr bwMode="auto">
              <a:xfrm>
                <a:off x="1941" y="840"/>
                <a:ext cx="11" cy="5"/>
              </a:xfrm>
              <a:custGeom>
                <a:avLst/>
                <a:gdLst>
                  <a:gd name="T0" fmla="*/ 4 w 11"/>
                  <a:gd name="T1" fmla="*/ 0 h 5"/>
                  <a:gd name="T2" fmla="*/ 4 w 11"/>
                  <a:gd name="T3" fmla="*/ 2 h 5"/>
                  <a:gd name="T4" fmla="*/ 4 w 11"/>
                  <a:gd name="T5" fmla="*/ 2 h 5"/>
                  <a:gd name="T6" fmla="*/ 2 w 11"/>
                  <a:gd name="T7" fmla="*/ 2 h 5"/>
                  <a:gd name="T8" fmla="*/ 0 w 11"/>
                  <a:gd name="T9" fmla="*/ 2 h 5"/>
                  <a:gd name="T10" fmla="*/ 0 w 11"/>
                  <a:gd name="T11" fmla="*/ 2 h 5"/>
                  <a:gd name="T12" fmla="*/ 2 w 11"/>
                  <a:gd name="T13" fmla="*/ 3 h 5"/>
                  <a:gd name="T14" fmla="*/ 2 w 11"/>
                  <a:gd name="T15" fmla="*/ 3 h 5"/>
                  <a:gd name="T16" fmla="*/ 2 w 11"/>
                  <a:gd name="T17" fmla="*/ 3 h 5"/>
                  <a:gd name="T18" fmla="*/ 4 w 11"/>
                  <a:gd name="T19" fmla="*/ 3 h 5"/>
                  <a:gd name="T20" fmla="*/ 4 w 11"/>
                  <a:gd name="T21" fmla="*/ 3 h 5"/>
                  <a:gd name="T22" fmla="*/ 4 w 11"/>
                  <a:gd name="T23" fmla="*/ 5 h 5"/>
                  <a:gd name="T24" fmla="*/ 5 w 11"/>
                  <a:gd name="T25" fmla="*/ 5 h 5"/>
                  <a:gd name="T26" fmla="*/ 5 w 11"/>
                  <a:gd name="T27" fmla="*/ 3 h 5"/>
                  <a:gd name="T28" fmla="*/ 7 w 11"/>
                  <a:gd name="T29" fmla="*/ 3 h 5"/>
                  <a:gd name="T30" fmla="*/ 7 w 11"/>
                  <a:gd name="T31" fmla="*/ 3 h 5"/>
                  <a:gd name="T32" fmla="*/ 9 w 11"/>
                  <a:gd name="T33" fmla="*/ 3 h 5"/>
                  <a:gd name="T34" fmla="*/ 9 w 11"/>
                  <a:gd name="T35" fmla="*/ 3 h 5"/>
                  <a:gd name="T36" fmla="*/ 9 w 11"/>
                  <a:gd name="T37" fmla="*/ 3 h 5"/>
                  <a:gd name="T38" fmla="*/ 9 w 11"/>
                  <a:gd name="T39" fmla="*/ 2 h 5"/>
                  <a:gd name="T40" fmla="*/ 11 w 11"/>
                  <a:gd name="T41" fmla="*/ 2 h 5"/>
                  <a:gd name="T42" fmla="*/ 9 w 11"/>
                  <a:gd name="T43" fmla="*/ 2 h 5"/>
                  <a:gd name="T44" fmla="*/ 9 w 11"/>
                  <a:gd name="T45" fmla="*/ 2 h 5"/>
                  <a:gd name="T46" fmla="*/ 5 w 11"/>
                  <a:gd name="T47" fmla="*/ 2 h 5"/>
                  <a:gd name="T48" fmla="*/ 5 w 11"/>
                  <a:gd name="T49" fmla="*/ 0 h 5"/>
                  <a:gd name="T50" fmla="*/ 4 w 11"/>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5">
                    <a:moveTo>
                      <a:pt x="4" y="0"/>
                    </a:moveTo>
                    <a:lnTo>
                      <a:pt x="4" y="2"/>
                    </a:lnTo>
                    <a:lnTo>
                      <a:pt x="4" y="2"/>
                    </a:lnTo>
                    <a:lnTo>
                      <a:pt x="2" y="2"/>
                    </a:lnTo>
                    <a:lnTo>
                      <a:pt x="0" y="2"/>
                    </a:lnTo>
                    <a:lnTo>
                      <a:pt x="0" y="2"/>
                    </a:lnTo>
                    <a:lnTo>
                      <a:pt x="2" y="3"/>
                    </a:lnTo>
                    <a:lnTo>
                      <a:pt x="2" y="3"/>
                    </a:lnTo>
                    <a:lnTo>
                      <a:pt x="2" y="3"/>
                    </a:lnTo>
                    <a:lnTo>
                      <a:pt x="4" y="3"/>
                    </a:lnTo>
                    <a:lnTo>
                      <a:pt x="4" y="3"/>
                    </a:lnTo>
                    <a:lnTo>
                      <a:pt x="4" y="5"/>
                    </a:lnTo>
                    <a:lnTo>
                      <a:pt x="5" y="5"/>
                    </a:lnTo>
                    <a:lnTo>
                      <a:pt x="5" y="3"/>
                    </a:lnTo>
                    <a:lnTo>
                      <a:pt x="7" y="3"/>
                    </a:lnTo>
                    <a:lnTo>
                      <a:pt x="7" y="3"/>
                    </a:lnTo>
                    <a:lnTo>
                      <a:pt x="9" y="3"/>
                    </a:lnTo>
                    <a:lnTo>
                      <a:pt x="9" y="3"/>
                    </a:lnTo>
                    <a:lnTo>
                      <a:pt x="9" y="3"/>
                    </a:lnTo>
                    <a:lnTo>
                      <a:pt x="9" y="2"/>
                    </a:lnTo>
                    <a:lnTo>
                      <a:pt x="11" y="2"/>
                    </a:lnTo>
                    <a:lnTo>
                      <a:pt x="9" y="2"/>
                    </a:lnTo>
                    <a:lnTo>
                      <a:pt x="9" y="2"/>
                    </a:lnTo>
                    <a:lnTo>
                      <a:pt x="5" y="2"/>
                    </a:lnTo>
                    <a:lnTo>
                      <a:pt x="5"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Freeform 352"/>
              <p:cNvSpPr/>
              <p:nvPr/>
            </p:nvSpPr>
            <p:spPr bwMode="auto">
              <a:xfrm>
                <a:off x="1945" y="843"/>
                <a:ext cx="20" cy="11"/>
              </a:xfrm>
              <a:custGeom>
                <a:avLst/>
                <a:gdLst>
                  <a:gd name="T0" fmla="*/ 20 w 20"/>
                  <a:gd name="T1" fmla="*/ 6 h 11"/>
                  <a:gd name="T2" fmla="*/ 20 w 20"/>
                  <a:gd name="T3" fmla="*/ 6 h 11"/>
                  <a:gd name="T4" fmla="*/ 18 w 20"/>
                  <a:gd name="T5" fmla="*/ 6 h 11"/>
                  <a:gd name="T6" fmla="*/ 18 w 20"/>
                  <a:gd name="T7" fmla="*/ 4 h 11"/>
                  <a:gd name="T8" fmla="*/ 16 w 20"/>
                  <a:gd name="T9" fmla="*/ 4 h 11"/>
                  <a:gd name="T10" fmla="*/ 14 w 20"/>
                  <a:gd name="T11" fmla="*/ 4 h 11"/>
                  <a:gd name="T12" fmla="*/ 12 w 20"/>
                  <a:gd name="T13" fmla="*/ 4 h 11"/>
                  <a:gd name="T14" fmla="*/ 11 w 20"/>
                  <a:gd name="T15" fmla="*/ 4 h 11"/>
                  <a:gd name="T16" fmla="*/ 11 w 20"/>
                  <a:gd name="T17" fmla="*/ 2 h 11"/>
                  <a:gd name="T18" fmla="*/ 12 w 20"/>
                  <a:gd name="T19" fmla="*/ 2 h 11"/>
                  <a:gd name="T20" fmla="*/ 11 w 20"/>
                  <a:gd name="T21" fmla="*/ 0 h 11"/>
                  <a:gd name="T22" fmla="*/ 11 w 20"/>
                  <a:gd name="T23" fmla="*/ 0 h 11"/>
                  <a:gd name="T24" fmla="*/ 9 w 20"/>
                  <a:gd name="T25" fmla="*/ 0 h 11"/>
                  <a:gd name="T26" fmla="*/ 9 w 20"/>
                  <a:gd name="T27" fmla="*/ 0 h 11"/>
                  <a:gd name="T28" fmla="*/ 5 w 20"/>
                  <a:gd name="T29" fmla="*/ 2 h 11"/>
                  <a:gd name="T30" fmla="*/ 3 w 20"/>
                  <a:gd name="T31" fmla="*/ 2 h 11"/>
                  <a:gd name="T32" fmla="*/ 1 w 20"/>
                  <a:gd name="T33" fmla="*/ 4 h 11"/>
                  <a:gd name="T34" fmla="*/ 1 w 20"/>
                  <a:gd name="T35" fmla="*/ 4 h 11"/>
                  <a:gd name="T36" fmla="*/ 3 w 20"/>
                  <a:gd name="T37" fmla="*/ 4 h 11"/>
                  <a:gd name="T38" fmla="*/ 3 w 20"/>
                  <a:gd name="T39" fmla="*/ 6 h 11"/>
                  <a:gd name="T40" fmla="*/ 3 w 20"/>
                  <a:gd name="T41" fmla="*/ 6 h 11"/>
                  <a:gd name="T42" fmla="*/ 3 w 20"/>
                  <a:gd name="T43" fmla="*/ 8 h 11"/>
                  <a:gd name="T44" fmla="*/ 1 w 20"/>
                  <a:gd name="T45" fmla="*/ 8 h 11"/>
                  <a:gd name="T46" fmla="*/ 1 w 20"/>
                  <a:gd name="T47" fmla="*/ 10 h 11"/>
                  <a:gd name="T48" fmla="*/ 3 w 20"/>
                  <a:gd name="T49" fmla="*/ 10 h 11"/>
                  <a:gd name="T50" fmla="*/ 7 w 20"/>
                  <a:gd name="T51" fmla="*/ 10 h 11"/>
                  <a:gd name="T52" fmla="*/ 9 w 20"/>
                  <a:gd name="T53" fmla="*/ 8 h 11"/>
                  <a:gd name="T54" fmla="*/ 11 w 20"/>
                  <a:gd name="T55" fmla="*/ 8 h 11"/>
                  <a:gd name="T56" fmla="*/ 11 w 20"/>
                  <a:gd name="T57" fmla="*/ 8 h 11"/>
                  <a:gd name="T58" fmla="*/ 11 w 20"/>
                  <a:gd name="T59" fmla="*/ 8 h 11"/>
                  <a:gd name="T60" fmla="*/ 11 w 20"/>
                  <a:gd name="T61" fmla="*/ 10 h 11"/>
                  <a:gd name="T62" fmla="*/ 9 w 20"/>
                  <a:gd name="T63" fmla="*/ 10 h 11"/>
                  <a:gd name="T64" fmla="*/ 11 w 20"/>
                  <a:gd name="T65" fmla="*/ 10 h 11"/>
                  <a:gd name="T66" fmla="*/ 11 w 20"/>
                  <a:gd name="T67" fmla="*/ 10 h 11"/>
                  <a:gd name="T68" fmla="*/ 12 w 20"/>
                  <a:gd name="T69" fmla="*/ 10 h 11"/>
                  <a:gd name="T70" fmla="*/ 14 w 20"/>
                  <a:gd name="T71" fmla="*/ 10 h 11"/>
                  <a:gd name="T72" fmla="*/ 14 w 20"/>
                  <a:gd name="T73" fmla="*/ 10 h 11"/>
                  <a:gd name="T74" fmla="*/ 16 w 20"/>
                  <a:gd name="T75" fmla="*/ 8 h 11"/>
                  <a:gd name="T76" fmla="*/ 16 w 20"/>
                  <a:gd name="T7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11">
                    <a:moveTo>
                      <a:pt x="16" y="6"/>
                    </a:moveTo>
                    <a:lnTo>
                      <a:pt x="20" y="6"/>
                    </a:lnTo>
                    <a:lnTo>
                      <a:pt x="20" y="6"/>
                    </a:lnTo>
                    <a:lnTo>
                      <a:pt x="20" y="6"/>
                    </a:lnTo>
                    <a:lnTo>
                      <a:pt x="18" y="6"/>
                    </a:lnTo>
                    <a:lnTo>
                      <a:pt x="18" y="6"/>
                    </a:lnTo>
                    <a:lnTo>
                      <a:pt x="18" y="4"/>
                    </a:lnTo>
                    <a:lnTo>
                      <a:pt x="18" y="4"/>
                    </a:lnTo>
                    <a:lnTo>
                      <a:pt x="16" y="4"/>
                    </a:lnTo>
                    <a:lnTo>
                      <a:pt x="16" y="4"/>
                    </a:lnTo>
                    <a:lnTo>
                      <a:pt x="14" y="6"/>
                    </a:lnTo>
                    <a:lnTo>
                      <a:pt x="14" y="4"/>
                    </a:lnTo>
                    <a:lnTo>
                      <a:pt x="12" y="4"/>
                    </a:lnTo>
                    <a:lnTo>
                      <a:pt x="12" y="4"/>
                    </a:lnTo>
                    <a:lnTo>
                      <a:pt x="11" y="4"/>
                    </a:lnTo>
                    <a:lnTo>
                      <a:pt x="11" y="4"/>
                    </a:lnTo>
                    <a:lnTo>
                      <a:pt x="11" y="2"/>
                    </a:lnTo>
                    <a:lnTo>
                      <a:pt x="11" y="2"/>
                    </a:lnTo>
                    <a:lnTo>
                      <a:pt x="12" y="2"/>
                    </a:lnTo>
                    <a:lnTo>
                      <a:pt x="12" y="2"/>
                    </a:lnTo>
                    <a:lnTo>
                      <a:pt x="12" y="2"/>
                    </a:lnTo>
                    <a:lnTo>
                      <a:pt x="11" y="0"/>
                    </a:lnTo>
                    <a:lnTo>
                      <a:pt x="11" y="0"/>
                    </a:lnTo>
                    <a:lnTo>
                      <a:pt x="11" y="0"/>
                    </a:lnTo>
                    <a:lnTo>
                      <a:pt x="11" y="0"/>
                    </a:lnTo>
                    <a:lnTo>
                      <a:pt x="9" y="0"/>
                    </a:lnTo>
                    <a:lnTo>
                      <a:pt x="9" y="0"/>
                    </a:lnTo>
                    <a:lnTo>
                      <a:pt x="9" y="0"/>
                    </a:lnTo>
                    <a:lnTo>
                      <a:pt x="7" y="2"/>
                    </a:lnTo>
                    <a:lnTo>
                      <a:pt x="5" y="2"/>
                    </a:lnTo>
                    <a:lnTo>
                      <a:pt x="5" y="0"/>
                    </a:lnTo>
                    <a:lnTo>
                      <a:pt x="3" y="2"/>
                    </a:lnTo>
                    <a:lnTo>
                      <a:pt x="0" y="2"/>
                    </a:lnTo>
                    <a:lnTo>
                      <a:pt x="1" y="4"/>
                    </a:lnTo>
                    <a:lnTo>
                      <a:pt x="1" y="4"/>
                    </a:lnTo>
                    <a:lnTo>
                      <a:pt x="1" y="4"/>
                    </a:lnTo>
                    <a:lnTo>
                      <a:pt x="1" y="4"/>
                    </a:lnTo>
                    <a:lnTo>
                      <a:pt x="3" y="4"/>
                    </a:lnTo>
                    <a:lnTo>
                      <a:pt x="3" y="6"/>
                    </a:lnTo>
                    <a:lnTo>
                      <a:pt x="3" y="6"/>
                    </a:lnTo>
                    <a:lnTo>
                      <a:pt x="3" y="6"/>
                    </a:lnTo>
                    <a:lnTo>
                      <a:pt x="3" y="6"/>
                    </a:lnTo>
                    <a:lnTo>
                      <a:pt x="3" y="6"/>
                    </a:lnTo>
                    <a:lnTo>
                      <a:pt x="3" y="8"/>
                    </a:lnTo>
                    <a:lnTo>
                      <a:pt x="1" y="8"/>
                    </a:lnTo>
                    <a:lnTo>
                      <a:pt x="1" y="8"/>
                    </a:lnTo>
                    <a:lnTo>
                      <a:pt x="1" y="8"/>
                    </a:lnTo>
                    <a:lnTo>
                      <a:pt x="1" y="10"/>
                    </a:lnTo>
                    <a:lnTo>
                      <a:pt x="1" y="10"/>
                    </a:lnTo>
                    <a:lnTo>
                      <a:pt x="3" y="10"/>
                    </a:lnTo>
                    <a:lnTo>
                      <a:pt x="3" y="10"/>
                    </a:lnTo>
                    <a:lnTo>
                      <a:pt x="7" y="10"/>
                    </a:lnTo>
                    <a:lnTo>
                      <a:pt x="7" y="8"/>
                    </a:lnTo>
                    <a:lnTo>
                      <a:pt x="9" y="8"/>
                    </a:lnTo>
                    <a:lnTo>
                      <a:pt x="9" y="8"/>
                    </a:lnTo>
                    <a:lnTo>
                      <a:pt x="11" y="8"/>
                    </a:lnTo>
                    <a:lnTo>
                      <a:pt x="11" y="8"/>
                    </a:lnTo>
                    <a:lnTo>
                      <a:pt x="11" y="8"/>
                    </a:lnTo>
                    <a:lnTo>
                      <a:pt x="11" y="8"/>
                    </a:lnTo>
                    <a:lnTo>
                      <a:pt x="11" y="8"/>
                    </a:lnTo>
                    <a:lnTo>
                      <a:pt x="11" y="10"/>
                    </a:lnTo>
                    <a:lnTo>
                      <a:pt x="11" y="10"/>
                    </a:lnTo>
                    <a:lnTo>
                      <a:pt x="11" y="10"/>
                    </a:lnTo>
                    <a:lnTo>
                      <a:pt x="9" y="10"/>
                    </a:lnTo>
                    <a:lnTo>
                      <a:pt x="11" y="10"/>
                    </a:lnTo>
                    <a:lnTo>
                      <a:pt x="11" y="10"/>
                    </a:lnTo>
                    <a:lnTo>
                      <a:pt x="11" y="11"/>
                    </a:lnTo>
                    <a:lnTo>
                      <a:pt x="11" y="10"/>
                    </a:lnTo>
                    <a:lnTo>
                      <a:pt x="11" y="10"/>
                    </a:lnTo>
                    <a:lnTo>
                      <a:pt x="12" y="10"/>
                    </a:lnTo>
                    <a:lnTo>
                      <a:pt x="12" y="10"/>
                    </a:lnTo>
                    <a:lnTo>
                      <a:pt x="14" y="10"/>
                    </a:lnTo>
                    <a:lnTo>
                      <a:pt x="14" y="10"/>
                    </a:lnTo>
                    <a:lnTo>
                      <a:pt x="14" y="10"/>
                    </a:lnTo>
                    <a:lnTo>
                      <a:pt x="16" y="8"/>
                    </a:lnTo>
                    <a:lnTo>
                      <a:pt x="16" y="8"/>
                    </a:lnTo>
                    <a:lnTo>
                      <a:pt x="16" y="8"/>
                    </a:lnTo>
                    <a:lnTo>
                      <a:pt x="16" y="8"/>
                    </a:lnTo>
                    <a:lnTo>
                      <a:pt x="16"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Freeform 353"/>
              <p:cNvSpPr/>
              <p:nvPr/>
            </p:nvSpPr>
            <p:spPr bwMode="auto">
              <a:xfrm>
                <a:off x="1988" y="824"/>
                <a:ext cx="11" cy="1"/>
              </a:xfrm>
              <a:custGeom>
                <a:avLst/>
                <a:gdLst>
                  <a:gd name="T0" fmla="*/ 2 w 11"/>
                  <a:gd name="T1" fmla="*/ 1 h 1"/>
                  <a:gd name="T2" fmla="*/ 2 w 11"/>
                  <a:gd name="T3" fmla="*/ 1 h 1"/>
                  <a:gd name="T4" fmla="*/ 2 w 11"/>
                  <a:gd name="T5" fmla="*/ 1 h 1"/>
                  <a:gd name="T6" fmla="*/ 4 w 11"/>
                  <a:gd name="T7" fmla="*/ 1 h 1"/>
                  <a:gd name="T8" fmla="*/ 4 w 11"/>
                  <a:gd name="T9" fmla="*/ 1 h 1"/>
                  <a:gd name="T10" fmla="*/ 4 w 11"/>
                  <a:gd name="T11" fmla="*/ 1 h 1"/>
                  <a:gd name="T12" fmla="*/ 6 w 11"/>
                  <a:gd name="T13" fmla="*/ 1 h 1"/>
                  <a:gd name="T14" fmla="*/ 6 w 11"/>
                  <a:gd name="T15" fmla="*/ 1 h 1"/>
                  <a:gd name="T16" fmla="*/ 7 w 11"/>
                  <a:gd name="T17" fmla="*/ 1 h 1"/>
                  <a:gd name="T18" fmla="*/ 9 w 11"/>
                  <a:gd name="T19" fmla="*/ 1 h 1"/>
                  <a:gd name="T20" fmla="*/ 11 w 11"/>
                  <a:gd name="T21" fmla="*/ 1 h 1"/>
                  <a:gd name="T22" fmla="*/ 9 w 11"/>
                  <a:gd name="T23" fmla="*/ 1 h 1"/>
                  <a:gd name="T24" fmla="*/ 7 w 11"/>
                  <a:gd name="T25" fmla="*/ 0 h 1"/>
                  <a:gd name="T26" fmla="*/ 7 w 11"/>
                  <a:gd name="T27" fmla="*/ 1 h 1"/>
                  <a:gd name="T28" fmla="*/ 6 w 11"/>
                  <a:gd name="T29" fmla="*/ 1 h 1"/>
                  <a:gd name="T30" fmla="*/ 4 w 11"/>
                  <a:gd name="T31" fmla="*/ 1 h 1"/>
                  <a:gd name="T32" fmla="*/ 2 w 11"/>
                  <a:gd name="T33" fmla="*/ 1 h 1"/>
                  <a:gd name="T34" fmla="*/ 0 w 11"/>
                  <a:gd name="T35" fmla="*/ 1 h 1"/>
                  <a:gd name="T36" fmla="*/ 0 w 11"/>
                  <a:gd name="T37" fmla="*/ 1 h 1"/>
                  <a:gd name="T38" fmla="*/ 2 w 11"/>
                  <a:gd name="T3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
                    <a:moveTo>
                      <a:pt x="2" y="1"/>
                    </a:moveTo>
                    <a:lnTo>
                      <a:pt x="2" y="1"/>
                    </a:lnTo>
                    <a:lnTo>
                      <a:pt x="2" y="1"/>
                    </a:lnTo>
                    <a:lnTo>
                      <a:pt x="4" y="1"/>
                    </a:lnTo>
                    <a:lnTo>
                      <a:pt x="4" y="1"/>
                    </a:lnTo>
                    <a:lnTo>
                      <a:pt x="4" y="1"/>
                    </a:lnTo>
                    <a:lnTo>
                      <a:pt x="6" y="1"/>
                    </a:lnTo>
                    <a:lnTo>
                      <a:pt x="6" y="1"/>
                    </a:lnTo>
                    <a:lnTo>
                      <a:pt x="7" y="1"/>
                    </a:lnTo>
                    <a:lnTo>
                      <a:pt x="9" y="1"/>
                    </a:lnTo>
                    <a:lnTo>
                      <a:pt x="11" y="1"/>
                    </a:lnTo>
                    <a:lnTo>
                      <a:pt x="9" y="1"/>
                    </a:lnTo>
                    <a:lnTo>
                      <a:pt x="7" y="0"/>
                    </a:lnTo>
                    <a:lnTo>
                      <a:pt x="7" y="1"/>
                    </a:lnTo>
                    <a:lnTo>
                      <a:pt x="6" y="1"/>
                    </a:lnTo>
                    <a:lnTo>
                      <a:pt x="4" y="1"/>
                    </a:lnTo>
                    <a:lnTo>
                      <a:pt x="2" y="1"/>
                    </a:lnTo>
                    <a:lnTo>
                      <a:pt x="0" y="1"/>
                    </a:lnTo>
                    <a:lnTo>
                      <a:pt x="0"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Freeform 354"/>
              <p:cNvSpPr/>
              <p:nvPr/>
            </p:nvSpPr>
            <p:spPr bwMode="auto">
              <a:xfrm>
                <a:off x="1970" y="838"/>
                <a:ext cx="2" cy="2"/>
              </a:xfrm>
              <a:custGeom>
                <a:avLst/>
                <a:gdLst>
                  <a:gd name="T0" fmla="*/ 0 w 2"/>
                  <a:gd name="T1" fmla="*/ 0 h 2"/>
                  <a:gd name="T2" fmla="*/ 0 w 2"/>
                  <a:gd name="T3" fmla="*/ 0 h 2"/>
                  <a:gd name="T4" fmla="*/ 0 w 2"/>
                  <a:gd name="T5" fmla="*/ 2 h 2"/>
                  <a:gd name="T6" fmla="*/ 0 w 2"/>
                  <a:gd name="T7" fmla="*/ 2 h 2"/>
                  <a:gd name="T8" fmla="*/ 0 w 2"/>
                  <a:gd name="T9" fmla="*/ 2 h 2"/>
                  <a:gd name="T10" fmla="*/ 2 w 2"/>
                  <a:gd name="T11" fmla="*/ 2 h 2"/>
                  <a:gd name="T12" fmla="*/ 2 w 2"/>
                  <a:gd name="T13" fmla="*/ 2 h 2"/>
                  <a:gd name="T14" fmla="*/ 2 w 2"/>
                  <a:gd name="T15" fmla="*/ 2 h 2"/>
                  <a:gd name="T16" fmla="*/ 2 w 2"/>
                  <a:gd name="T17" fmla="*/ 2 h 2"/>
                  <a:gd name="T18" fmla="*/ 0 w 2"/>
                  <a:gd name="T19" fmla="*/ 2 h 2"/>
                  <a:gd name="T20" fmla="*/ 0 w 2"/>
                  <a:gd name="T21" fmla="*/ 0 h 2"/>
                  <a:gd name="T22" fmla="*/ 0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0"/>
                    </a:moveTo>
                    <a:lnTo>
                      <a:pt x="0" y="0"/>
                    </a:lnTo>
                    <a:lnTo>
                      <a:pt x="0" y="2"/>
                    </a:lnTo>
                    <a:lnTo>
                      <a:pt x="0" y="2"/>
                    </a:lnTo>
                    <a:lnTo>
                      <a:pt x="0" y="2"/>
                    </a:lnTo>
                    <a:lnTo>
                      <a:pt x="2" y="2"/>
                    </a:lnTo>
                    <a:lnTo>
                      <a:pt x="2" y="2"/>
                    </a:lnTo>
                    <a:lnTo>
                      <a:pt x="2" y="2"/>
                    </a:lnTo>
                    <a:lnTo>
                      <a:pt x="2" y="2"/>
                    </a:lnTo>
                    <a:lnTo>
                      <a:pt x="0" y="2"/>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Freeform 355"/>
              <p:cNvSpPr/>
              <p:nvPr/>
            </p:nvSpPr>
            <p:spPr bwMode="auto">
              <a:xfrm>
                <a:off x="1983" y="836"/>
                <a:ext cx="2" cy="2"/>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Rectangle 356"/>
              <p:cNvSpPr>
                <a:spLocks noChangeArrowheads="1"/>
              </p:cNvSpPr>
              <p:nvPr/>
            </p:nvSpPr>
            <p:spPr bwMode="auto">
              <a:xfrm>
                <a:off x="1975" y="838"/>
                <a:ext cx="2" cy="1"/>
              </a:xfrm>
              <a:prstGeom prst="rect">
                <a:avLst/>
              </a:prstGeom>
              <a:grpFill/>
              <a:ln w="9525">
                <a:noFill/>
                <a:miter lim="800000"/>
              </a:ln>
            </p:spPr>
            <p:txBody>
              <a:bodyPr vert="horz" wrap="square" lIns="121920" tIns="60960" rIns="121920" bIns="60960" numCol="1" anchor="t" anchorCtr="0" compatLnSpc="1"/>
              <a:lstStyle/>
              <a:p>
                <a:endParaRPr lang="zh-CN" altLang="en-US" sz="2400"/>
              </a:p>
            </p:txBody>
          </p:sp>
          <p:sp>
            <p:nvSpPr>
              <p:cNvPr id="328" name="Freeform 357"/>
              <p:cNvSpPr/>
              <p:nvPr/>
            </p:nvSpPr>
            <p:spPr bwMode="auto">
              <a:xfrm>
                <a:off x="1977" y="836"/>
                <a:ext cx="6" cy="2"/>
              </a:xfrm>
              <a:custGeom>
                <a:avLst/>
                <a:gdLst>
                  <a:gd name="T0" fmla="*/ 2 w 6"/>
                  <a:gd name="T1" fmla="*/ 2 h 2"/>
                  <a:gd name="T2" fmla="*/ 2 w 6"/>
                  <a:gd name="T3" fmla="*/ 2 h 2"/>
                  <a:gd name="T4" fmla="*/ 4 w 6"/>
                  <a:gd name="T5" fmla="*/ 2 h 2"/>
                  <a:gd name="T6" fmla="*/ 6 w 6"/>
                  <a:gd name="T7" fmla="*/ 2 h 2"/>
                  <a:gd name="T8" fmla="*/ 6 w 6"/>
                  <a:gd name="T9" fmla="*/ 2 h 2"/>
                  <a:gd name="T10" fmla="*/ 6 w 6"/>
                  <a:gd name="T11" fmla="*/ 2 h 2"/>
                  <a:gd name="T12" fmla="*/ 6 w 6"/>
                  <a:gd name="T13" fmla="*/ 2 h 2"/>
                  <a:gd name="T14" fmla="*/ 4 w 6"/>
                  <a:gd name="T15" fmla="*/ 2 h 2"/>
                  <a:gd name="T16" fmla="*/ 6 w 6"/>
                  <a:gd name="T17" fmla="*/ 0 h 2"/>
                  <a:gd name="T18" fmla="*/ 2 w 6"/>
                  <a:gd name="T19" fmla="*/ 0 h 2"/>
                  <a:gd name="T20" fmla="*/ 2 w 6"/>
                  <a:gd name="T21" fmla="*/ 0 h 2"/>
                  <a:gd name="T22" fmla="*/ 2 w 6"/>
                  <a:gd name="T23" fmla="*/ 2 h 2"/>
                  <a:gd name="T24" fmla="*/ 0 w 6"/>
                  <a:gd name="T25" fmla="*/ 2 h 2"/>
                  <a:gd name="T26" fmla="*/ 0 w 6"/>
                  <a:gd name="T27" fmla="*/ 2 h 2"/>
                  <a:gd name="T28" fmla="*/ 0 w 6"/>
                  <a:gd name="T29" fmla="*/ 2 h 2"/>
                  <a:gd name="T30" fmla="*/ 2 w 6"/>
                  <a:gd name="T31" fmla="*/ 2 h 2"/>
                  <a:gd name="T32" fmla="*/ 2 w 6"/>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2">
                    <a:moveTo>
                      <a:pt x="2" y="2"/>
                    </a:moveTo>
                    <a:lnTo>
                      <a:pt x="2" y="2"/>
                    </a:lnTo>
                    <a:lnTo>
                      <a:pt x="4" y="2"/>
                    </a:lnTo>
                    <a:lnTo>
                      <a:pt x="6" y="2"/>
                    </a:lnTo>
                    <a:lnTo>
                      <a:pt x="6" y="2"/>
                    </a:lnTo>
                    <a:lnTo>
                      <a:pt x="6" y="2"/>
                    </a:lnTo>
                    <a:lnTo>
                      <a:pt x="6" y="2"/>
                    </a:lnTo>
                    <a:lnTo>
                      <a:pt x="4" y="2"/>
                    </a:lnTo>
                    <a:lnTo>
                      <a:pt x="6" y="0"/>
                    </a:lnTo>
                    <a:lnTo>
                      <a:pt x="2" y="0"/>
                    </a:lnTo>
                    <a:lnTo>
                      <a:pt x="2" y="0"/>
                    </a:lnTo>
                    <a:lnTo>
                      <a:pt x="2" y="2"/>
                    </a:lnTo>
                    <a:lnTo>
                      <a:pt x="0" y="2"/>
                    </a:lnTo>
                    <a:lnTo>
                      <a:pt x="0" y="2"/>
                    </a:lnTo>
                    <a:lnTo>
                      <a:pt x="0"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9" name="Freeform 358"/>
              <p:cNvSpPr/>
              <p:nvPr/>
            </p:nvSpPr>
            <p:spPr bwMode="auto">
              <a:xfrm>
                <a:off x="1943" y="880"/>
                <a:ext cx="2" cy="1"/>
              </a:xfrm>
              <a:custGeom>
                <a:avLst/>
                <a:gdLst>
                  <a:gd name="T0" fmla="*/ 0 w 2"/>
                  <a:gd name="T1" fmla="*/ 1 h 1"/>
                  <a:gd name="T2" fmla="*/ 2 w 2"/>
                  <a:gd name="T3" fmla="*/ 1 h 1"/>
                  <a:gd name="T4" fmla="*/ 2 w 2"/>
                  <a:gd name="T5" fmla="*/ 1 h 1"/>
                  <a:gd name="T6" fmla="*/ 0 w 2"/>
                  <a:gd name="T7" fmla="*/ 0 h 1"/>
                  <a:gd name="T8" fmla="*/ 0 w 2"/>
                  <a:gd name="T9" fmla="*/ 1 h 1"/>
                  <a:gd name="T10" fmla="*/ 0 w 2"/>
                  <a:gd name="T11" fmla="*/ 1 h 1"/>
                  <a:gd name="T12" fmla="*/ 0 w 2"/>
                  <a:gd name="T13" fmla="*/ 1 h 1"/>
                  <a:gd name="T14" fmla="*/ 0 w 2"/>
                  <a:gd name="T15" fmla="*/ 1 h 1"/>
                  <a:gd name="T16" fmla="*/ 0 w 2"/>
                  <a:gd name="T17" fmla="*/ 1 h 1"/>
                  <a:gd name="T18" fmla="*/ 0 w 2"/>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1"/>
                    </a:moveTo>
                    <a:lnTo>
                      <a:pt x="2" y="1"/>
                    </a:lnTo>
                    <a:lnTo>
                      <a:pt x="2" y="1"/>
                    </a:lnTo>
                    <a:lnTo>
                      <a:pt x="0" y="0"/>
                    </a:lnTo>
                    <a:lnTo>
                      <a:pt x="0" y="1"/>
                    </a:lnTo>
                    <a:lnTo>
                      <a:pt x="0" y="1"/>
                    </a:lnTo>
                    <a:lnTo>
                      <a:pt x="0" y="1"/>
                    </a:lnTo>
                    <a:lnTo>
                      <a:pt x="0" y="1"/>
                    </a:lnTo>
                    <a:lnTo>
                      <a:pt x="0" y="1"/>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0" name="Freeform 359"/>
              <p:cNvSpPr/>
              <p:nvPr/>
            </p:nvSpPr>
            <p:spPr bwMode="auto">
              <a:xfrm>
                <a:off x="1927" y="822"/>
                <a:ext cx="43" cy="14"/>
              </a:xfrm>
              <a:custGeom>
                <a:avLst/>
                <a:gdLst>
                  <a:gd name="T0" fmla="*/ 1 w 43"/>
                  <a:gd name="T1" fmla="*/ 5 h 14"/>
                  <a:gd name="T2" fmla="*/ 5 w 43"/>
                  <a:gd name="T3" fmla="*/ 5 h 14"/>
                  <a:gd name="T4" fmla="*/ 3 w 43"/>
                  <a:gd name="T5" fmla="*/ 7 h 14"/>
                  <a:gd name="T6" fmla="*/ 3 w 43"/>
                  <a:gd name="T7" fmla="*/ 7 h 14"/>
                  <a:gd name="T8" fmla="*/ 5 w 43"/>
                  <a:gd name="T9" fmla="*/ 7 h 14"/>
                  <a:gd name="T10" fmla="*/ 5 w 43"/>
                  <a:gd name="T11" fmla="*/ 9 h 14"/>
                  <a:gd name="T12" fmla="*/ 9 w 43"/>
                  <a:gd name="T13" fmla="*/ 9 h 14"/>
                  <a:gd name="T14" fmla="*/ 12 w 43"/>
                  <a:gd name="T15" fmla="*/ 7 h 14"/>
                  <a:gd name="T16" fmla="*/ 19 w 43"/>
                  <a:gd name="T17" fmla="*/ 7 h 14"/>
                  <a:gd name="T18" fmla="*/ 19 w 43"/>
                  <a:gd name="T19" fmla="*/ 9 h 14"/>
                  <a:gd name="T20" fmla="*/ 14 w 43"/>
                  <a:gd name="T21" fmla="*/ 9 h 14"/>
                  <a:gd name="T22" fmla="*/ 16 w 43"/>
                  <a:gd name="T23" fmla="*/ 9 h 14"/>
                  <a:gd name="T24" fmla="*/ 12 w 43"/>
                  <a:gd name="T25" fmla="*/ 9 h 14"/>
                  <a:gd name="T26" fmla="*/ 10 w 43"/>
                  <a:gd name="T27" fmla="*/ 9 h 14"/>
                  <a:gd name="T28" fmla="*/ 14 w 43"/>
                  <a:gd name="T29" fmla="*/ 11 h 14"/>
                  <a:gd name="T30" fmla="*/ 18 w 43"/>
                  <a:gd name="T31" fmla="*/ 11 h 14"/>
                  <a:gd name="T32" fmla="*/ 19 w 43"/>
                  <a:gd name="T33" fmla="*/ 12 h 14"/>
                  <a:gd name="T34" fmla="*/ 23 w 43"/>
                  <a:gd name="T35" fmla="*/ 11 h 14"/>
                  <a:gd name="T36" fmla="*/ 25 w 43"/>
                  <a:gd name="T37" fmla="*/ 12 h 14"/>
                  <a:gd name="T38" fmla="*/ 27 w 43"/>
                  <a:gd name="T39" fmla="*/ 14 h 14"/>
                  <a:gd name="T40" fmla="*/ 32 w 43"/>
                  <a:gd name="T41" fmla="*/ 12 h 14"/>
                  <a:gd name="T42" fmla="*/ 34 w 43"/>
                  <a:gd name="T43" fmla="*/ 12 h 14"/>
                  <a:gd name="T44" fmla="*/ 38 w 43"/>
                  <a:gd name="T45" fmla="*/ 11 h 14"/>
                  <a:gd name="T46" fmla="*/ 38 w 43"/>
                  <a:gd name="T47" fmla="*/ 9 h 14"/>
                  <a:gd name="T48" fmla="*/ 39 w 43"/>
                  <a:gd name="T49" fmla="*/ 9 h 14"/>
                  <a:gd name="T50" fmla="*/ 41 w 43"/>
                  <a:gd name="T51" fmla="*/ 7 h 14"/>
                  <a:gd name="T52" fmla="*/ 43 w 43"/>
                  <a:gd name="T53" fmla="*/ 5 h 14"/>
                  <a:gd name="T54" fmla="*/ 41 w 43"/>
                  <a:gd name="T55" fmla="*/ 3 h 14"/>
                  <a:gd name="T56" fmla="*/ 36 w 43"/>
                  <a:gd name="T57" fmla="*/ 3 h 14"/>
                  <a:gd name="T58" fmla="*/ 34 w 43"/>
                  <a:gd name="T59" fmla="*/ 3 h 14"/>
                  <a:gd name="T60" fmla="*/ 34 w 43"/>
                  <a:gd name="T61" fmla="*/ 3 h 14"/>
                  <a:gd name="T62" fmla="*/ 32 w 43"/>
                  <a:gd name="T63" fmla="*/ 2 h 14"/>
                  <a:gd name="T64" fmla="*/ 32 w 43"/>
                  <a:gd name="T65" fmla="*/ 3 h 14"/>
                  <a:gd name="T66" fmla="*/ 30 w 43"/>
                  <a:gd name="T67" fmla="*/ 3 h 14"/>
                  <a:gd name="T68" fmla="*/ 29 w 43"/>
                  <a:gd name="T69" fmla="*/ 3 h 14"/>
                  <a:gd name="T70" fmla="*/ 27 w 43"/>
                  <a:gd name="T71" fmla="*/ 3 h 14"/>
                  <a:gd name="T72" fmla="*/ 27 w 43"/>
                  <a:gd name="T73" fmla="*/ 3 h 14"/>
                  <a:gd name="T74" fmla="*/ 25 w 43"/>
                  <a:gd name="T75" fmla="*/ 3 h 14"/>
                  <a:gd name="T76" fmla="*/ 23 w 43"/>
                  <a:gd name="T77" fmla="*/ 3 h 14"/>
                  <a:gd name="T78" fmla="*/ 23 w 43"/>
                  <a:gd name="T79" fmla="*/ 2 h 14"/>
                  <a:gd name="T80" fmla="*/ 23 w 43"/>
                  <a:gd name="T81" fmla="*/ 2 h 14"/>
                  <a:gd name="T82" fmla="*/ 21 w 43"/>
                  <a:gd name="T83" fmla="*/ 2 h 14"/>
                  <a:gd name="T84" fmla="*/ 19 w 43"/>
                  <a:gd name="T85" fmla="*/ 2 h 14"/>
                  <a:gd name="T86" fmla="*/ 21 w 43"/>
                  <a:gd name="T87" fmla="*/ 3 h 14"/>
                  <a:gd name="T88" fmla="*/ 21 w 43"/>
                  <a:gd name="T89" fmla="*/ 5 h 14"/>
                  <a:gd name="T90" fmla="*/ 18 w 43"/>
                  <a:gd name="T91" fmla="*/ 3 h 14"/>
                  <a:gd name="T92" fmla="*/ 18 w 43"/>
                  <a:gd name="T93" fmla="*/ 3 h 14"/>
                  <a:gd name="T94" fmla="*/ 16 w 43"/>
                  <a:gd name="T95" fmla="*/ 3 h 14"/>
                  <a:gd name="T96" fmla="*/ 12 w 43"/>
                  <a:gd name="T97" fmla="*/ 3 h 14"/>
                  <a:gd name="T98" fmla="*/ 10 w 43"/>
                  <a:gd name="T99" fmla="*/ 2 h 14"/>
                  <a:gd name="T100" fmla="*/ 9 w 43"/>
                  <a:gd name="T101" fmla="*/ 2 h 14"/>
                  <a:gd name="T102" fmla="*/ 7 w 43"/>
                  <a:gd name="T103" fmla="*/ 2 h 14"/>
                  <a:gd name="T104" fmla="*/ 9 w 43"/>
                  <a:gd name="T105" fmla="*/ 2 h 14"/>
                  <a:gd name="T106" fmla="*/ 9 w 43"/>
                  <a:gd name="T107" fmla="*/ 3 h 14"/>
                  <a:gd name="T108" fmla="*/ 9 w 43"/>
                  <a:gd name="T109" fmla="*/ 3 h 14"/>
                  <a:gd name="T110" fmla="*/ 5 w 43"/>
                  <a:gd name="T111" fmla="*/ 3 h 14"/>
                  <a:gd name="T112" fmla="*/ 7 w 43"/>
                  <a:gd name="T113" fmla="*/ 3 h 14"/>
                  <a:gd name="T114" fmla="*/ 7 w 43"/>
                  <a:gd name="T115" fmla="*/ 5 h 14"/>
                  <a:gd name="T116" fmla="*/ 5 w 43"/>
                  <a:gd name="T117" fmla="*/ 3 h 14"/>
                  <a:gd name="T118" fmla="*/ 3 w 43"/>
                  <a:gd name="T119" fmla="*/ 3 h 14"/>
                  <a:gd name="T120" fmla="*/ 0 w 43"/>
                  <a:gd name="T1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 h="14">
                    <a:moveTo>
                      <a:pt x="1" y="3"/>
                    </a:moveTo>
                    <a:lnTo>
                      <a:pt x="1" y="5"/>
                    </a:lnTo>
                    <a:lnTo>
                      <a:pt x="1" y="5"/>
                    </a:lnTo>
                    <a:lnTo>
                      <a:pt x="1" y="5"/>
                    </a:lnTo>
                    <a:lnTo>
                      <a:pt x="3" y="5"/>
                    </a:lnTo>
                    <a:lnTo>
                      <a:pt x="3" y="5"/>
                    </a:lnTo>
                    <a:lnTo>
                      <a:pt x="3" y="5"/>
                    </a:lnTo>
                    <a:lnTo>
                      <a:pt x="5" y="5"/>
                    </a:lnTo>
                    <a:lnTo>
                      <a:pt x="5" y="5"/>
                    </a:lnTo>
                    <a:lnTo>
                      <a:pt x="5" y="7"/>
                    </a:lnTo>
                    <a:lnTo>
                      <a:pt x="3" y="5"/>
                    </a:lnTo>
                    <a:lnTo>
                      <a:pt x="3" y="7"/>
                    </a:lnTo>
                    <a:lnTo>
                      <a:pt x="3" y="7"/>
                    </a:lnTo>
                    <a:lnTo>
                      <a:pt x="1" y="7"/>
                    </a:lnTo>
                    <a:lnTo>
                      <a:pt x="1" y="7"/>
                    </a:lnTo>
                    <a:lnTo>
                      <a:pt x="3" y="7"/>
                    </a:lnTo>
                    <a:lnTo>
                      <a:pt x="3" y="7"/>
                    </a:lnTo>
                    <a:lnTo>
                      <a:pt x="3" y="9"/>
                    </a:lnTo>
                    <a:lnTo>
                      <a:pt x="3" y="7"/>
                    </a:lnTo>
                    <a:lnTo>
                      <a:pt x="5" y="7"/>
                    </a:lnTo>
                    <a:lnTo>
                      <a:pt x="5" y="9"/>
                    </a:lnTo>
                    <a:lnTo>
                      <a:pt x="5" y="9"/>
                    </a:lnTo>
                    <a:lnTo>
                      <a:pt x="5" y="9"/>
                    </a:lnTo>
                    <a:lnTo>
                      <a:pt x="5" y="9"/>
                    </a:lnTo>
                    <a:lnTo>
                      <a:pt x="9" y="9"/>
                    </a:lnTo>
                    <a:lnTo>
                      <a:pt x="9" y="9"/>
                    </a:lnTo>
                    <a:lnTo>
                      <a:pt x="9" y="9"/>
                    </a:lnTo>
                    <a:lnTo>
                      <a:pt x="9" y="9"/>
                    </a:lnTo>
                    <a:lnTo>
                      <a:pt x="10" y="9"/>
                    </a:lnTo>
                    <a:lnTo>
                      <a:pt x="10" y="9"/>
                    </a:lnTo>
                    <a:lnTo>
                      <a:pt x="12" y="9"/>
                    </a:lnTo>
                    <a:lnTo>
                      <a:pt x="12" y="7"/>
                    </a:lnTo>
                    <a:lnTo>
                      <a:pt x="14" y="7"/>
                    </a:lnTo>
                    <a:lnTo>
                      <a:pt x="18" y="7"/>
                    </a:lnTo>
                    <a:lnTo>
                      <a:pt x="18" y="7"/>
                    </a:lnTo>
                    <a:lnTo>
                      <a:pt x="19" y="7"/>
                    </a:lnTo>
                    <a:lnTo>
                      <a:pt x="19" y="7"/>
                    </a:lnTo>
                    <a:lnTo>
                      <a:pt x="19" y="7"/>
                    </a:lnTo>
                    <a:lnTo>
                      <a:pt x="19" y="9"/>
                    </a:lnTo>
                    <a:lnTo>
                      <a:pt x="19" y="9"/>
                    </a:lnTo>
                    <a:lnTo>
                      <a:pt x="16" y="9"/>
                    </a:lnTo>
                    <a:lnTo>
                      <a:pt x="14" y="9"/>
                    </a:lnTo>
                    <a:lnTo>
                      <a:pt x="14" y="9"/>
                    </a:lnTo>
                    <a:lnTo>
                      <a:pt x="14" y="9"/>
                    </a:lnTo>
                    <a:lnTo>
                      <a:pt x="14" y="9"/>
                    </a:lnTo>
                    <a:lnTo>
                      <a:pt x="14" y="9"/>
                    </a:lnTo>
                    <a:lnTo>
                      <a:pt x="14" y="9"/>
                    </a:lnTo>
                    <a:lnTo>
                      <a:pt x="16" y="9"/>
                    </a:lnTo>
                    <a:lnTo>
                      <a:pt x="16" y="9"/>
                    </a:lnTo>
                    <a:lnTo>
                      <a:pt x="14" y="9"/>
                    </a:lnTo>
                    <a:lnTo>
                      <a:pt x="14" y="9"/>
                    </a:lnTo>
                    <a:lnTo>
                      <a:pt x="12" y="9"/>
                    </a:lnTo>
                    <a:lnTo>
                      <a:pt x="12" y="9"/>
                    </a:lnTo>
                    <a:lnTo>
                      <a:pt x="12" y="9"/>
                    </a:lnTo>
                    <a:lnTo>
                      <a:pt x="10" y="9"/>
                    </a:lnTo>
                    <a:lnTo>
                      <a:pt x="10" y="9"/>
                    </a:lnTo>
                    <a:lnTo>
                      <a:pt x="10" y="11"/>
                    </a:lnTo>
                    <a:lnTo>
                      <a:pt x="12" y="11"/>
                    </a:lnTo>
                    <a:lnTo>
                      <a:pt x="12" y="11"/>
                    </a:lnTo>
                    <a:lnTo>
                      <a:pt x="14" y="11"/>
                    </a:lnTo>
                    <a:lnTo>
                      <a:pt x="14" y="12"/>
                    </a:lnTo>
                    <a:lnTo>
                      <a:pt x="16" y="12"/>
                    </a:lnTo>
                    <a:lnTo>
                      <a:pt x="16" y="12"/>
                    </a:lnTo>
                    <a:lnTo>
                      <a:pt x="18" y="11"/>
                    </a:lnTo>
                    <a:lnTo>
                      <a:pt x="18" y="12"/>
                    </a:lnTo>
                    <a:lnTo>
                      <a:pt x="18" y="11"/>
                    </a:lnTo>
                    <a:lnTo>
                      <a:pt x="19" y="11"/>
                    </a:lnTo>
                    <a:lnTo>
                      <a:pt x="19" y="12"/>
                    </a:lnTo>
                    <a:lnTo>
                      <a:pt x="21" y="11"/>
                    </a:lnTo>
                    <a:lnTo>
                      <a:pt x="23" y="12"/>
                    </a:lnTo>
                    <a:lnTo>
                      <a:pt x="23" y="11"/>
                    </a:lnTo>
                    <a:lnTo>
                      <a:pt x="23" y="11"/>
                    </a:lnTo>
                    <a:lnTo>
                      <a:pt x="23" y="12"/>
                    </a:lnTo>
                    <a:lnTo>
                      <a:pt x="23" y="12"/>
                    </a:lnTo>
                    <a:lnTo>
                      <a:pt x="23" y="12"/>
                    </a:lnTo>
                    <a:lnTo>
                      <a:pt x="25" y="12"/>
                    </a:lnTo>
                    <a:lnTo>
                      <a:pt x="25" y="12"/>
                    </a:lnTo>
                    <a:lnTo>
                      <a:pt x="27" y="12"/>
                    </a:lnTo>
                    <a:lnTo>
                      <a:pt x="27" y="12"/>
                    </a:lnTo>
                    <a:lnTo>
                      <a:pt x="27" y="14"/>
                    </a:lnTo>
                    <a:lnTo>
                      <a:pt x="29" y="12"/>
                    </a:lnTo>
                    <a:lnTo>
                      <a:pt x="30" y="12"/>
                    </a:lnTo>
                    <a:lnTo>
                      <a:pt x="30" y="12"/>
                    </a:lnTo>
                    <a:lnTo>
                      <a:pt x="32" y="12"/>
                    </a:lnTo>
                    <a:lnTo>
                      <a:pt x="32" y="12"/>
                    </a:lnTo>
                    <a:lnTo>
                      <a:pt x="34" y="12"/>
                    </a:lnTo>
                    <a:lnTo>
                      <a:pt x="34" y="11"/>
                    </a:lnTo>
                    <a:lnTo>
                      <a:pt x="34" y="12"/>
                    </a:lnTo>
                    <a:lnTo>
                      <a:pt x="36" y="12"/>
                    </a:lnTo>
                    <a:lnTo>
                      <a:pt x="36" y="12"/>
                    </a:lnTo>
                    <a:lnTo>
                      <a:pt x="38" y="11"/>
                    </a:lnTo>
                    <a:lnTo>
                      <a:pt x="38" y="11"/>
                    </a:lnTo>
                    <a:lnTo>
                      <a:pt x="38" y="11"/>
                    </a:lnTo>
                    <a:lnTo>
                      <a:pt x="38" y="11"/>
                    </a:lnTo>
                    <a:lnTo>
                      <a:pt x="38" y="11"/>
                    </a:lnTo>
                    <a:lnTo>
                      <a:pt x="38" y="9"/>
                    </a:lnTo>
                    <a:lnTo>
                      <a:pt x="38" y="9"/>
                    </a:lnTo>
                    <a:lnTo>
                      <a:pt x="38" y="9"/>
                    </a:lnTo>
                    <a:lnTo>
                      <a:pt x="38" y="9"/>
                    </a:lnTo>
                    <a:lnTo>
                      <a:pt x="39" y="9"/>
                    </a:lnTo>
                    <a:lnTo>
                      <a:pt x="39" y="9"/>
                    </a:lnTo>
                    <a:lnTo>
                      <a:pt x="41" y="9"/>
                    </a:lnTo>
                    <a:lnTo>
                      <a:pt x="41" y="7"/>
                    </a:lnTo>
                    <a:lnTo>
                      <a:pt x="41" y="7"/>
                    </a:lnTo>
                    <a:lnTo>
                      <a:pt x="43" y="7"/>
                    </a:lnTo>
                    <a:lnTo>
                      <a:pt x="43" y="7"/>
                    </a:lnTo>
                    <a:lnTo>
                      <a:pt x="43" y="5"/>
                    </a:lnTo>
                    <a:lnTo>
                      <a:pt x="43" y="5"/>
                    </a:lnTo>
                    <a:lnTo>
                      <a:pt x="43" y="5"/>
                    </a:lnTo>
                    <a:lnTo>
                      <a:pt x="43" y="3"/>
                    </a:lnTo>
                    <a:lnTo>
                      <a:pt x="41" y="3"/>
                    </a:lnTo>
                    <a:lnTo>
                      <a:pt x="41" y="3"/>
                    </a:lnTo>
                    <a:lnTo>
                      <a:pt x="41" y="3"/>
                    </a:lnTo>
                    <a:lnTo>
                      <a:pt x="39" y="3"/>
                    </a:lnTo>
                    <a:lnTo>
                      <a:pt x="38" y="3"/>
                    </a:lnTo>
                    <a:lnTo>
                      <a:pt x="36" y="3"/>
                    </a:lnTo>
                    <a:lnTo>
                      <a:pt x="36" y="3"/>
                    </a:lnTo>
                    <a:lnTo>
                      <a:pt x="36" y="3"/>
                    </a:lnTo>
                    <a:lnTo>
                      <a:pt x="34" y="3"/>
                    </a:lnTo>
                    <a:lnTo>
                      <a:pt x="34" y="3"/>
                    </a:lnTo>
                    <a:lnTo>
                      <a:pt x="34" y="3"/>
                    </a:lnTo>
                    <a:lnTo>
                      <a:pt x="34" y="3"/>
                    </a:lnTo>
                    <a:lnTo>
                      <a:pt x="34" y="3"/>
                    </a:lnTo>
                    <a:lnTo>
                      <a:pt x="34" y="3"/>
                    </a:lnTo>
                    <a:lnTo>
                      <a:pt x="32" y="3"/>
                    </a:lnTo>
                    <a:lnTo>
                      <a:pt x="32" y="3"/>
                    </a:lnTo>
                    <a:lnTo>
                      <a:pt x="32" y="3"/>
                    </a:lnTo>
                    <a:lnTo>
                      <a:pt x="32" y="2"/>
                    </a:lnTo>
                    <a:lnTo>
                      <a:pt x="30" y="3"/>
                    </a:lnTo>
                    <a:lnTo>
                      <a:pt x="30" y="3"/>
                    </a:lnTo>
                    <a:lnTo>
                      <a:pt x="30" y="3"/>
                    </a:lnTo>
                    <a:lnTo>
                      <a:pt x="32" y="3"/>
                    </a:lnTo>
                    <a:lnTo>
                      <a:pt x="32" y="3"/>
                    </a:lnTo>
                    <a:lnTo>
                      <a:pt x="30" y="3"/>
                    </a:lnTo>
                    <a:lnTo>
                      <a:pt x="30" y="3"/>
                    </a:lnTo>
                    <a:lnTo>
                      <a:pt x="30" y="3"/>
                    </a:lnTo>
                    <a:lnTo>
                      <a:pt x="30" y="3"/>
                    </a:lnTo>
                    <a:lnTo>
                      <a:pt x="29" y="2"/>
                    </a:lnTo>
                    <a:lnTo>
                      <a:pt x="29" y="3"/>
                    </a:lnTo>
                    <a:lnTo>
                      <a:pt x="29" y="3"/>
                    </a:lnTo>
                    <a:lnTo>
                      <a:pt x="29" y="3"/>
                    </a:lnTo>
                    <a:lnTo>
                      <a:pt x="29" y="3"/>
                    </a:lnTo>
                    <a:lnTo>
                      <a:pt x="27" y="3"/>
                    </a:lnTo>
                    <a:lnTo>
                      <a:pt x="27" y="3"/>
                    </a:lnTo>
                    <a:lnTo>
                      <a:pt x="27" y="3"/>
                    </a:lnTo>
                    <a:lnTo>
                      <a:pt x="27" y="3"/>
                    </a:lnTo>
                    <a:lnTo>
                      <a:pt x="27" y="3"/>
                    </a:lnTo>
                    <a:lnTo>
                      <a:pt x="27" y="3"/>
                    </a:lnTo>
                    <a:lnTo>
                      <a:pt x="25" y="3"/>
                    </a:lnTo>
                    <a:lnTo>
                      <a:pt x="25" y="3"/>
                    </a:lnTo>
                    <a:lnTo>
                      <a:pt x="25" y="3"/>
                    </a:lnTo>
                    <a:lnTo>
                      <a:pt x="25" y="3"/>
                    </a:lnTo>
                    <a:lnTo>
                      <a:pt x="25" y="3"/>
                    </a:lnTo>
                    <a:lnTo>
                      <a:pt x="23" y="3"/>
                    </a:lnTo>
                    <a:lnTo>
                      <a:pt x="23" y="3"/>
                    </a:lnTo>
                    <a:lnTo>
                      <a:pt x="23" y="3"/>
                    </a:lnTo>
                    <a:lnTo>
                      <a:pt x="23" y="3"/>
                    </a:lnTo>
                    <a:lnTo>
                      <a:pt x="23" y="3"/>
                    </a:lnTo>
                    <a:lnTo>
                      <a:pt x="23" y="3"/>
                    </a:lnTo>
                    <a:lnTo>
                      <a:pt x="23" y="2"/>
                    </a:lnTo>
                    <a:lnTo>
                      <a:pt x="23" y="2"/>
                    </a:lnTo>
                    <a:lnTo>
                      <a:pt x="23" y="2"/>
                    </a:lnTo>
                    <a:lnTo>
                      <a:pt x="23" y="2"/>
                    </a:lnTo>
                    <a:lnTo>
                      <a:pt x="23" y="2"/>
                    </a:lnTo>
                    <a:lnTo>
                      <a:pt x="21" y="0"/>
                    </a:lnTo>
                    <a:lnTo>
                      <a:pt x="21" y="0"/>
                    </a:lnTo>
                    <a:lnTo>
                      <a:pt x="21" y="2"/>
                    </a:lnTo>
                    <a:lnTo>
                      <a:pt x="21" y="2"/>
                    </a:lnTo>
                    <a:lnTo>
                      <a:pt x="21" y="2"/>
                    </a:lnTo>
                    <a:lnTo>
                      <a:pt x="21" y="2"/>
                    </a:lnTo>
                    <a:lnTo>
                      <a:pt x="21" y="2"/>
                    </a:lnTo>
                    <a:lnTo>
                      <a:pt x="19" y="2"/>
                    </a:lnTo>
                    <a:lnTo>
                      <a:pt x="19" y="2"/>
                    </a:lnTo>
                    <a:lnTo>
                      <a:pt x="21" y="2"/>
                    </a:lnTo>
                    <a:lnTo>
                      <a:pt x="21" y="3"/>
                    </a:lnTo>
                    <a:lnTo>
                      <a:pt x="21" y="3"/>
                    </a:lnTo>
                    <a:lnTo>
                      <a:pt x="21" y="3"/>
                    </a:lnTo>
                    <a:lnTo>
                      <a:pt x="21" y="5"/>
                    </a:lnTo>
                    <a:lnTo>
                      <a:pt x="21" y="5"/>
                    </a:lnTo>
                    <a:lnTo>
                      <a:pt x="21" y="5"/>
                    </a:lnTo>
                    <a:lnTo>
                      <a:pt x="21" y="5"/>
                    </a:lnTo>
                    <a:lnTo>
                      <a:pt x="19" y="5"/>
                    </a:lnTo>
                    <a:lnTo>
                      <a:pt x="19" y="5"/>
                    </a:lnTo>
                    <a:lnTo>
                      <a:pt x="18" y="3"/>
                    </a:lnTo>
                    <a:lnTo>
                      <a:pt x="18" y="3"/>
                    </a:lnTo>
                    <a:lnTo>
                      <a:pt x="19" y="3"/>
                    </a:lnTo>
                    <a:lnTo>
                      <a:pt x="18" y="3"/>
                    </a:lnTo>
                    <a:lnTo>
                      <a:pt x="18" y="3"/>
                    </a:lnTo>
                    <a:lnTo>
                      <a:pt x="18" y="3"/>
                    </a:lnTo>
                    <a:lnTo>
                      <a:pt x="16" y="3"/>
                    </a:lnTo>
                    <a:lnTo>
                      <a:pt x="16" y="3"/>
                    </a:lnTo>
                    <a:lnTo>
                      <a:pt x="16" y="3"/>
                    </a:lnTo>
                    <a:lnTo>
                      <a:pt x="14" y="3"/>
                    </a:lnTo>
                    <a:lnTo>
                      <a:pt x="14" y="3"/>
                    </a:lnTo>
                    <a:lnTo>
                      <a:pt x="14" y="3"/>
                    </a:lnTo>
                    <a:lnTo>
                      <a:pt x="12" y="3"/>
                    </a:lnTo>
                    <a:lnTo>
                      <a:pt x="12" y="3"/>
                    </a:lnTo>
                    <a:lnTo>
                      <a:pt x="12" y="3"/>
                    </a:lnTo>
                    <a:lnTo>
                      <a:pt x="12" y="3"/>
                    </a:lnTo>
                    <a:lnTo>
                      <a:pt x="10" y="2"/>
                    </a:lnTo>
                    <a:lnTo>
                      <a:pt x="10" y="2"/>
                    </a:lnTo>
                    <a:lnTo>
                      <a:pt x="10" y="2"/>
                    </a:lnTo>
                    <a:lnTo>
                      <a:pt x="9" y="2"/>
                    </a:lnTo>
                    <a:lnTo>
                      <a:pt x="9" y="2"/>
                    </a:lnTo>
                    <a:lnTo>
                      <a:pt x="9" y="2"/>
                    </a:lnTo>
                    <a:lnTo>
                      <a:pt x="9" y="0"/>
                    </a:lnTo>
                    <a:lnTo>
                      <a:pt x="7" y="0"/>
                    </a:lnTo>
                    <a:lnTo>
                      <a:pt x="7" y="2"/>
                    </a:lnTo>
                    <a:lnTo>
                      <a:pt x="7" y="2"/>
                    </a:lnTo>
                    <a:lnTo>
                      <a:pt x="7" y="2"/>
                    </a:lnTo>
                    <a:lnTo>
                      <a:pt x="7" y="2"/>
                    </a:lnTo>
                    <a:lnTo>
                      <a:pt x="9" y="2"/>
                    </a:lnTo>
                    <a:lnTo>
                      <a:pt x="9" y="2"/>
                    </a:lnTo>
                    <a:lnTo>
                      <a:pt x="9" y="2"/>
                    </a:lnTo>
                    <a:lnTo>
                      <a:pt x="9" y="2"/>
                    </a:lnTo>
                    <a:lnTo>
                      <a:pt x="9" y="3"/>
                    </a:lnTo>
                    <a:lnTo>
                      <a:pt x="9" y="3"/>
                    </a:lnTo>
                    <a:lnTo>
                      <a:pt x="9" y="3"/>
                    </a:lnTo>
                    <a:lnTo>
                      <a:pt x="9" y="3"/>
                    </a:lnTo>
                    <a:lnTo>
                      <a:pt x="9" y="3"/>
                    </a:lnTo>
                    <a:lnTo>
                      <a:pt x="7" y="3"/>
                    </a:lnTo>
                    <a:lnTo>
                      <a:pt x="7" y="3"/>
                    </a:lnTo>
                    <a:lnTo>
                      <a:pt x="5" y="2"/>
                    </a:lnTo>
                    <a:lnTo>
                      <a:pt x="5" y="3"/>
                    </a:lnTo>
                    <a:lnTo>
                      <a:pt x="5" y="3"/>
                    </a:lnTo>
                    <a:lnTo>
                      <a:pt x="7" y="3"/>
                    </a:lnTo>
                    <a:lnTo>
                      <a:pt x="9" y="3"/>
                    </a:lnTo>
                    <a:lnTo>
                      <a:pt x="7" y="3"/>
                    </a:lnTo>
                    <a:lnTo>
                      <a:pt x="7" y="5"/>
                    </a:lnTo>
                    <a:lnTo>
                      <a:pt x="7" y="5"/>
                    </a:lnTo>
                    <a:lnTo>
                      <a:pt x="7" y="5"/>
                    </a:lnTo>
                    <a:lnTo>
                      <a:pt x="7" y="5"/>
                    </a:lnTo>
                    <a:lnTo>
                      <a:pt x="7" y="5"/>
                    </a:lnTo>
                    <a:lnTo>
                      <a:pt x="5" y="5"/>
                    </a:lnTo>
                    <a:lnTo>
                      <a:pt x="5" y="3"/>
                    </a:lnTo>
                    <a:lnTo>
                      <a:pt x="5" y="3"/>
                    </a:lnTo>
                    <a:lnTo>
                      <a:pt x="5" y="3"/>
                    </a:lnTo>
                    <a:lnTo>
                      <a:pt x="3" y="3"/>
                    </a:lnTo>
                    <a:lnTo>
                      <a:pt x="3" y="3"/>
                    </a:lnTo>
                    <a:lnTo>
                      <a:pt x="3" y="3"/>
                    </a:lnTo>
                    <a:lnTo>
                      <a:pt x="3" y="3"/>
                    </a:lnTo>
                    <a:lnTo>
                      <a:pt x="1" y="3"/>
                    </a:lnTo>
                    <a:lnTo>
                      <a:pt x="1" y="3"/>
                    </a:lnTo>
                    <a:lnTo>
                      <a:pt x="0" y="3"/>
                    </a:lnTo>
                    <a:lnTo>
                      <a:pt x="0" y="3"/>
                    </a:lnTo>
                    <a:lnTo>
                      <a:pt x="0" y="3"/>
                    </a:lnTo>
                    <a:lnTo>
                      <a:pt x="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1" name="Freeform 360"/>
              <p:cNvSpPr/>
              <p:nvPr/>
            </p:nvSpPr>
            <p:spPr bwMode="auto">
              <a:xfrm>
                <a:off x="1985" y="1032"/>
                <a:ext cx="9" cy="7"/>
              </a:xfrm>
              <a:custGeom>
                <a:avLst/>
                <a:gdLst>
                  <a:gd name="T0" fmla="*/ 1 w 9"/>
                  <a:gd name="T1" fmla="*/ 3 h 7"/>
                  <a:gd name="T2" fmla="*/ 1 w 9"/>
                  <a:gd name="T3" fmla="*/ 3 h 7"/>
                  <a:gd name="T4" fmla="*/ 3 w 9"/>
                  <a:gd name="T5" fmla="*/ 5 h 7"/>
                  <a:gd name="T6" fmla="*/ 3 w 9"/>
                  <a:gd name="T7" fmla="*/ 5 h 7"/>
                  <a:gd name="T8" fmla="*/ 1 w 9"/>
                  <a:gd name="T9" fmla="*/ 5 h 7"/>
                  <a:gd name="T10" fmla="*/ 1 w 9"/>
                  <a:gd name="T11" fmla="*/ 7 h 7"/>
                  <a:gd name="T12" fmla="*/ 3 w 9"/>
                  <a:gd name="T13" fmla="*/ 5 h 7"/>
                  <a:gd name="T14" fmla="*/ 3 w 9"/>
                  <a:gd name="T15" fmla="*/ 5 h 7"/>
                  <a:gd name="T16" fmla="*/ 3 w 9"/>
                  <a:gd name="T17" fmla="*/ 3 h 7"/>
                  <a:gd name="T18" fmla="*/ 5 w 9"/>
                  <a:gd name="T19" fmla="*/ 3 h 7"/>
                  <a:gd name="T20" fmla="*/ 5 w 9"/>
                  <a:gd name="T21" fmla="*/ 3 h 7"/>
                  <a:gd name="T22" fmla="*/ 7 w 9"/>
                  <a:gd name="T23" fmla="*/ 3 h 7"/>
                  <a:gd name="T24" fmla="*/ 7 w 9"/>
                  <a:gd name="T25" fmla="*/ 3 h 7"/>
                  <a:gd name="T26" fmla="*/ 7 w 9"/>
                  <a:gd name="T27" fmla="*/ 1 h 7"/>
                  <a:gd name="T28" fmla="*/ 9 w 9"/>
                  <a:gd name="T29" fmla="*/ 1 h 7"/>
                  <a:gd name="T30" fmla="*/ 9 w 9"/>
                  <a:gd name="T31" fmla="*/ 1 h 7"/>
                  <a:gd name="T32" fmla="*/ 9 w 9"/>
                  <a:gd name="T33" fmla="*/ 1 h 7"/>
                  <a:gd name="T34" fmla="*/ 7 w 9"/>
                  <a:gd name="T35" fmla="*/ 1 h 7"/>
                  <a:gd name="T36" fmla="*/ 7 w 9"/>
                  <a:gd name="T37" fmla="*/ 1 h 7"/>
                  <a:gd name="T38" fmla="*/ 7 w 9"/>
                  <a:gd name="T39" fmla="*/ 0 h 7"/>
                  <a:gd name="T40" fmla="*/ 7 w 9"/>
                  <a:gd name="T41" fmla="*/ 0 h 7"/>
                  <a:gd name="T42" fmla="*/ 5 w 9"/>
                  <a:gd name="T43" fmla="*/ 0 h 7"/>
                  <a:gd name="T44" fmla="*/ 3 w 9"/>
                  <a:gd name="T45" fmla="*/ 0 h 7"/>
                  <a:gd name="T46" fmla="*/ 3 w 9"/>
                  <a:gd name="T47" fmla="*/ 1 h 7"/>
                  <a:gd name="T48" fmla="*/ 3 w 9"/>
                  <a:gd name="T49" fmla="*/ 1 h 7"/>
                  <a:gd name="T50" fmla="*/ 1 w 9"/>
                  <a:gd name="T51" fmla="*/ 1 h 7"/>
                  <a:gd name="T52" fmla="*/ 0 w 9"/>
                  <a:gd name="T53" fmla="*/ 1 h 7"/>
                  <a:gd name="T54" fmla="*/ 1 w 9"/>
                  <a:gd name="T5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7">
                    <a:moveTo>
                      <a:pt x="1" y="3"/>
                    </a:moveTo>
                    <a:lnTo>
                      <a:pt x="1" y="3"/>
                    </a:lnTo>
                    <a:lnTo>
                      <a:pt x="3" y="5"/>
                    </a:lnTo>
                    <a:lnTo>
                      <a:pt x="3" y="5"/>
                    </a:lnTo>
                    <a:lnTo>
                      <a:pt x="1" y="5"/>
                    </a:lnTo>
                    <a:lnTo>
                      <a:pt x="1" y="7"/>
                    </a:lnTo>
                    <a:lnTo>
                      <a:pt x="3" y="5"/>
                    </a:lnTo>
                    <a:lnTo>
                      <a:pt x="3" y="5"/>
                    </a:lnTo>
                    <a:lnTo>
                      <a:pt x="3" y="3"/>
                    </a:lnTo>
                    <a:lnTo>
                      <a:pt x="5" y="3"/>
                    </a:lnTo>
                    <a:lnTo>
                      <a:pt x="5" y="3"/>
                    </a:lnTo>
                    <a:lnTo>
                      <a:pt x="7" y="3"/>
                    </a:lnTo>
                    <a:lnTo>
                      <a:pt x="7" y="3"/>
                    </a:lnTo>
                    <a:lnTo>
                      <a:pt x="7" y="1"/>
                    </a:lnTo>
                    <a:lnTo>
                      <a:pt x="9" y="1"/>
                    </a:lnTo>
                    <a:lnTo>
                      <a:pt x="9" y="1"/>
                    </a:lnTo>
                    <a:lnTo>
                      <a:pt x="9" y="1"/>
                    </a:lnTo>
                    <a:lnTo>
                      <a:pt x="7" y="1"/>
                    </a:lnTo>
                    <a:lnTo>
                      <a:pt x="7" y="1"/>
                    </a:lnTo>
                    <a:lnTo>
                      <a:pt x="7" y="0"/>
                    </a:lnTo>
                    <a:lnTo>
                      <a:pt x="7" y="0"/>
                    </a:lnTo>
                    <a:lnTo>
                      <a:pt x="5" y="0"/>
                    </a:lnTo>
                    <a:lnTo>
                      <a:pt x="3" y="0"/>
                    </a:lnTo>
                    <a:lnTo>
                      <a:pt x="3" y="1"/>
                    </a:lnTo>
                    <a:lnTo>
                      <a:pt x="3" y="1"/>
                    </a:lnTo>
                    <a:lnTo>
                      <a:pt x="1" y="1"/>
                    </a:lnTo>
                    <a:lnTo>
                      <a:pt x="0" y="1"/>
                    </a:lnTo>
                    <a:lnTo>
                      <a:pt x="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Freeform 361"/>
              <p:cNvSpPr/>
              <p:nvPr/>
            </p:nvSpPr>
            <p:spPr bwMode="auto">
              <a:xfrm>
                <a:off x="1986" y="1028"/>
                <a:ext cx="6" cy="4"/>
              </a:xfrm>
              <a:custGeom>
                <a:avLst/>
                <a:gdLst>
                  <a:gd name="T0" fmla="*/ 0 w 6"/>
                  <a:gd name="T1" fmla="*/ 2 h 4"/>
                  <a:gd name="T2" fmla="*/ 2 w 6"/>
                  <a:gd name="T3" fmla="*/ 2 h 4"/>
                  <a:gd name="T4" fmla="*/ 2 w 6"/>
                  <a:gd name="T5" fmla="*/ 2 h 4"/>
                  <a:gd name="T6" fmla="*/ 2 w 6"/>
                  <a:gd name="T7" fmla="*/ 4 h 4"/>
                  <a:gd name="T8" fmla="*/ 2 w 6"/>
                  <a:gd name="T9" fmla="*/ 4 h 4"/>
                  <a:gd name="T10" fmla="*/ 4 w 6"/>
                  <a:gd name="T11" fmla="*/ 2 h 4"/>
                  <a:gd name="T12" fmla="*/ 6 w 6"/>
                  <a:gd name="T13" fmla="*/ 2 h 4"/>
                  <a:gd name="T14" fmla="*/ 6 w 6"/>
                  <a:gd name="T15" fmla="*/ 0 h 4"/>
                  <a:gd name="T16" fmla="*/ 6 w 6"/>
                  <a:gd name="T17" fmla="*/ 0 h 4"/>
                  <a:gd name="T18" fmla="*/ 4 w 6"/>
                  <a:gd name="T19" fmla="*/ 0 h 4"/>
                  <a:gd name="T20" fmla="*/ 4 w 6"/>
                  <a:gd name="T21" fmla="*/ 0 h 4"/>
                  <a:gd name="T22" fmla="*/ 2 w 6"/>
                  <a:gd name="T23" fmla="*/ 0 h 4"/>
                  <a:gd name="T24" fmla="*/ 2 w 6"/>
                  <a:gd name="T25" fmla="*/ 0 h 4"/>
                  <a:gd name="T26" fmla="*/ 2 w 6"/>
                  <a:gd name="T27" fmla="*/ 0 h 4"/>
                  <a:gd name="T28" fmla="*/ 0 w 6"/>
                  <a:gd name="T29" fmla="*/ 2 h 4"/>
                  <a:gd name="T30" fmla="*/ 0 w 6"/>
                  <a:gd name="T31" fmla="*/ 2 h 4"/>
                  <a:gd name="T32" fmla="*/ 0 w 6"/>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4">
                    <a:moveTo>
                      <a:pt x="0" y="2"/>
                    </a:moveTo>
                    <a:lnTo>
                      <a:pt x="2" y="2"/>
                    </a:lnTo>
                    <a:lnTo>
                      <a:pt x="2" y="2"/>
                    </a:lnTo>
                    <a:lnTo>
                      <a:pt x="2" y="4"/>
                    </a:lnTo>
                    <a:lnTo>
                      <a:pt x="2" y="4"/>
                    </a:lnTo>
                    <a:lnTo>
                      <a:pt x="4" y="2"/>
                    </a:lnTo>
                    <a:lnTo>
                      <a:pt x="6" y="2"/>
                    </a:lnTo>
                    <a:lnTo>
                      <a:pt x="6" y="0"/>
                    </a:lnTo>
                    <a:lnTo>
                      <a:pt x="6" y="0"/>
                    </a:lnTo>
                    <a:lnTo>
                      <a:pt x="4" y="0"/>
                    </a:lnTo>
                    <a:lnTo>
                      <a:pt x="4" y="0"/>
                    </a:lnTo>
                    <a:lnTo>
                      <a:pt x="2" y="0"/>
                    </a:lnTo>
                    <a:lnTo>
                      <a:pt x="2" y="0"/>
                    </a:lnTo>
                    <a:lnTo>
                      <a:pt x="2" y="0"/>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Freeform 362"/>
              <p:cNvSpPr/>
              <p:nvPr/>
            </p:nvSpPr>
            <p:spPr bwMode="auto">
              <a:xfrm>
                <a:off x="1923" y="1068"/>
                <a:ext cx="4" cy="3"/>
              </a:xfrm>
              <a:custGeom>
                <a:avLst/>
                <a:gdLst>
                  <a:gd name="T0" fmla="*/ 2 w 4"/>
                  <a:gd name="T1" fmla="*/ 0 h 3"/>
                  <a:gd name="T2" fmla="*/ 0 w 4"/>
                  <a:gd name="T3" fmla="*/ 0 h 3"/>
                  <a:gd name="T4" fmla="*/ 0 w 4"/>
                  <a:gd name="T5" fmla="*/ 2 h 3"/>
                  <a:gd name="T6" fmla="*/ 2 w 4"/>
                  <a:gd name="T7" fmla="*/ 2 h 3"/>
                  <a:gd name="T8" fmla="*/ 2 w 4"/>
                  <a:gd name="T9" fmla="*/ 2 h 3"/>
                  <a:gd name="T10" fmla="*/ 2 w 4"/>
                  <a:gd name="T11" fmla="*/ 2 h 3"/>
                  <a:gd name="T12" fmla="*/ 2 w 4"/>
                  <a:gd name="T13" fmla="*/ 3 h 3"/>
                  <a:gd name="T14" fmla="*/ 2 w 4"/>
                  <a:gd name="T15" fmla="*/ 3 h 3"/>
                  <a:gd name="T16" fmla="*/ 2 w 4"/>
                  <a:gd name="T17" fmla="*/ 3 h 3"/>
                  <a:gd name="T18" fmla="*/ 2 w 4"/>
                  <a:gd name="T19" fmla="*/ 2 h 3"/>
                  <a:gd name="T20" fmla="*/ 4 w 4"/>
                  <a:gd name="T21" fmla="*/ 2 h 3"/>
                  <a:gd name="T22" fmla="*/ 4 w 4"/>
                  <a:gd name="T23" fmla="*/ 2 h 3"/>
                  <a:gd name="T24" fmla="*/ 2 w 4"/>
                  <a:gd name="T25" fmla="*/ 2 h 3"/>
                  <a:gd name="T26" fmla="*/ 2 w 4"/>
                  <a:gd name="T27" fmla="*/ 0 h 3"/>
                  <a:gd name="T28" fmla="*/ 2 w 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
                    <a:moveTo>
                      <a:pt x="2" y="0"/>
                    </a:moveTo>
                    <a:lnTo>
                      <a:pt x="0" y="0"/>
                    </a:lnTo>
                    <a:lnTo>
                      <a:pt x="0" y="2"/>
                    </a:lnTo>
                    <a:lnTo>
                      <a:pt x="2" y="2"/>
                    </a:lnTo>
                    <a:lnTo>
                      <a:pt x="2" y="2"/>
                    </a:lnTo>
                    <a:lnTo>
                      <a:pt x="2" y="2"/>
                    </a:lnTo>
                    <a:lnTo>
                      <a:pt x="2" y="3"/>
                    </a:lnTo>
                    <a:lnTo>
                      <a:pt x="2" y="3"/>
                    </a:lnTo>
                    <a:lnTo>
                      <a:pt x="2" y="3"/>
                    </a:lnTo>
                    <a:lnTo>
                      <a:pt x="2" y="2"/>
                    </a:lnTo>
                    <a:lnTo>
                      <a:pt x="4" y="2"/>
                    </a:lnTo>
                    <a:lnTo>
                      <a:pt x="4" y="2"/>
                    </a:lnTo>
                    <a:lnTo>
                      <a:pt x="2"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Freeform 363"/>
              <p:cNvSpPr/>
              <p:nvPr/>
            </p:nvSpPr>
            <p:spPr bwMode="auto">
              <a:xfrm>
                <a:off x="1919" y="1068"/>
                <a:ext cx="6" cy="3"/>
              </a:xfrm>
              <a:custGeom>
                <a:avLst/>
                <a:gdLst>
                  <a:gd name="T0" fmla="*/ 2 w 6"/>
                  <a:gd name="T1" fmla="*/ 3 h 3"/>
                  <a:gd name="T2" fmla="*/ 2 w 6"/>
                  <a:gd name="T3" fmla="*/ 3 h 3"/>
                  <a:gd name="T4" fmla="*/ 4 w 6"/>
                  <a:gd name="T5" fmla="*/ 3 h 3"/>
                  <a:gd name="T6" fmla="*/ 4 w 6"/>
                  <a:gd name="T7" fmla="*/ 3 h 3"/>
                  <a:gd name="T8" fmla="*/ 4 w 6"/>
                  <a:gd name="T9" fmla="*/ 3 h 3"/>
                  <a:gd name="T10" fmla="*/ 6 w 6"/>
                  <a:gd name="T11" fmla="*/ 3 h 3"/>
                  <a:gd name="T12" fmla="*/ 4 w 6"/>
                  <a:gd name="T13" fmla="*/ 2 h 3"/>
                  <a:gd name="T14" fmla="*/ 4 w 6"/>
                  <a:gd name="T15" fmla="*/ 2 h 3"/>
                  <a:gd name="T16" fmla="*/ 4 w 6"/>
                  <a:gd name="T17" fmla="*/ 2 h 3"/>
                  <a:gd name="T18" fmla="*/ 4 w 6"/>
                  <a:gd name="T19" fmla="*/ 2 h 3"/>
                  <a:gd name="T20" fmla="*/ 4 w 6"/>
                  <a:gd name="T21" fmla="*/ 2 h 3"/>
                  <a:gd name="T22" fmla="*/ 2 w 6"/>
                  <a:gd name="T23" fmla="*/ 2 h 3"/>
                  <a:gd name="T24" fmla="*/ 2 w 6"/>
                  <a:gd name="T25" fmla="*/ 2 h 3"/>
                  <a:gd name="T26" fmla="*/ 2 w 6"/>
                  <a:gd name="T27" fmla="*/ 2 h 3"/>
                  <a:gd name="T28" fmla="*/ 2 w 6"/>
                  <a:gd name="T29" fmla="*/ 0 h 3"/>
                  <a:gd name="T30" fmla="*/ 0 w 6"/>
                  <a:gd name="T31" fmla="*/ 0 h 3"/>
                  <a:gd name="T32" fmla="*/ 0 w 6"/>
                  <a:gd name="T33" fmla="*/ 2 h 3"/>
                  <a:gd name="T34" fmla="*/ 0 w 6"/>
                  <a:gd name="T35" fmla="*/ 2 h 3"/>
                  <a:gd name="T36" fmla="*/ 0 w 6"/>
                  <a:gd name="T37" fmla="*/ 2 h 3"/>
                  <a:gd name="T38" fmla="*/ 0 w 6"/>
                  <a:gd name="T39" fmla="*/ 2 h 3"/>
                  <a:gd name="T40" fmla="*/ 0 w 6"/>
                  <a:gd name="T41" fmla="*/ 2 h 3"/>
                  <a:gd name="T42" fmla="*/ 0 w 6"/>
                  <a:gd name="T43" fmla="*/ 2 h 3"/>
                  <a:gd name="T44" fmla="*/ 2 w 6"/>
                  <a:gd name="T4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3">
                    <a:moveTo>
                      <a:pt x="2" y="3"/>
                    </a:moveTo>
                    <a:lnTo>
                      <a:pt x="2" y="3"/>
                    </a:lnTo>
                    <a:lnTo>
                      <a:pt x="4" y="3"/>
                    </a:lnTo>
                    <a:lnTo>
                      <a:pt x="4" y="3"/>
                    </a:lnTo>
                    <a:lnTo>
                      <a:pt x="4" y="3"/>
                    </a:lnTo>
                    <a:lnTo>
                      <a:pt x="6" y="3"/>
                    </a:lnTo>
                    <a:lnTo>
                      <a:pt x="4" y="2"/>
                    </a:lnTo>
                    <a:lnTo>
                      <a:pt x="4" y="2"/>
                    </a:lnTo>
                    <a:lnTo>
                      <a:pt x="4" y="2"/>
                    </a:lnTo>
                    <a:lnTo>
                      <a:pt x="4" y="2"/>
                    </a:lnTo>
                    <a:lnTo>
                      <a:pt x="4" y="2"/>
                    </a:lnTo>
                    <a:lnTo>
                      <a:pt x="2" y="2"/>
                    </a:lnTo>
                    <a:lnTo>
                      <a:pt x="2" y="2"/>
                    </a:lnTo>
                    <a:lnTo>
                      <a:pt x="2" y="2"/>
                    </a:lnTo>
                    <a:lnTo>
                      <a:pt x="2" y="0"/>
                    </a:lnTo>
                    <a:lnTo>
                      <a:pt x="0" y="0"/>
                    </a:lnTo>
                    <a:lnTo>
                      <a:pt x="0" y="2"/>
                    </a:lnTo>
                    <a:lnTo>
                      <a:pt x="0" y="2"/>
                    </a:lnTo>
                    <a:lnTo>
                      <a:pt x="0" y="2"/>
                    </a:lnTo>
                    <a:lnTo>
                      <a:pt x="0" y="2"/>
                    </a:lnTo>
                    <a:lnTo>
                      <a:pt x="0" y="2"/>
                    </a:lnTo>
                    <a:lnTo>
                      <a:pt x="0" y="2"/>
                    </a:lnTo>
                    <a:lnTo>
                      <a:pt x="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Freeform 364"/>
              <p:cNvSpPr/>
              <p:nvPr/>
            </p:nvSpPr>
            <p:spPr bwMode="auto">
              <a:xfrm>
                <a:off x="1910" y="1062"/>
                <a:ext cx="8" cy="6"/>
              </a:xfrm>
              <a:custGeom>
                <a:avLst/>
                <a:gdLst>
                  <a:gd name="T0" fmla="*/ 6 w 8"/>
                  <a:gd name="T1" fmla="*/ 2 h 6"/>
                  <a:gd name="T2" fmla="*/ 6 w 8"/>
                  <a:gd name="T3" fmla="*/ 2 h 6"/>
                  <a:gd name="T4" fmla="*/ 6 w 8"/>
                  <a:gd name="T5" fmla="*/ 0 h 6"/>
                  <a:gd name="T6" fmla="*/ 6 w 8"/>
                  <a:gd name="T7" fmla="*/ 0 h 6"/>
                  <a:gd name="T8" fmla="*/ 4 w 8"/>
                  <a:gd name="T9" fmla="*/ 0 h 6"/>
                  <a:gd name="T10" fmla="*/ 4 w 8"/>
                  <a:gd name="T11" fmla="*/ 0 h 6"/>
                  <a:gd name="T12" fmla="*/ 2 w 8"/>
                  <a:gd name="T13" fmla="*/ 0 h 6"/>
                  <a:gd name="T14" fmla="*/ 2 w 8"/>
                  <a:gd name="T15" fmla="*/ 0 h 6"/>
                  <a:gd name="T16" fmla="*/ 0 w 8"/>
                  <a:gd name="T17" fmla="*/ 2 h 6"/>
                  <a:gd name="T18" fmla="*/ 0 w 8"/>
                  <a:gd name="T19" fmla="*/ 0 h 6"/>
                  <a:gd name="T20" fmla="*/ 0 w 8"/>
                  <a:gd name="T21" fmla="*/ 0 h 6"/>
                  <a:gd name="T22" fmla="*/ 0 w 8"/>
                  <a:gd name="T23" fmla="*/ 2 h 6"/>
                  <a:gd name="T24" fmla="*/ 0 w 8"/>
                  <a:gd name="T25" fmla="*/ 2 h 6"/>
                  <a:gd name="T26" fmla="*/ 0 w 8"/>
                  <a:gd name="T27" fmla="*/ 2 h 6"/>
                  <a:gd name="T28" fmla="*/ 0 w 8"/>
                  <a:gd name="T29" fmla="*/ 4 h 6"/>
                  <a:gd name="T30" fmla="*/ 0 w 8"/>
                  <a:gd name="T31" fmla="*/ 4 h 6"/>
                  <a:gd name="T32" fmla="*/ 2 w 8"/>
                  <a:gd name="T33" fmla="*/ 4 h 6"/>
                  <a:gd name="T34" fmla="*/ 2 w 8"/>
                  <a:gd name="T35" fmla="*/ 6 h 6"/>
                  <a:gd name="T36" fmla="*/ 4 w 8"/>
                  <a:gd name="T37" fmla="*/ 6 h 6"/>
                  <a:gd name="T38" fmla="*/ 4 w 8"/>
                  <a:gd name="T39" fmla="*/ 6 h 6"/>
                  <a:gd name="T40" fmla="*/ 6 w 8"/>
                  <a:gd name="T41" fmla="*/ 6 h 6"/>
                  <a:gd name="T42" fmla="*/ 6 w 8"/>
                  <a:gd name="T43" fmla="*/ 6 h 6"/>
                  <a:gd name="T44" fmla="*/ 8 w 8"/>
                  <a:gd name="T45" fmla="*/ 6 h 6"/>
                  <a:gd name="T46" fmla="*/ 8 w 8"/>
                  <a:gd name="T47" fmla="*/ 4 h 6"/>
                  <a:gd name="T48" fmla="*/ 8 w 8"/>
                  <a:gd name="T49" fmla="*/ 4 h 6"/>
                  <a:gd name="T50" fmla="*/ 8 w 8"/>
                  <a:gd name="T51" fmla="*/ 4 h 6"/>
                  <a:gd name="T52" fmla="*/ 8 w 8"/>
                  <a:gd name="T53" fmla="*/ 2 h 6"/>
                  <a:gd name="T54" fmla="*/ 6 w 8"/>
                  <a:gd name="T5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 h="6">
                    <a:moveTo>
                      <a:pt x="6" y="2"/>
                    </a:moveTo>
                    <a:lnTo>
                      <a:pt x="6" y="2"/>
                    </a:lnTo>
                    <a:lnTo>
                      <a:pt x="6" y="0"/>
                    </a:lnTo>
                    <a:lnTo>
                      <a:pt x="6" y="0"/>
                    </a:lnTo>
                    <a:lnTo>
                      <a:pt x="4" y="0"/>
                    </a:lnTo>
                    <a:lnTo>
                      <a:pt x="4" y="0"/>
                    </a:lnTo>
                    <a:lnTo>
                      <a:pt x="2" y="0"/>
                    </a:lnTo>
                    <a:lnTo>
                      <a:pt x="2" y="0"/>
                    </a:lnTo>
                    <a:lnTo>
                      <a:pt x="0" y="2"/>
                    </a:lnTo>
                    <a:lnTo>
                      <a:pt x="0" y="0"/>
                    </a:lnTo>
                    <a:lnTo>
                      <a:pt x="0" y="0"/>
                    </a:lnTo>
                    <a:lnTo>
                      <a:pt x="0" y="2"/>
                    </a:lnTo>
                    <a:lnTo>
                      <a:pt x="0" y="2"/>
                    </a:lnTo>
                    <a:lnTo>
                      <a:pt x="0" y="2"/>
                    </a:lnTo>
                    <a:lnTo>
                      <a:pt x="0" y="4"/>
                    </a:lnTo>
                    <a:lnTo>
                      <a:pt x="0" y="4"/>
                    </a:lnTo>
                    <a:lnTo>
                      <a:pt x="2" y="4"/>
                    </a:lnTo>
                    <a:lnTo>
                      <a:pt x="2" y="6"/>
                    </a:lnTo>
                    <a:lnTo>
                      <a:pt x="4" y="6"/>
                    </a:lnTo>
                    <a:lnTo>
                      <a:pt x="4" y="6"/>
                    </a:lnTo>
                    <a:lnTo>
                      <a:pt x="6" y="6"/>
                    </a:lnTo>
                    <a:lnTo>
                      <a:pt x="6" y="6"/>
                    </a:lnTo>
                    <a:lnTo>
                      <a:pt x="8" y="6"/>
                    </a:lnTo>
                    <a:lnTo>
                      <a:pt x="8" y="4"/>
                    </a:lnTo>
                    <a:lnTo>
                      <a:pt x="8" y="4"/>
                    </a:lnTo>
                    <a:lnTo>
                      <a:pt x="8" y="4"/>
                    </a:lnTo>
                    <a:lnTo>
                      <a:pt x="8" y="2"/>
                    </a:lnTo>
                    <a:lnTo>
                      <a:pt x="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Freeform 365"/>
              <p:cNvSpPr/>
              <p:nvPr/>
            </p:nvSpPr>
            <p:spPr bwMode="auto">
              <a:xfrm>
                <a:off x="1916" y="1066"/>
                <a:ext cx="3" cy="5"/>
              </a:xfrm>
              <a:custGeom>
                <a:avLst/>
                <a:gdLst>
                  <a:gd name="T0" fmla="*/ 2 w 3"/>
                  <a:gd name="T1" fmla="*/ 4 h 5"/>
                  <a:gd name="T2" fmla="*/ 2 w 3"/>
                  <a:gd name="T3" fmla="*/ 4 h 5"/>
                  <a:gd name="T4" fmla="*/ 2 w 3"/>
                  <a:gd name="T5" fmla="*/ 4 h 5"/>
                  <a:gd name="T6" fmla="*/ 2 w 3"/>
                  <a:gd name="T7" fmla="*/ 4 h 5"/>
                  <a:gd name="T8" fmla="*/ 3 w 3"/>
                  <a:gd name="T9" fmla="*/ 2 h 5"/>
                  <a:gd name="T10" fmla="*/ 2 w 3"/>
                  <a:gd name="T11" fmla="*/ 0 h 5"/>
                  <a:gd name="T12" fmla="*/ 2 w 3"/>
                  <a:gd name="T13" fmla="*/ 0 h 5"/>
                  <a:gd name="T14" fmla="*/ 2 w 3"/>
                  <a:gd name="T15" fmla="*/ 2 h 5"/>
                  <a:gd name="T16" fmla="*/ 2 w 3"/>
                  <a:gd name="T17" fmla="*/ 2 h 5"/>
                  <a:gd name="T18" fmla="*/ 2 w 3"/>
                  <a:gd name="T19" fmla="*/ 4 h 5"/>
                  <a:gd name="T20" fmla="*/ 0 w 3"/>
                  <a:gd name="T21" fmla="*/ 4 h 5"/>
                  <a:gd name="T22" fmla="*/ 2 w 3"/>
                  <a:gd name="T23" fmla="*/ 4 h 5"/>
                  <a:gd name="T24" fmla="*/ 2 w 3"/>
                  <a:gd name="T25" fmla="*/ 5 h 5"/>
                  <a:gd name="T26" fmla="*/ 2 w 3"/>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5">
                    <a:moveTo>
                      <a:pt x="2" y="4"/>
                    </a:moveTo>
                    <a:lnTo>
                      <a:pt x="2" y="4"/>
                    </a:lnTo>
                    <a:lnTo>
                      <a:pt x="2" y="4"/>
                    </a:lnTo>
                    <a:lnTo>
                      <a:pt x="2" y="4"/>
                    </a:lnTo>
                    <a:lnTo>
                      <a:pt x="3" y="2"/>
                    </a:lnTo>
                    <a:lnTo>
                      <a:pt x="2" y="0"/>
                    </a:lnTo>
                    <a:lnTo>
                      <a:pt x="2" y="0"/>
                    </a:lnTo>
                    <a:lnTo>
                      <a:pt x="2" y="2"/>
                    </a:lnTo>
                    <a:lnTo>
                      <a:pt x="2" y="2"/>
                    </a:lnTo>
                    <a:lnTo>
                      <a:pt x="2" y="4"/>
                    </a:lnTo>
                    <a:lnTo>
                      <a:pt x="0" y="4"/>
                    </a:lnTo>
                    <a:lnTo>
                      <a:pt x="2" y="4"/>
                    </a:lnTo>
                    <a:lnTo>
                      <a:pt x="2" y="5"/>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Freeform 366"/>
              <p:cNvSpPr>
                <a:spLocks noEditPoints="1"/>
              </p:cNvSpPr>
              <p:nvPr/>
            </p:nvSpPr>
            <p:spPr bwMode="auto">
              <a:xfrm>
                <a:off x="1918" y="1057"/>
                <a:ext cx="10" cy="11"/>
              </a:xfrm>
              <a:custGeom>
                <a:avLst/>
                <a:gdLst>
                  <a:gd name="T0" fmla="*/ 10 w 10"/>
                  <a:gd name="T1" fmla="*/ 0 h 11"/>
                  <a:gd name="T2" fmla="*/ 9 w 10"/>
                  <a:gd name="T3" fmla="*/ 0 h 11"/>
                  <a:gd name="T4" fmla="*/ 7 w 10"/>
                  <a:gd name="T5" fmla="*/ 2 h 11"/>
                  <a:gd name="T6" fmla="*/ 7 w 10"/>
                  <a:gd name="T7" fmla="*/ 2 h 11"/>
                  <a:gd name="T8" fmla="*/ 7 w 10"/>
                  <a:gd name="T9" fmla="*/ 4 h 11"/>
                  <a:gd name="T10" fmla="*/ 7 w 10"/>
                  <a:gd name="T11" fmla="*/ 4 h 11"/>
                  <a:gd name="T12" fmla="*/ 5 w 10"/>
                  <a:gd name="T13" fmla="*/ 4 h 11"/>
                  <a:gd name="T14" fmla="*/ 5 w 10"/>
                  <a:gd name="T15" fmla="*/ 4 h 11"/>
                  <a:gd name="T16" fmla="*/ 5 w 10"/>
                  <a:gd name="T17" fmla="*/ 4 h 11"/>
                  <a:gd name="T18" fmla="*/ 5 w 10"/>
                  <a:gd name="T19" fmla="*/ 2 h 11"/>
                  <a:gd name="T20" fmla="*/ 3 w 10"/>
                  <a:gd name="T21" fmla="*/ 2 h 11"/>
                  <a:gd name="T22" fmla="*/ 3 w 10"/>
                  <a:gd name="T23" fmla="*/ 2 h 11"/>
                  <a:gd name="T24" fmla="*/ 3 w 10"/>
                  <a:gd name="T25" fmla="*/ 4 h 11"/>
                  <a:gd name="T26" fmla="*/ 1 w 10"/>
                  <a:gd name="T27" fmla="*/ 4 h 11"/>
                  <a:gd name="T28" fmla="*/ 0 w 10"/>
                  <a:gd name="T29" fmla="*/ 4 h 11"/>
                  <a:gd name="T30" fmla="*/ 0 w 10"/>
                  <a:gd name="T31" fmla="*/ 4 h 11"/>
                  <a:gd name="T32" fmla="*/ 0 w 10"/>
                  <a:gd name="T33" fmla="*/ 5 h 11"/>
                  <a:gd name="T34" fmla="*/ 1 w 10"/>
                  <a:gd name="T35" fmla="*/ 5 h 11"/>
                  <a:gd name="T36" fmla="*/ 1 w 10"/>
                  <a:gd name="T37" fmla="*/ 7 h 11"/>
                  <a:gd name="T38" fmla="*/ 1 w 10"/>
                  <a:gd name="T39" fmla="*/ 9 h 11"/>
                  <a:gd name="T40" fmla="*/ 5 w 10"/>
                  <a:gd name="T41" fmla="*/ 9 h 11"/>
                  <a:gd name="T42" fmla="*/ 5 w 10"/>
                  <a:gd name="T43" fmla="*/ 9 h 11"/>
                  <a:gd name="T44" fmla="*/ 7 w 10"/>
                  <a:gd name="T45" fmla="*/ 11 h 11"/>
                  <a:gd name="T46" fmla="*/ 9 w 10"/>
                  <a:gd name="T47" fmla="*/ 11 h 11"/>
                  <a:gd name="T48" fmla="*/ 9 w 10"/>
                  <a:gd name="T49" fmla="*/ 9 h 11"/>
                  <a:gd name="T50" fmla="*/ 10 w 10"/>
                  <a:gd name="T51" fmla="*/ 9 h 11"/>
                  <a:gd name="T52" fmla="*/ 10 w 10"/>
                  <a:gd name="T53" fmla="*/ 7 h 11"/>
                  <a:gd name="T54" fmla="*/ 9 w 10"/>
                  <a:gd name="T55" fmla="*/ 5 h 11"/>
                  <a:gd name="T56" fmla="*/ 10 w 10"/>
                  <a:gd name="T57" fmla="*/ 5 h 11"/>
                  <a:gd name="T58" fmla="*/ 10 w 10"/>
                  <a:gd name="T59" fmla="*/ 4 h 11"/>
                  <a:gd name="T60" fmla="*/ 10 w 10"/>
                  <a:gd name="T61" fmla="*/ 4 h 11"/>
                  <a:gd name="T62" fmla="*/ 10 w 10"/>
                  <a:gd name="T63" fmla="*/ 2 h 11"/>
                  <a:gd name="T64" fmla="*/ 7 w 10"/>
                  <a:gd name="T65" fmla="*/ 4 h 11"/>
                  <a:gd name="T66" fmla="*/ 7 w 10"/>
                  <a:gd name="T6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 h="11">
                    <a:moveTo>
                      <a:pt x="10" y="2"/>
                    </a:moveTo>
                    <a:lnTo>
                      <a:pt x="10" y="0"/>
                    </a:lnTo>
                    <a:lnTo>
                      <a:pt x="9" y="0"/>
                    </a:lnTo>
                    <a:lnTo>
                      <a:pt x="9" y="0"/>
                    </a:lnTo>
                    <a:lnTo>
                      <a:pt x="7" y="0"/>
                    </a:lnTo>
                    <a:lnTo>
                      <a:pt x="7" y="2"/>
                    </a:lnTo>
                    <a:lnTo>
                      <a:pt x="7" y="2"/>
                    </a:lnTo>
                    <a:lnTo>
                      <a:pt x="7" y="2"/>
                    </a:lnTo>
                    <a:lnTo>
                      <a:pt x="7" y="2"/>
                    </a:lnTo>
                    <a:lnTo>
                      <a:pt x="7" y="4"/>
                    </a:lnTo>
                    <a:lnTo>
                      <a:pt x="7" y="2"/>
                    </a:lnTo>
                    <a:lnTo>
                      <a:pt x="7" y="4"/>
                    </a:lnTo>
                    <a:lnTo>
                      <a:pt x="5" y="4"/>
                    </a:lnTo>
                    <a:lnTo>
                      <a:pt x="5" y="4"/>
                    </a:lnTo>
                    <a:lnTo>
                      <a:pt x="5" y="4"/>
                    </a:lnTo>
                    <a:lnTo>
                      <a:pt x="5" y="4"/>
                    </a:lnTo>
                    <a:lnTo>
                      <a:pt x="5" y="4"/>
                    </a:lnTo>
                    <a:lnTo>
                      <a:pt x="5" y="4"/>
                    </a:lnTo>
                    <a:lnTo>
                      <a:pt x="5" y="2"/>
                    </a:lnTo>
                    <a:lnTo>
                      <a:pt x="5" y="2"/>
                    </a:lnTo>
                    <a:lnTo>
                      <a:pt x="5" y="2"/>
                    </a:lnTo>
                    <a:lnTo>
                      <a:pt x="3" y="2"/>
                    </a:lnTo>
                    <a:lnTo>
                      <a:pt x="3" y="2"/>
                    </a:lnTo>
                    <a:lnTo>
                      <a:pt x="3" y="2"/>
                    </a:lnTo>
                    <a:lnTo>
                      <a:pt x="3" y="4"/>
                    </a:lnTo>
                    <a:lnTo>
                      <a:pt x="3" y="4"/>
                    </a:lnTo>
                    <a:lnTo>
                      <a:pt x="3" y="4"/>
                    </a:lnTo>
                    <a:lnTo>
                      <a:pt x="1" y="4"/>
                    </a:lnTo>
                    <a:lnTo>
                      <a:pt x="1" y="4"/>
                    </a:lnTo>
                    <a:lnTo>
                      <a:pt x="0" y="4"/>
                    </a:lnTo>
                    <a:lnTo>
                      <a:pt x="0" y="4"/>
                    </a:lnTo>
                    <a:lnTo>
                      <a:pt x="0" y="4"/>
                    </a:lnTo>
                    <a:lnTo>
                      <a:pt x="0" y="4"/>
                    </a:lnTo>
                    <a:lnTo>
                      <a:pt x="0" y="5"/>
                    </a:lnTo>
                    <a:lnTo>
                      <a:pt x="1" y="5"/>
                    </a:lnTo>
                    <a:lnTo>
                      <a:pt x="1" y="5"/>
                    </a:lnTo>
                    <a:lnTo>
                      <a:pt x="1" y="7"/>
                    </a:lnTo>
                    <a:lnTo>
                      <a:pt x="1" y="7"/>
                    </a:lnTo>
                    <a:lnTo>
                      <a:pt x="1" y="9"/>
                    </a:lnTo>
                    <a:lnTo>
                      <a:pt x="1" y="9"/>
                    </a:lnTo>
                    <a:lnTo>
                      <a:pt x="1" y="9"/>
                    </a:lnTo>
                    <a:lnTo>
                      <a:pt x="5" y="9"/>
                    </a:lnTo>
                    <a:lnTo>
                      <a:pt x="5" y="9"/>
                    </a:lnTo>
                    <a:lnTo>
                      <a:pt x="5" y="9"/>
                    </a:lnTo>
                    <a:lnTo>
                      <a:pt x="5" y="11"/>
                    </a:lnTo>
                    <a:lnTo>
                      <a:pt x="7" y="11"/>
                    </a:lnTo>
                    <a:lnTo>
                      <a:pt x="9" y="11"/>
                    </a:lnTo>
                    <a:lnTo>
                      <a:pt x="9" y="11"/>
                    </a:lnTo>
                    <a:lnTo>
                      <a:pt x="9" y="11"/>
                    </a:lnTo>
                    <a:lnTo>
                      <a:pt x="9" y="9"/>
                    </a:lnTo>
                    <a:lnTo>
                      <a:pt x="9" y="9"/>
                    </a:lnTo>
                    <a:lnTo>
                      <a:pt x="10" y="9"/>
                    </a:lnTo>
                    <a:lnTo>
                      <a:pt x="10" y="7"/>
                    </a:lnTo>
                    <a:lnTo>
                      <a:pt x="10" y="7"/>
                    </a:lnTo>
                    <a:lnTo>
                      <a:pt x="9" y="7"/>
                    </a:lnTo>
                    <a:lnTo>
                      <a:pt x="9" y="5"/>
                    </a:lnTo>
                    <a:lnTo>
                      <a:pt x="9" y="5"/>
                    </a:lnTo>
                    <a:lnTo>
                      <a:pt x="10" y="5"/>
                    </a:lnTo>
                    <a:lnTo>
                      <a:pt x="10" y="5"/>
                    </a:lnTo>
                    <a:lnTo>
                      <a:pt x="10" y="4"/>
                    </a:lnTo>
                    <a:lnTo>
                      <a:pt x="10" y="4"/>
                    </a:lnTo>
                    <a:lnTo>
                      <a:pt x="10" y="4"/>
                    </a:lnTo>
                    <a:lnTo>
                      <a:pt x="10" y="4"/>
                    </a:lnTo>
                    <a:lnTo>
                      <a:pt x="10" y="2"/>
                    </a:lnTo>
                    <a:lnTo>
                      <a:pt x="10" y="2"/>
                    </a:lnTo>
                    <a:close/>
                    <a:moveTo>
                      <a:pt x="7" y="4"/>
                    </a:moveTo>
                    <a:lnTo>
                      <a:pt x="7" y="4"/>
                    </a:lnTo>
                    <a:lnTo>
                      <a:pt x="7" y="4"/>
                    </a:lnTo>
                    <a:lnTo>
                      <a:pt x="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Freeform 367"/>
              <p:cNvSpPr/>
              <p:nvPr/>
            </p:nvSpPr>
            <p:spPr bwMode="auto">
              <a:xfrm>
                <a:off x="1941" y="1066"/>
                <a:ext cx="4" cy="2"/>
              </a:xfrm>
              <a:custGeom>
                <a:avLst/>
                <a:gdLst>
                  <a:gd name="T0" fmla="*/ 2 w 4"/>
                  <a:gd name="T1" fmla="*/ 2 h 2"/>
                  <a:gd name="T2" fmla="*/ 4 w 4"/>
                  <a:gd name="T3" fmla="*/ 2 h 2"/>
                  <a:gd name="T4" fmla="*/ 4 w 4"/>
                  <a:gd name="T5" fmla="*/ 0 h 2"/>
                  <a:gd name="T6" fmla="*/ 2 w 4"/>
                  <a:gd name="T7" fmla="*/ 0 h 2"/>
                  <a:gd name="T8" fmla="*/ 0 w 4"/>
                  <a:gd name="T9" fmla="*/ 0 h 2"/>
                  <a:gd name="T10" fmla="*/ 0 w 4"/>
                  <a:gd name="T11" fmla="*/ 0 h 2"/>
                  <a:gd name="T12" fmla="*/ 2 w 4"/>
                  <a:gd name="T13" fmla="*/ 2 h 2"/>
                  <a:gd name="T14" fmla="*/ 2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2" y="2"/>
                    </a:moveTo>
                    <a:lnTo>
                      <a:pt x="4" y="2"/>
                    </a:lnTo>
                    <a:lnTo>
                      <a:pt x="4" y="0"/>
                    </a:lnTo>
                    <a:lnTo>
                      <a:pt x="2" y="0"/>
                    </a:lnTo>
                    <a:lnTo>
                      <a:pt x="0" y="0"/>
                    </a:lnTo>
                    <a:lnTo>
                      <a:pt x="0" y="0"/>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Freeform 368"/>
              <p:cNvSpPr/>
              <p:nvPr/>
            </p:nvSpPr>
            <p:spPr bwMode="auto">
              <a:xfrm>
                <a:off x="1932" y="1071"/>
                <a:ext cx="4" cy="4"/>
              </a:xfrm>
              <a:custGeom>
                <a:avLst/>
                <a:gdLst>
                  <a:gd name="T0" fmla="*/ 0 w 4"/>
                  <a:gd name="T1" fmla="*/ 4 h 4"/>
                  <a:gd name="T2" fmla="*/ 2 w 4"/>
                  <a:gd name="T3" fmla="*/ 4 h 4"/>
                  <a:gd name="T4" fmla="*/ 2 w 4"/>
                  <a:gd name="T5" fmla="*/ 4 h 4"/>
                  <a:gd name="T6" fmla="*/ 4 w 4"/>
                  <a:gd name="T7" fmla="*/ 4 h 4"/>
                  <a:gd name="T8" fmla="*/ 4 w 4"/>
                  <a:gd name="T9" fmla="*/ 4 h 4"/>
                  <a:gd name="T10" fmla="*/ 4 w 4"/>
                  <a:gd name="T11" fmla="*/ 4 h 4"/>
                  <a:gd name="T12" fmla="*/ 4 w 4"/>
                  <a:gd name="T13" fmla="*/ 4 h 4"/>
                  <a:gd name="T14" fmla="*/ 4 w 4"/>
                  <a:gd name="T15" fmla="*/ 2 h 4"/>
                  <a:gd name="T16" fmla="*/ 4 w 4"/>
                  <a:gd name="T17" fmla="*/ 2 h 4"/>
                  <a:gd name="T18" fmla="*/ 4 w 4"/>
                  <a:gd name="T19" fmla="*/ 0 h 4"/>
                  <a:gd name="T20" fmla="*/ 4 w 4"/>
                  <a:gd name="T21" fmla="*/ 0 h 4"/>
                  <a:gd name="T22" fmla="*/ 2 w 4"/>
                  <a:gd name="T23" fmla="*/ 0 h 4"/>
                  <a:gd name="T24" fmla="*/ 2 w 4"/>
                  <a:gd name="T25" fmla="*/ 0 h 4"/>
                  <a:gd name="T26" fmla="*/ 0 w 4"/>
                  <a:gd name="T27" fmla="*/ 0 h 4"/>
                  <a:gd name="T28" fmla="*/ 2 w 4"/>
                  <a:gd name="T29" fmla="*/ 0 h 4"/>
                  <a:gd name="T30" fmla="*/ 2 w 4"/>
                  <a:gd name="T31" fmla="*/ 0 h 4"/>
                  <a:gd name="T32" fmla="*/ 0 w 4"/>
                  <a:gd name="T33" fmla="*/ 0 h 4"/>
                  <a:gd name="T34" fmla="*/ 0 w 4"/>
                  <a:gd name="T35" fmla="*/ 2 h 4"/>
                  <a:gd name="T36" fmla="*/ 0 w 4"/>
                  <a:gd name="T37" fmla="*/ 2 h 4"/>
                  <a:gd name="T38" fmla="*/ 0 w 4"/>
                  <a:gd name="T39" fmla="*/ 2 h 4"/>
                  <a:gd name="T40" fmla="*/ 0 w 4"/>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4">
                    <a:moveTo>
                      <a:pt x="0" y="4"/>
                    </a:moveTo>
                    <a:lnTo>
                      <a:pt x="2" y="4"/>
                    </a:lnTo>
                    <a:lnTo>
                      <a:pt x="2" y="4"/>
                    </a:lnTo>
                    <a:lnTo>
                      <a:pt x="4" y="4"/>
                    </a:lnTo>
                    <a:lnTo>
                      <a:pt x="4" y="4"/>
                    </a:lnTo>
                    <a:lnTo>
                      <a:pt x="4" y="4"/>
                    </a:lnTo>
                    <a:lnTo>
                      <a:pt x="4" y="4"/>
                    </a:lnTo>
                    <a:lnTo>
                      <a:pt x="4" y="2"/>
                    </a:lnTo>
                    <a:lnTo>
                      <a:pt x="4" y="2"/>
                    </a:lnTo>
                    <a:lnTo>
                      <a:pt x="4" y="0"/>
                    </a:lnTo>
                    <a:lnTo>
                      <a:pt x="4" y="0"/>
                    </a:lnTo>
                    <a:lnTo>
                      <a:pt x="2" y="0"/>
                    </a:lnTo>
                    <a:lnTo>
                      <a:pt x="2" y="0"/>
                    </a:lnTo>
                    <a:lnTo>
                      <a:pt x="0" y="0"/>
                    </a:lnTo>
                    <a:lnTo>
                      <a:pt x="2" y="0"/>
                    </a:lnTo>
                    <a:lnTo>
                      <a:pt x="2" y="0"/>
                    </a:lnTo>
                    <a:lnTo>
                      <a:pt x="0" y="0"/>
                    </a:lnTo>
                    <a:lnTo>
                      <a:pt x="0" y="2"/>
                    </a:lnTo>
                    <a:lnTo>
                      <a:pt x="0" y="2"/>
                    </a:lnTo>
                    <a:lnTo>
                      <a:pt x="0" y="2"/>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Freeform 369"/>
              <p:cNvSpPr/>
              <p:nvPr/>
            </p:nvSpPr>
            <p:spPr bwMode="auto">
              <a:xfrm>
                <a:off x="1939" y="1229"/>
                <a:ext cx="24" cy="14"/>
              </a:xfrm>
              <a:custGeom>
                <a:avLst/>
                <a:gdLst>
                  <a:gd name="T0" fmla="*/ 22 w 24"/>
                  <a:gd name="T1" fmla="*/ 3 h 14"/>
                  <a:gd name="T2" fmla="*/ 22 w 24"/>
                  <a:gd name="T3" fmla="*/ 2 h 14"/>
                  <a:gd name="T4" fmla="*/ 22 w 24"/>
                  <a:gd name="T5" fmla="*/ 0 h 14"/>
                  <a:gd name="T6" fmla="*/ 24 w 24"/>
                  <a:gd name="T7" fmla="*/ 0 h 14"/>
                  <a:gd name="T8" fmla="*/ 22 w 24"/>
                  <a:gd name="T9" fmla="*/ 0 h 14"/>
                  <a:gd name="T10" fmla="*/ 20 w 24"/>
                  <a:gd name="T11" fmla="*/ 0 h 14"/>
                  <a:gd name="T12" fmla="*/ 20 w 24"/>
                  <a:gd name="T13" fmla="*/ 0 h 14"/>
                  <a:gd name="T14" fmla="*/ 17 w 24"/>
                  <a:gd name="T15" fmla="*/ 0 h 14"/>
                  <a:gd name="T16" fmla="*/ 17 w 24"/>
                  <a:gd name="T17" fmla="*/ 2 h 14"/>
                  <a:gd name="T18" fmla="*/ 15 w 24"/>
                  <a:gd name="T19" fmla="*/ 2 h 14"/>
                  <a:gd name="T20" fmla="*/ 11 w 24"/>
                  <a:gd name="T21" fmla="*/ 2 h 14"/>
                  <a:gd name="T22" fmla="*/ 9 w 24"/>
                  <a:gd name="T23" fmla="*/ 2 h 14"/>
                  <a:gd name="T24" fmla="*/ 9 w 24"/>
                  <a:gd name="T25" fmla="*/ 2 h 14"/>
                  <a:gd name="T26" fmla="*/ 9 w 24"/>
                  <a:gd name="T27" fmla="*/ 2 h 14"/>
                  <a:gd name="T28" fmla="*/ 6 w 24"/>
                  <a:gd name="T29" fmla="*/ 0 h 14"/>
                  <a:gd name="T30" fmla="*/ 4 w 24"/>
                  <a:gd name="T31" fmla="*/ 2 h 14"/>
                  <a:gd name="T32" fmla="*/ 2 w 24"/>
                  <a:gd name="T33" fmla="*/ 2 h 14"/>
                  <a:gd name="T34" fmla="*/ 2 w 24"/>
                  <a:gd name="T35" fmla="*/ 2 h 14"/>
                  <a:gd name="T36" fmla="*/ 0 w 24"/>
                  <a:gd name="T37" fmla="*/ 2 h 14"/>
                  <a:gd name="T38" fmla="*/ 0 w 24"/>
                  <a:gd name="T39" fmla="*/ 2 h 14"/>
                  <a:gd name="T40" fmla="*/ 0 w 24"/>
                  <a:gd name="T41" fmla="*/ 2 h 14"/>
                  <a:gd name="T42" fmla="*/ 0 w 24"/>
                  <a:gd name="T43" fmla="*/ 3 h 14"/>
                  <a:gd name="T44" fmla="*/ 0 w 24"/>
                  <a:gd name="T45" fmla="*/ 5 h 14"/>
                  <a:gd name="T46" fmla="*/ 2 w 24"/>
                  <a:gd name="T47" fmla="*/ 7 h 14"/>
                  <a:gd name="T48" fmla="*/ 4 w 24"/>
                  <a:gd name="T49" fmla="*/ 7 h 14"/>
                  <a:gd name="T50" fmla="*/ 6 w 24"/>
                  <a:gd name="T51" fmla="*/ 7 h 14"/>
                  <a:gd name="T52" fmla="*/ 7 w 24"/>
                  <a:gd name="T53" fmla="*/ 9 h 14"/>
                  <a:gd name="T54" fmla="*/ 9 w 24"/>
                  <a:gd name="T55" fmla="*/ 9 h 14"/>
                  <a:gd name="T56" fmla="*/ 9 w 24"/>
                  <a:gd name="T57" fmla="*/ 11 h 14"/>
                  <a:gd name="T58" fmla="*/ 11 w 24"/>
                  <a:gd name="T59" fmla="*/ 11 h 14"/>
                  <a:gd name="T60" fmla="*/ 11 w 24"/>
                  <a:gd name="T61" fmla="*/ 11 h 14"/>
                  <a:gd name="T62" fmla="*/ 15 w 24"/>
                  <a:gd name="T63" fmla="*/ 13 h 14"/>
                  <a:gd name="T64" fmla="*/ 15 w 24"/>
                  <a:gd name="T65" fmla="*/ 13 h 14"/>
                  <a:gd name="T66" fmla="*/ 17 w 24"/>
                  <a:gd name="T67" fmla="*/ 14 h 14"/>
                  <a:gd name="T68" fmla="*/ 18 w 24"/>
                  <a:gd name="T69" fmla="*/ 14 h 14"/>
                  <a:gd name="T70" fmla="*/ 20 w 24"/>
                  <a:gd name="T71" fmla="*/ 14 h 14"/>
                  <a:gd name="T72" fmla="*/ 20 w 24"/>
                  <a:gd name="T73" fmla="*/ 14 h 14"/>
                  <a:gd name="T74" fmla="*/ 22 w 24"/>
                  <a:gd name="T75" fmla="*/ 11 h 14"/>
                  <a:gd name="T76" fmla="*/ 20 w 24"/>
                  <a:gd name="T77" fmla="*/ 11 h 14"/>
                  <a:gd name="T78" fmla="*/ 20 w 24"/>
                  <a:gd name="T79" fmla="*/ 9 h 14"/>
                  <a:gd name="T80" fmla="*/ 20 w 24"/>
                  <a:gd name="T81" fmla="*/ 9 h 14"/>
                  <a:gd name="T82" fmla="*/ 20 w 24"/>
                  <a:gd name="T83" fmla="*/ 7 h 14"/>
                  <a:gd name="T84" fmla="*/ 22 w 24"/>
                  <a:gd name="T8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 h="14">
                    <a:moveTo>
                      <a:pt x="22" y="3"/>
                    </a:moveTo>
                    <a:lnTo>
                      <a:pt x="22" y="2"/>
                    </a:lnTo>
                    <a:lnTo>
                      <a:pt x="22" y="0"/>
                    </a:lnTo>
                    <a:lnTo>
                      <a:pt x="24" y="0"/>
                    </a:lnTo>
                    <a:lnTo>
                      <a:pt x="22" y="0"/>
                    </a:lnTo>
                    <a:lnTo>
                      <a:pt x="20" y="0"/>
                    </a:lnTo>
                    <a:lnTo>
                      <a:pt x="20" y="0"/>
                    </a:lnTo>
                    <a:lnTo>
                      <a:pt x="17" y="0"/>
                    </a:lnTo>
                    <a:lnTo>
                      <a:pt x="17" y="2"/>
                    </a:lnTo>
                    <a:lnTo>
                      <a:pt x="15" y="2"/>
                    </a:lnTo>
                    <a:lnTo>
                      <a:pt x="11" y="2"/>
                    </a:lnTo>
                    <a:lnTo>
                      <a:pt x="9" y="2"/>
                    </a:lnTo>
                    <a:lnTo>
                      <a:pt x="9" y="2"/>
                    </a:lnTo>
                    <a:lnTo>
                      <a:pt x="9" y="2"/>
                    </a:lnTo>
                    <a:lnTo>
                      <a:pt x="6" y="0"/>
                    </a:lnTo>
                    <a:lnTo>
                      <a:pt x="4" y="2"/>
                    </a:lnTo>
                    <a:lnTo>
                      <a:pt x="2" y="2"/>
                    </a:lnTo>
                    <a:lnTo>
                      <a:pt x="2" y="2"/>
                    </a:lnTo>
                    <a:lnTo>
                      <a:pt x="0" y="2"/>
                    </a:lnTo>
                    <a:lnTo>
                      <a:pt x="0" y="2"/>
                    </a:lnTo>
                    <a:lnTo>
                      <a:pt x="0" y="2"/>
                    </a:lnTo>
                    <a:lnTo>
                      <a:pt x="0" y="3"/>
                    </a:lnTo>
                    <a:lnTo>
                      <a:pt x="0" y="5"/>
                    </a:lnTo>
                    <a:lnTo>
                      <a:pt x="2" y="7"/>
                    </a:lnTo>
                    <a:lnTo>
                      <a:pt x="4" y="7"/>
                    </a:lnTo>
                    <a:lnTo>
                      <a:pt x="6" y="7"/>
                    </a:lnTo>
                    <a:lnTo>
                      <a:pt x="7" y="9"/>
                    </a:lnTo>
                    <a:lnTo>
                      <a:pt x="9" y="9"/>
                    </a:lnTo>
                    <a:lnTo>
                      <a:pt x="9" y="11"/>
                    </a:lnTo>
                    <a:lnTo>
                      <a:pt x="11" y="11"/>
                    </a:lnTo>
                    <a:lnTo>
                      <a:pt x="11" y="11"/>
                    </a:lnTo>
                    <a:lnTo>
                      <a:pt x="15" y="13"/>
                    </a:lnTo>
                    <a:lnTo>
                      <a:pt x="15" y="13"/>
                    </a:lnTo>
                    <a:lnTo>
                      <a:pt x="17" y="14"/>
                    </a:lnTo>
                    <a:lnTo>
                      <a:pt x="18" y="14"/>
                    </a:lnTo>
                    <a:lnTo>
                      <a:pt x="20" y="14"/>
                    </a:lnTo>
                    <a:lnTo>
                      <a:pt x="20" y="14"/>
                    </a:lnTo>
                    <a:lnTo>
                      <a:pt x="22" y="11"/>
                    </a:lnTo>
                    <a:lnTo>
                      <a:pt x="20" y="11"/>
                    </a:lnTo>
                    <a:lnTo>
                      <a:pt x="20" y="9"/>
                    </a:lnTo>
                    <a:lnTo>
                      <a:pt x="20" y="9"/>
                    </a:lnTo>
                    <a:lnTo>
                      <a:pt x="20" y="7"/>
                    </a:lnTo>
                    <a:lnTo>
                      <a:pt x="2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Freeform 370"/>
              <p:cNvSpPr/>
              <p:nvPr/>
            </p:nvSpPr>
            <p:spPr bwMode="auto">
              <a:xfrm>
                <a:off x="1907" y="1200"/>
                <a:ext cx="11" cy="23"/>
              </a:xfrm>
              <a:custGeom>
                <a:avLst/>
                <a:gdLst>
                  <a:gd name="T0" fmla="*/ 0 w 11"/>
                  <a:gd name="T1" fmla="*/ 4 h 23"/>
                  <a:gd name="T2" fmla="*/ 0 w 11"/>
                  <a:gd name="T3" fmla="*/ 5 h 23"/>
                  <a:gd name="T4" fmla="*/ 0 w 11"/>
                  <a:gd name="T5" fmla="*/ 7 h 23"/>
                  <a:gd name="T6" fmla="*/ 0 w 11"/>
                  <a:gd name="T7" fmla="*/ 7 h 23"/>
                  <a:gd name="T8" fmla="*/ 1 w 11"/>
                  <a:gd name="T9" fmla="*/ 9 h 23"/>
                  <a:gd name="T10" fmla="*/ 1 w 11"/>
                  <a:gd name="T11" fmla="*/ 9 h 23"/>
                  <a:gd name="T12" fmla="*/ 1 w 11"/>
                  <a:gd name="T13" fmla="*/ 11 h 23"/>
                  <a:gd name="T14" fmla="*/ 1 w 11"/>
                  <a:gd name="T15" fmla="*/ 11 h 23"/>
                  <a:gd name="T16" fmla="*/ 1 w 11"/>
                  <a:gd name="T17" fmla="*/ 13 h 23"/>
                  <a:gd name="T18" fmla="*/ 1 w 11"/>
                  <a:gd name="T19" fmla="*/ 13 h 23"/>
                  <a:gd name="T20" fmla="*/ 1 w 11"/>
                  <a:gd name="T21" fmla="*/ 14 h 23"/>
                  <a:gd name="T22" fmla="*/ 1 w 11"/>
                  <a:gd name="T23" fmla="*/ 14 h 23"/>
                  <a:gd name="T24" fmla="*/ 1 w 11"/>
                  <a:gd name="T25" fmla="*/ 18 h 23"/>
                  <a:gd name="T26" fmla="*/ 1 w 11"/>
                  <a:gd name="T27" fmla="*/ 18 h 23"/>
                  <a:gd name="T28" fmla="*/ 1 w 11"/>
                  <a:gd name="T29" fmla="*/ 20 h 23"/>
                  <a:gd name="T30" fmla="*/ 1 w 11"/>
                  <a:gd name="T31" fmla="*/ 20 h 23"/>
                  <a:gd name="T32" fmla="*/ 3 w 11"/>
                  <a:gd name="T33" fmla="*/ 22 h 23"/>
                  <a:gd name="T34" fmla="*/ 3 w 11"/>
                  <a:gd name="T35" fmla="*/ 23 h 23"/>
                  <a:gd name="T36" fmla="*/ 5 w 11"/>
                  <a:gd name="T37" fmla="*/ 23 h 23"/>
                  <a:gd name="T38" fmla="*/ 7 w 11"/>
                  <a:gd name="T39" fmla="*/ 22 h 23"/>
                  <a:gd name="T40" fmla="*/ 7 w 11"/>
                  <a:gd name="T41" fmla="*/ 22 h 23"/>
                  <a:gd name="T42" fmla="*/ 7 w 11"/>
                  <a:gd name="T43" fmla="*/ 20 h 23"/>
                  <a:gd name="T44" fmla="*/ 9 w 11"/>
                  <a:gd name="T45" fmla="*/ 20 h 23"/>
                  <a:gd name="T46" fmla="*/ 11 w 11"/>
                  <a:gd name="T47" fmla="*/ 20 h 23"/>
                  <a:gd name="T48" fmla="*/ 11 w 11"/>
                  <a:gd name="T49" fmla="*/ 20 h 23"/>
                  <a:gd name="T50" fmla="*/ 11 w 11"/>
                  <a:gd name="T51" fmla="*/ 18 h 23"/>
                  <a:gd name="T52" fmla="*/ 11 w 11"/>
                  <a:gd name="T53" fmla="*/ 14 h 23"/>
                  <a:gd name="T54" fmla="*/ 11 w 11"/>
                  <a:gd name="T55" fmla="*/ 11 h 23"/>
                  <a:gd name="T56" fmla="*/ 11 w 11"/>
                  <a:gd name="T57" fmla="*/ 9 h 23"/>
                  <a:gd name="T58" fmla="*/ 11 w 11"/>
                  <a:gd name="T59" fmla="*/ 5 h 23"/>
                  <a:gd name="T60" fmla="*/ 9 w 11"/>
                  <a:gd name="T61" fmla="*/ 4 h 23"/>
                  <a:gd name="T62" fmla="*/ 9 w 11"/>
                  <a:gd name="T63" fmla="*/ 2 h 23"/>
                  <a:gd name="T64" fmla="*/ 7 w 11"/>
                  <a:gd name="T65" fmla="*/ 0 h 23"/>
                  <a:gd name="T66" fmla="*/ 7 w 11"/>
                  <a:gd name="T67" fmla="*/ 0 h 23"/>
                  <a:gd name="T68" fmla="*/ 5 w 11"/>
                  <a:gd name="T69" fmla="*/ 0 h 23"/>
                  <a:gd name="T70" fmla="*/ 5 w 11"/>
                  <a:gd name="T71" fmla="*/ 2 h 23"/>
                  <a:gd name="T72" fmla="*/ 3 w 11"/>
                  <a:gd name="T73" fmla="*/ 2 h 23"/>
                  <a:gd name="T74" fmla="*/ 1 w 11"/>
                  <a:gd name="T75" fmla="*/ 4 h 23"/>
                  <a:gd name="T76" fmla="*/ 0 w 11"/>
                  <a:gd name="T77" fmla="*/ 4 h 23"/>
                  <a:gd name="T78" fmla="*/ 0 w 11"/>
                  <a:gd name="T7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 h="23">
                    <a:moveTo>
                      <a:pt x="0" y="4"/>
                    </a:moveTo>
                    <a:lnTo>
                      <a:pt x="0" y="5"/>
                    </a:lnTo>
                    <a:lnTo>
                      <a:pt x="0" y="7"/>
                    </a:lnTo>
                    <a:lnTo>
                      <a:pt x="0" y="7"/>
                    </a:lnTo>
                    <a:lnTo>
                      <a:pt x="1" y="9"/>
                    </a:lnTo>
                    <a:lnTo>
                      <a:pt x="1" y="9"/>
                    </a:lnTo>
                    <a:lnTo>
                      <a:pt x="1" y="11"/>
                    </a:lnTo>
                    <a:lnTo>
                      <a:pt x="1" y="11"/>
                    </a:lnTo>
                    <a:lnTo>
                      <a:pt x="1" y="13"/>
                    </a:lnTo>
                    <a:lnTo>
                      <a:pt x="1" y="13"/>
                    </a:lnTo>
                    <a:lnTo>
                      <a:pt x="1" y="14"/>
                    </a:lnTo>
                    <a:lnTo>
                      <a:pt x="1" y="14"/>
                    </a:lnTo>
                    <a:lnTo>
                      <a:pt x="1" y="18"/>
                    </a:lnTo>
                    <a:lnTo>
                      <a:pt x="1" y="18"/>
                    </a:lnTo>
                    <a:lnTo>
                      <a:pt x="1" y="20"/>
                    </a:lnTo>
                    <a:lnTo>
                      <a:pt x="1" y="20"/>
                    </a:lnTo>
                    <a:lnTo>
                      <a:pt x="3" y="22"/>
                    </a:lnTo>
                    <a:lnTo>
                      <a:pt x="3" y="23"/>
                    </a:lnTo>
                    <a:lnTo>
                      <a:pt x="5" y="23"/>
                    </a:lnTo>
                    <a:lnTo>
                      <a:pt x="7" y="22"/>
                    </a:lnTo>
                    <a:lnTo>
                      <a:pt x="7" y="22"/>
                    </a:lnTo>
                    <a:lnTo>
                      <a:pt x="7" y="20"/>
                    </a:lnTo>
                    <a:lnTo>
                      <a:pt x="9" y="20"/>
                    </a:lnTo>
                    <a:lnTo>
                      <a:pt x="11" y="20"/>
                    </a:lnTo>
                    <a:lnTo>
                      <a:pt x="11" y="20"/>
                    </a:lnTo>
                    <a:lnTo>
                      <a:pt x="11" y="18"/>
                    </a:lnTo>
                    <a:lnTo>
                      <a:pt x="11" y="14"/>
                    </a:lnTo>
                    <a:lnTo>
                      <a:pt x="11" y="11"/>
                    </a:lnTo>
                    <a:lnTo>
                      <a:pt x="11" y="9"/>
                    </a:lnTo>
                    <a:lnTo>
                      <a:pt x="11" y="5"/>
                    </a:lnTo>
                    <a:lnTo>
                      <a:pt x="9" y="4"/>
                    </a:lnTo>
                    <a:lnTo>
                      <a:pt x="9" y="2"/>
                    </a:lnTo>
                    <a:lnTo>
                      <a:pt x="7" y="0"/>
                    </a:lnTo>
                    <a:lnTo>
                      <a:pt x="7" y="0"/>
                    </a:lnTo>
                    <a:lnTo>
                      <a:pt x="5" y="0"/>
                    </a:lnTo>
                    <a:lnTo>
                      <a:pt x="5" y="2"/>
                    </a:lnTo>
                    <a:lnTo>
                      <a:pt x="3" y="2"/>
                    </a:lnTo>
                    <a:lnTo>
                      <a:pt x="1" y="4"/>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Freeform 371"/>
              <p:cNvSpPr/>
              <p:nvPr/>
            </p:nvSpPr>
            <p:spPr bwMode="auto">
              <a:xfrm>
                <a:off x="1856" y="1222"/>
                <a:ext cx="2" cy="1"/>
              </a:xfrm>
              <a:custGeom>
                <a:avLst/>
                <a:gdLst>
                  <a:gd name="T0" fmla="*/ 2 w 2"/>
                  <a:gd name="T1" fmla="*/ 0 h 1"/>
                  <a:gd name="T2" fmla="*/ 2 w 2"/>
                  <a:gd name="T3" fmla="*/ 0 h 1"/>
                  <a:gd name="T4" fmla="*/ 2 w 2"/>
                  <a:gd name="T5" fmla="*/ 0 h 1"/>
                  <a:gd name="T6" fmla="*/ 0 w 2"/>
                  <a:gd name="T7" fmla="*/ 0 h 1"/>
                  <a:gd name="T8" fmla="*/ 0 w 2"/>
                  <a:gd name="T9" fmla="*/ 1 h 1"/>
                  <a:gd name="T10" fmla="*/ 0 w 2"/>
                  <a:gd name="T11" fmla="*/ 1 h 1"/>
                  <a:gd name="T12" fmla="*/ 2 w 2"/>
                  <a:gd name="T13" fmla="*/ 1 h 1"/>
                  <a:gd name="T14" fmla="*/ 2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0"/>
                    </a:moveTo>
                    <a:lnTo>
                      <a:pt x="2" y="0"/>
                    </a:lnTo>
                    <a:lnTo>
                      <a:pt x="2" y="0"/>
                    </a:lnTo>
                    <a:lnTo>
                      <a:pt x="0" y="0"/>
                    </a:lnTo>
                    <a:lnTo>
                      <a:pt x="0" y="1"/>
                    </a:lnTo>
                    <a:lnTo>
                      <a:pt x="0" y="1"/>
                    </a:lnTo>
                    <a:lnTo>
                      <a:pt x="2" y="1"/>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Freeform 372"/>
              <p:cNvSpPr/>
              <p:nvPr/>
            </p:nvSpPr>
            <p:spPr bwMode="auto">
              <a:xfrm>
                <a:off x="1863" y="1213"/>
                <a:ext cx="9" cy="7"/>
              </a:xfrm>
              <a:custGeom>
                <a:avLst/>
                <a:gdLst>
                  <a:gd name="T0" fmla="*/ 7 w 9"/>
                  <a:gd name="T1" fmla="*/ 0 h 7"/>
                  <a:gd name="T2" fmla="*/ 2 w 9"/>
                  <a:gd name="T3" fmla="*/ 1 h 7"/>
                  <a:gd name="T4" fmla="*/ 0 w 9"/>
                  <a:gd name="T5" fmla="*/ 3 h 7"/>
                  <a:gd name="T6" fmla="*/ 2 w 9"/>
                  <a:gd name="T7" fmla="*/ 5 h 7"/>
                  <a:gd name="T8" fmla="*/ 2 w 9"/>
                  <a:gd name="T9" fmla="*/ 5 h 7"/>
                  <a:gd name="T10" fmla="*/ 4 w 9"/>
                  <a:gd name="T11" fmla="*/ 5 h 7"/>
                  <a:gd name="T12" fmla="*/ 4 w 9"/>
                  <a:gd name="T13" fmla="*/ 5 h 7"/>
                  <a:gd name="T14" fmla="*/ 6 w 9"/>
                  <a:gd name="T15" fmla="*/ 7 h 7"/>
                  <a:gd name="T16" fmla="*/ 7 w 9"/>
                  <a:gd name="T17" fmla="*/ 5 h 7"/>
                  <a:gd name="T18" fmla="*/ 9 w 9"/>
                  <a:gd name="T19" fmla="*/ 3 h 7"/>
                  <a:gd name="T20" fmla="*/ 7 w 9"/>
                  <a:gd name="T21" fmla="*/ 1 h 7"/>
                  <a:gd name="T22" fmla="*/ 6 w 9"/>
                  <a:gd name="T23" fmla="*/ 1 h 7"/>
                  <a:gd name="T24" fmla="*/ 6 w 9"/>
                  <a:gd name="T25" fmla="*/ 1 h 7"/>
                  <a:gd name="T26" fmla="*/ 7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7" y="0"/>
                    </a:moveTo>
                    <a:lnTo>
                      <a:pt x="2" y="1"/>
                    </a:lnTo>
                    <a:lnTo>
                      <a:pt x="0" y="3"/>
                    </a:lnTo>
                    <a:lnTo>
                      <a:pt x="2" y="5"/>
                    </a:lnTo>
                    <a:lnTo>
                      <a:pt x="2" y="5"/>
                    </a:lnTo>
                    <a:lnTo>
                      <a:pt x="4" y="5"/>
                    </a:lnTo>
                    <a:lnTo>
                      <a:pt x="4" y="5"/>
                    </a:lnTo>
                    <a:lnTo>
                      <a:pt x="6" y="7"/>
                    </a:lnTo>
                    <a:lnTo>
                      <a:pt x="7" y="5"/>
                    </a:lnTo>
                    <a:lnTo>
                      <a:pt x="9" y="3"/>
                    </a:lnTo>
                    <a:lnTo>
                      <a:pt x="7" y="1"/>
                    </a:lnTo>
                    <a:lnTo>
                      <a:pt x="6" y="1"/>
                    </a:lnTo>
                    <a:lnTo>
                      <a:pt x="6" y="1"/>
                    </a:lnTo>
                    <a:lnTo>
                      <a:pt x="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Freeform 373"/>
              <p:cNvSpPr/>
              <p:nvPr/>
            </p:nvSpPr>
            <p:spPr bwMode="auto">
              <a:xfrm>
                <a:off x="1874" y="1213"/>
                <a:ext cx="4" cy="1"/>
              </a:xfrm>
              <a:custGeom>
                <a:avLst/>
                <a:gdLst>
                  <a:gd name="T0" fmla="*/ 4 w 4"/>
                  <a:gd name="T1" fmla="*/ 0 h 1"/>
                  <a:gd name="T2" fmla="*/ 2 w 4"/>
                  <a:gd name="T3" fmla="*/ 0 h 1"/>
                  <a:gd name="T4" fmla="*/ 2 w 4"/>
                  <a:gd name="T5" fmla="*/ 0 h 1"/>
                  <a:gd name="T6" fmla="*/ 0 w 4"/>
                  <a:gd name="T7" fmla="*/ 0 h 1"/>
                  <a:gd name="T8" fmla="*/ 2 w 4"/>
                  <a:gd name="T9" fmla="*/ 0 h 1"/>
                  <a:gd name="T10" fmla="*/ 4 w 4"/>
                  <a:gd name="T11" fmla="*/ 1 h 1"/>
                  <a:gd name="T12" fmla="*/ 4 w 4"/>
                  <a:gd name="T13" fmla="*/ 1 h 1"/>
                  <a:gd name="T14" fmla="*/ 4 w 4"/>
                  <a:gd name="T15" fmla="*/ 0 h 1"/>
                  <a:gd name="T16" fmla="*/ 4 w 4"/>
                  <a:gd name="T17" fmla="*/ 0 h 1"/>
                  <a:gd name="T18" fmla="*/ 4 w 4"/>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
                    <a:moveTo>
                      <a:pt x="4" y="0"/>
                    </a:moveTo>
                    <a:lnTo>
                      <a:pt x="2" y="0"/>
                    </a:lnTo>
                    <a:lnTo>
                      <a:pt x="2" y="0"/>
                    </a:lnTo>
                    <a:lnTo>
                      <a:pt x="0" y="0"/>
                    </a:lnTo>
                    <a:lnTo>
                      <a:pt x="2" y="0"/>
                    </a:lnTo>
                    <a:lnTo>
                      <a:pt x="4" y="1"/>
                    </a:lnTo>
                    <a:lnTo>
                      <a:pt x="4" y="1"/>
                    </a:lnTo>
                    <a:lnTo>
                      <a:pt x="4" y="0"/>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Freeform 374"/>
              <p:cNvSpPr/>
              <p:nvPr/>
            </p:nvSpPr>
            <p:spPr bwMode="auto">
              <a:xfrm>
                <a:off x="1908" y="1184"/>
                <a:ext cx="8" cy="16"/>
              </a:xfrm>
              <a:custGeom>
                <a:avLst/>
                <a:gdLst>
                  <a:gd name="T0" fmla="*/ 6 w 8"/>
                  <a:gd name="T1" fmla="*/ 0 h 16"/>
                  <a:gd name="T2" fmla="*/ 6 w 8"/>
                  <a:gd name="T3" fmla="*/ 1 h 16"/>
                  <a:gd name="T4" fmla="*/ 6 w 8"/>
                  <a:gd name="T5" fmla="*/ 1 h 16"/>
                  <a:gd name="T6" fmla="*/ 4 w 8"/>
                  <a:gd name="T7" fmla="*/ 1 h 16"/>
                  <a:gd name="T8" fmla="*/ 2 w 8"/>
                  <a:gd name="T9" fmla="*/ 3 h 16"/>
                  <a:gd name="T10" fmla="*/ 0 w 8"/>
                  <a:gd name="T11" fmla="*/ 3 h 16"/>
                  <a:gd name="T12" fmla="*/ 0 w 8"/>
                  <a:gd name="T13" fmla="*/ 3 h 16"/>
                  <a:gd name="T14" fmla="*/ 0 w 8"/>
                  <a:gd name="T15" fmla="*/ 5 h 16"/>
                  <a:gd name="T16" fmla="*/ 0 w 8"/>
                  <a:gd name="T17" fmla="*/ 7 h 16"/>
                  <a:gd name="T18" fmla="*/ 0 w 8"/>
                  <a:gd name="T19" fmla="*/ 9 h 16"/>
                  <a:gd name="T20" fmla="*/ 0 w 8"/>
                  <a:gd name="T21" fmla="*/ 10 h 16"/>
                  <a:gd name="T22" fmla="*/ 0 w 8"/>
                  <a:gd name="T23" fmla="*/ 10 h 16"/>
                  <a:gd name="T24" fmla="*/ 2 w 8"/>
                  <a:gd name="T25" fmla="*/ 12 h 16"/>
                  <a:gd name="T26" fmla="*/ 2 w 8"/>
                  <a:gd name="T27" fmla="*/ 12 h 16"/>
                  <a:gd name="T28" fmla="*/ 2 w 8"/>
                  <a:gd name="T29" fmla="*/ 14 h 16"/>
                  <a:gd name="T30" fmla="*/ 4 w 8"/>
                  <a:gd name="T31" fmla="*/ 14 h 16"/>
                  <a:gd name="T32" fmla="*/ 4 w 8"/>
                  <a:gd name="T33" fmla="*/ 14 h 16"/>
                  <a:gd name="T34" fmla="*/ 6 w 8"/>
                  <a:gd name="T35" fmla="*/ 16 h 16"/>
                  <a:gd name="T36" fmla="*/ 6 w 8"/>
                  <a:gd name="T37" fmla="*/ 14 h 16"/>
                  <a:gd name="T38" fmla="*/ 6 w 8"/>
                  <a:gd name="T39" fmla="*/ 12 h 16"/>
                  <a:gd name="T40" fmla="*/ 6 w 8"/>
                  <a:gd name="T41" fmla="*/ 10 h 16"/>
                  <a:gd name="T42" fmla="*/ 6 w 8"/>
                  <a:gd name="T43" fmla="*/ 10 h 16"/>
                  <a:gd name="T44" fmla="*/ 8 w 8"/>
                  <a:gd name="T45" fmla="*/ 9 h 16"/>
                  <a:gd name="T46" fmla="*/ 8 w 8"/>
                  <a:gd name="T47" fmla="*/ 7 h 16"/>
                  <a:gd name="T48" fmla="*/ 6 w 8"/>
                  <a:gd name="T49" fmla="*/ 3 h 16"/>
                  <a:gd name="T50" fmla="*/ 6 w 8"/>
                  <a:gd name="T51" fmla="*/ 0 h 16"/>
                  <a:gd name="T52" fmla="*/ 6 w 8"/>
                  <a:gd name="T5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6">
                    <a:moveTo>
                      <a:pt x="6" y="0"/>
                    </a:moveTo>
                    <a:lnTo>
                      <a:pt x="6" y="1"/>
                    </a:lnTo>
                    <a:lnTo>
                      <a:pt x="6" y="1"/>
                    </a:lnTo>
                    <a:lnTo>
                      <a:pt x="4" y="1"/>
                    </a:lnTo>
                    <a:lnTo>
                      <a:pt x="2" y="3"/>
                    </a:lnTo>
                    <a:lnTo>
                      <a:pt x="0" y="3"/>
                    </a:lnTo>
                    <a:lnTo>
                      <a:pt x="0" y="3"/>
                    </a:lnTo>
                    <a:lnTo>
                      <a:pt x="0" y="5"/>
                    </a:lnTo>
                    <a:lnTo>
                      <a:pt x="0" y="7"/>
                    </a:lnTo>
                    <a:lnTo>
                      <a:pt x="0" y="9"/>
                    </a:lnTo>
                    <a:lnTo>
                      <a:pt x="0" y="10"/>
                    </a:lnTo>
                    <a:lnTo>
                      <a:pt x="0" y="10"/>
                    </a:lnTo>
                    <a:lnTo>
                      <a:pt x="2" y="12"/>
                    </a:lnTo>
                    <a:lnTo>
                      <a:pt x="2" y="12"/>
                    </a:lnTo>
                    <a:lnTo>
                      <a:pt x="2" y="14"/>
                    </a:lnTo>
                    <a:lnTo>
                      <a:pt x="4" y="14"/>
                    </a:lnTo>
                    <a:lnTo>
                      <a:pt x="4" y="14"/>
                    </a:lnTo>
                    <a:lnTo>
                      <a:pt x="6" y="16"/>
                    </a:lnTo>
                    <a:lnTo>
                      <a:pt x="6" y="14"/>
                    </a:lnTo>
                    <a:lnTo>
                      <a:pt x="6" y="12"/>
                    </a:lnTo>
                    <a:lnTo>
                      <a:pt x="6" y="10"/>
                    </a:lnTo>
                    <a:lnTo>
                      <a:pt x="6" y="10"/>
                    </a:lnTo>
                    <a:lnTo>
                      <a:pt x="8" y="9"/>
                    </a:lnTo>
                    <a:lnTo>
                      <a:pt x="8" y="7"/>
                    </a:lnTo>
                    <a:lnTo>
                      <a:pt x="6" y="3"/>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Freeform 375"/>
              <p:cNvSpPr/>
              <p:nvPr/>
            </p:nvSpPr>
            <p:spPr bwMode="auto">
              <a:xfrm>
                <a:off x="2095" y="1149"/>
                <a:ext cx="2" cy="2"/>
              </a:xfrm>
              <a:custGeom>
                <a:avLst/>
                <a:gdLst>
                  <a:gd name="T0" fmla="*/ 0 w 2"/>
                  <a:gd name="T1" fmla="*/ 0 h 2"/>
                  <a:gd name="T2" fmla="*/ 0 w 2"/>
                  <a:gd name="T3" fmla="*/ 2 h 2"/>
                  <a:gd name="T4" fmla="*/ 2 w 2"/>
                  <a:gd name="T5" fmla="*/ 2 h 2"/>
                  <a:gd name="T6" fmla="*/ 2 w 2"/>
                  <a:gd name="T7" fmla="*/ 0 h 2"/>
                  <a:gd name="T8" fmla="*/ 2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Freeform 376"/>
              <p:cNvSpPr/>
              <p:nvPr/>
            </p:nvSpPr>
            <p:spPr bwMode="auto">
              <a:xfrm>
                <a:off x="2026" y="1204"/>
                <a:ext cx="2" cy="1"/>
              </a:xfrm>
              <a:custGeom>
                <a:avLst/>
                <a:gdLst>
                  <a:gd name="T0" fmla="*/ 2 w 2"/>
                  <a:gd name="T1" fmla="*/ 0 h 1"/>
                  <a:gd name="T2" fmla="*/ 0 w 2"/>
                  <a:gd name="T3" fmla="*/ 1 h 1"/>
                  <a:gd name="T4" fmla="*/ 0 w 2"/>
                  <a:gd name="T5" fmla="*/ 1 h 1"/>
                  <a:gd name="T6" fmla="*/ 2 w 2"/>
                  <a:gd name="T7" fmla="*/ 1 h 1"/>
                  <a:gd name="T8" fmla="*/ 2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lnTo>
                      <a:pt x="0" y="1"/>
                    </a:lnTo>
                    <a:lnTo>
                      <a:pt x="0" y="1"/>
                    </a:lnTo>
                    <a:lnTo>
                      <a:pt x="2" y="1"/>
                    </a:lnTo>
                    <a:lnTo>
                      <a:pt x="2" y="1"/>
                    </a:lnTo>
                    <a:lnTo>
                      <a:pt x="2" y="1"/>
                    </a:lnTo>
                    <a:lnTo>
                      <a:pt x="2" y="1"/>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Freeform 377"/>
              <p:cNvSpPr/>
              <p:nvPr/>
            </p:nvSpPr>
            <p:spPr bwMode="auto">
              <a:xfrm>
                <a:off x="2032" y="1211"/>
                <a:ext cx="1" cy="2"/>
              </a:xfrm>
              <a:custGeom>
                <a:avLst/>
                <a:gdLst>
                  <a:gd name="T0" fmla="*/ 0 w 1"/>
                  <a:gd name="T1" fmla="*/ 2 h 2"/>
                  <a:gd name="T2" fmla="*/ 1 w 1"/>
                  <a:gd name="T3" fmla="*/ 2 h 2"/>
                  <a:gd name="T4" fmla="*/ 1 w 1"/>
                  <a:gd name="T5" fmla="*/ 2 h 2"/>
                  <a:gd name="T6" fmla="*/ 1 w 1"/>
                  <a:gd name="T7" fmla="*/ 0 h 2"/>
                  <a:gd name="T8" fmla="*/ 0 w 1"/>
                  <a:gd name="T9" fmla="*/ 0 h 2"/>
                  <a:gd name="T10" fmla="*/ 0 w 1"/>
                  <a:gd name="T11" fmla="*/ 2 h 2"/>
                  <a:gd name="T12" fmla="*/ 0 w 1"/>
                  <a:gd name="T13" fmla="*/ 2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lnTo>
                      <a:pt x="1" y="2"/>
                    </a:lnTo>
                    <a:lnTo>
                      <a:pt x="1" y="2"/>
                    </a:lnTo>
                    <a:lnTo>
                      <a:pt x="1" y="0"/>
                    </a:lnTo>
                    <a:lnTo>
                      <a:pt x="0" y="0"/>
                    </a:lnTo>
                    <a:lnTo>
                      <a:pt x="0" y="2"/>
                    </a:lnTo>
                    <a:lnTo>
                      <a:pt x="0"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Freeform 378"/>
              <p:cNvSpPr/>
              <p:nvPr/>
            </p:nvSpPr>
            <p:spPr bwMode="auto">
              <a:xfrm>
                <a:off x="2039" y="1216"/>
                <a:ext cx="5" cy="6"/>
              </a:xfrm>
              <a:custGeom>
                <a:avLst/>
                <a:gdLst>
                  <a:gd name="T0" fmla="*/ 3 w 5"/>
                  <a:gd name="T1" fmla="*/ 4 h 6"/>
                  <a:gd name="T2" fmla="*/ 3 w 5"/>
                  <a:gd name="T3" fmla="*/ 4 h 6"/>
                  <a:gd name="T4" fmla="*/ 3 w 5"/>
                  <a:gd name="T5" fmla="*/ 4 h 6"/>
                  <a:gd name="T6" fmla="*/ 5 w 5"/>
                  <a:gd name="T7" fmla="*/ 4 h 6"/>
                  <a:gd name="T8" fmla="*/ 3 w 5"/>
                  <a:gd name="T9" fmla="*/ 2 h 6"/>
                  <a:gd name="T10" fmla="*/ 2 w 5"/>
                  <a:gd name="T11" fmla="*/ 0 h 6"/>
                  <a:gd name="T12" fmla="*/ 0 w 5"/>
                  <a:gd name="T13" fmla="*/ 2 h 6"/>
                  <a:gd name="T14" fmla="*/ 0 w 5"/>
                  <a:gd name="T15" fmla="*/ 4 h 6"/>
                  <a:gd name="T16" fmla="*/ 0 w 5"/>
                  <a:gd name="T17" fmla="*/ 4 h 6"/>
                  <a:gd name="T18" fmla="*/ 2 w 5"/>
                  <a:gd name="T19" fmla="*/ 2 h 6"/>
                  <a:gd name="T20" fmla="*/ 2 w 5"/>
                  <a:gd name="T21" fmla="*/ 2 h 6"/>
                  <a:gd name="T22" fmla="*/ 2 w 5"/>
                  <a:gd name="T23" fmla="*/ 4 h 6"/>
                  <a:gd name="T24" fmla="*/ 2 w 5"/>
                  <a:gd name="T25" fmla="*/ 6 h 6"/>
                  <a:gd name="T26" fmla="*/ 3 w 5"/>
                  <a:gd name="T2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6">
                    <a:moveTo>
                      <a:pt x="3" y="4"/>
                    </a:moveTo>
                    <a:lnTo>
                      <a:pt x="3" y="4"/>
                    </a:lnTo>
                    <a:lnTo>
                      <a:pt x="3" y="4"/>
                    </a:lnTo>
                    <a:lnTo>
                      <a:pt x="5" y="4"/>
                    </a:lnTo>
                    <a:lnTo>
                      <a:pt x="3" y="2"/>
                    </a:lnTo>
                    <a:lnTo>
                      <a:pt x="2" y="0"/>
                    </a:lnTo>
                    <a:lnTo>
                      <a:pt x="0" y="2"/>
                    </a:lnTo>
                    <a:lnTo>
                      <a:pt x="0" y="4"/>
                    </a:lnTo>
                    <a:lnTo>
                      <a:pt x="0" y="4"/>
                    </a:lnTo>
                    <a:lnTo>
                      <a:pt x="2" y="2"/>
                    </a:lnTo>
                    <a:lnTo>
                      <a:pt x="2" y="2"/>
                    </a:lnTo>
                    <a:lnTo>
                      <a:pt x="2" y="4"/>
                    </a:lnTo>
                    <a:lnTo>
                      <a:pt x="2" y="6"/>
                    </a:lnTo>
                    <a:lnTo>
                      <a:pt x="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Freeform 379"/>
              <p:cNvSpPr/>
              <p:nvPr/>
            </p:nvSpPr>
            <p:spPr bwMode="auto">
              <a:xfrm>
                <a:off x="2039" y="1225"/>
                <a:ext cx="2" cy="4"/>
              </a:xfrm>
              <a:custGeom>
                <a:avLst/>
                <a:gdLst>
                  <a:gd name="T0" fmla="*/ 0 w 2"/>
                  <a:gd name="T1" fmla="*/ 4 h 4"/>
                  <a:gd name="T2" fmla="*/ 0 w 2"/>
                  <a:gd name="T3" fmla="*/ 4 h 4"/>
                  <a:gd name="T4" fmla="*/ 2 w 2"/>
                  <a:gd name="T5" fmla="*/ 2 h 4"/>
                  <a:gd name="T6" fmla="*/ 2 w 2"/>
                  <a:gd name="T7" fmla="*/ 0 h 4"/>
                  <a:gd name="T8" fmla="*/ 2 w 2"/>
                  <a:gd name="T9" fmla="*/ 0 h 4"/>
                  <a:gd name="T10" fmla="*/ 0 w 2"/>
                  <a:gd name="T11" fmla="*/ 0 h 4"/>
                  <a:gd name="T12" fmla="*/ 0 w 2"/>
                  <a:gd name="T13" fmla="*/ 0 h 4"/>
                  <a:gd name="T14" fmla="*/ 0 w 2"/>
                  <a:gd name="T15" fmla="*/ 2 h 4"/>
                  <a:gd name="T16" fmla="*/ 0 w 2"/>
                  <a:gd name="T17" fmla="*/ 2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4"/>
                    </a:moveTo>
                    <a:lnTo>
                      <a:pt x="0" y="4"/>
                    </a:lnTo>
                    <a:lnTo>
                      <a:pt x="2" y="2"/>
                    </a:lnTo>
                    <a:lnTo>
                      <a:pt x="2" y="0"/>
                    </a:lnTo>
                    <a:lnTo>
                      <a:pt x="2" y="0"/>
                    </a:lnTo>
                    <a:lnTo>
                      <a:pt x="0" y="0"/>
                    </a:lnTo>
                    <a:lnTo>
                      <a:pt x="0" y="0"/>
                    </a:lnTo>
                    <a:lnTo>
                      <a:pt x="0" y="2"/>
                    </a:lnTo>
                    <a:lnTo>
                      <a:pt x="0" y="2"/>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Freeform 380"/>
              <p:cNvSpPr/>
              <p:nvPr/>
            </p:nvSpPr>
            <p:spPr bwMode="auto">
              <a:xfrm>
                <a:off x="2055" y="1245"/>
                <a:ext cx="4" cy="6"/>
              </a:xfrm>
              <a:custGeom>
                <a:avLst/>
                <a:gdLst>
                  <a:gd name="T0" fmla="*/ 4 w 4"/>
                  <a:gd name="T1" fmla="*/ 4 h 6"/>
                  <a:gd name="T2" fmla="*/ 4 w 4"/>
                  <a:gd name="T3" fmla="*/ 4 h 6"/>
                  <a:gd name="T4" fmla="*/ 4 w 4"/>
                  <a:gd name="T5" fmla="*/ 2 h 6"/>
                  <a:gd name="T6" fmla="*/ 4 w 4"/>
                  <a:gd name="T7" fmla="*/ 0 h 6"/>
                  <a:gd name="T8" fmla="*/ 2 w 4"/>
                  <a:gd name="T9" fmla="*/ 2 h 6"/>
                  <a:gd name="T10" fmla="*/ 0 w 4"/>
                  <a:gd name="T11" fmla="*/ 4 h 6"/>
                  <a:gd name="T12" fmla="*/ 0 w 4"/>
                  <a:gd name="T13" fmla="*/ 4 h 6"/>
                  <a:gd name="T14" fmla="*/ 0 w 4"/>
                  <a:gd name="T15" fmla="*/ 6 h 6"/>
                  <a:gd name="T16" fmla="*/ 4 w 4"/>
                  <a:gd name="T17" fmla="*/ 4 h 6"/>
                  <a:gd name="T18" fmla="*/ 4 w 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4"/>
                    </a:moveTo>
                    <a:lnTo>
                      <a:pt x="4" y="4"/>
                    </a:lnTo>
                    <a:lnTo>
                      <a:pt x="4" y="2"/>
                    </a:lnTo>
                    <a:lnTo>
                      <a:pt x="4" y="0"/>
                    </a:lnTo>
                    <a:lnTo>
                      <a:pt x="2" y="2"/>
                    </a:lnTo>
                    <a:lnTo>
                      <a:pt x="0" y="4"/>
                    </a:lnTo>
                    <a:lnTo>
                      <a:pt x="0" y="4"/>
                    </a:lnTo>
                    <a:lnTo>
                      <a:pt x="0" y="6"/>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Freeform 381"/>
              <p:cNvSpPr/>
              <p:nvPr/>
            </p:nvSpPr>
            <p:spPr bwMode="auto">
              <a:xfrm>
                <a:off x="2030" y="1231"/>
                <a:ext cx="3" cy="3"/>
              </a:xfrm>
              <a:custGeom>
                <a:avLst/>
                <a:gdLst>
                  <a:gd name="T0" fmla="*/ 0 w 3"/>
                  <a:gd name="T1" fmla="*/ 0 h 3"/>
                  <a:gd name="T2" fmla="*/ 2 w 3"/>
                  <a:gd name="T3" fmla="*/ 1 h 3"/>
                  <a:gd name="T4" fmla="*/ 2 w 3"/>
                  <a:gd name="T5" fmla="*/ 3 h 3"/>
                  <a:gd name="T6" fmla="*/ 3 w 3"/>
                  <a:gd name="T7" fmla="*/ 3 h 3"/>
                  <a:gd name="T8" fmla="*/ 3 w 3"/>
                  <a:gd name="T9" fmla="*/ 3 h 3"/>
                  <a:gd name="T10" fmla="*/ 3 w 3"/>
                  <a:gd name="T11" fmla="*/ 1 h 3"/>
                  <a:gd name="T12" fmla="*/ 3 w 3"/>
                  <a:gd name="T13" fmla="*/ 1 h 3"/>
                  <a:gd name="T14" fmla="*/ 2 w 3"/>
                  <a:gd name="T15" fmla="*/ 0 h 3"/>
                  <a:gd name="T16" fmla="*/ 0 w 3"/>
                  <a:gd name="T17" fmla="*/ 0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2" y="1"/>
                    </a:lnTo>
                    <a:lnTo>
                      <a:pt x="2" y="3"/>
                    </a:lnTo>
                    <a:lnTo>
                      <a:pt x="3" y="3"/>
                    </a:lnTo>
                    <a:lnTo>
                      <a:pt x="3" y="3"/>
                    </a:lnTo>
                    <a:lnTo>
                      <a:pt x="3" y="1"/>
                    </a:lnTo>
                    <a:lnTo>
                      <a:pt x="3" y="1"/>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Freeform 382"/>
              <p:cNvSpPr/>
              <p:nvPr/>
            </p:nvSpPr>
            <p:spPr bwMode="auto">
              <a:xfrm>
                <a:off x="2037" y="1240"/>
                <a:ext cx="2" cy="2"/>
              </a:xfrm>
              <a:custGeom>
                <a:avLst/>
                <a:gdLst>
                  <a:gd name="T0" fmla="*/ 2 w 2"/>
                  <a:gd name="T1" fmla="*/ 2 h 2"/>
                  <a:gd name="T2" fmla="*/ 2 w 2"/>
                  <a:gd name="T3" fmla="*/ 0 h 2"/>
                  <a:gd name="T4" fmla="*/ 0 w 2"/>
                  <a:gd name="T5" fmla="*/ 0 h 2"/>
                  <a:gd name="T6" fmla="*/ 0 w 2"/>
                  <a:gd name="T7" fmla="*/ 0 h 2"/>
                  <a:gd name="T8" fmla="*/ 0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0"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Freeform 383"/>
              <p:cNvSpPr/>
              <p:nvPr/>
            </p:nvSpPr>
            <p:spPr bwMode="auto">
              <a:xfrm>
                <a:off x="2024" y="1254"/>
                <a:ext cx="22" cy="7"/>
              </a:xfrm>
              <a:custGeom>
                <a:avLst/>
                <a:gdLst>
                  <a:gd name="T0" fmla="*/ 0 w 22"/>
                  <a:gd name="T1" fmla="*/ 0 h 7"/>
                  <a:gd name="T2" fmla="*/ 0 w 22"/>
                  <a:gd name="T3" fmla="*/ 0 h 7"/>
                  <a:gd name="T4" fmla="*/ 0 w 22"/>
                  <a:gd name="T5" fmla="*/ 0 h 7"/>
                  <a:gd name="T6" fmla="*/ 0 w 22"/>
                  <a:gd name="T7" fmla="*/ 4 h 7"/>
                  <a:gd name="T8" fmla="*/ 0 w 22"/>
                  <a:gd name="T9" fmla="*/ 4 h 7"/>
                  <a:gd name="T10" fmla="*/ 2 w 22"/>
                  <a:gd name="T11" fmla="*/ 4 h 7"/>
                  <a:gd name="T12" fmla="*/ 4 w 22"/>
                  <a:gd name="T13" fmla="*/ 4 h 7"/>
                  <a:gd name="T14" fmla="*/ 6 w 22"/>
                  <a:gd name="T15" fmla="*/ 4 h 7"/>
                  <a:gd name="T16" fmla="*/ 8 w 22"/>
                  <a:gd name="T17" fmla="*/ 4 h 7"/>
                  <a:gd name="T18" fmla="*/ 8 w 22"/>
                  <a:gd name="T19" fmla="*/ 6 h 7"/>
                  <a:gd name="T20" fmla="*/ 9 w 22"/>
                  <a:gd name="T21" fmla="*/ 6 h 7"/>
                  <a:gd name="T22" fmla="*/ 9 w 22"/>
                  <a:gd name="T23" fmla="*/ 7 h 7"/>
                  <a:gd name="T24" fmla="*/ 13 w 22"/>
                  <a:gd name="T25" fmla="*/ 6 h 7"/>
                  <a:gd name="T26" fmla="*/ 15 w 22"/>
                  <a:gd name="T27" fmla="*/ 6 h 7"/>
                  <a:gd name="T28" fmla="*/ 15 w 22"/>
                  <a:gd name="T29" fmla="*/ 6 h 7"/>
                  <a:gd name="T30" fmla="*/ 17 w 22"/>
                  <a:gd name="T31" fmla="*/ 6 h 7"/>
                  <a:gd name="T32" fmla="*/ 18 w 22"/>
                  <a:gd name="T33" fmla="*/ 6 h 7"/>
                  <a:gd name="T34" fmla="*/ 18 w 22"/>
                  <a:gd name="T35" fmla="*/ 6 h 7"/>
                  <a:gd name="T36" fmla="*/ 20 w 22"/>
                  <a:gd name="T37" fmla="*/ 6 h 7"/>
                  <a:gd name="T38" fmla="*/ 22 w 22"/>
                  <a:gd name="T39" fmla="*/ 4 h 7"/>
                  <a:gd name="T40" fmla="*/ 20 w 22"/>
                  <a:gd name="T41" fmla="*/ 4 h 7"/>
                  <a:gd name="T42" fmla="*/ 20 w 22"/>
                  <a:gd name="T43" fmla="*/ 4 h 7"/>
                  <a:gd name="T44" fmla="*/ 18 w 22"/>
                  <a:gd name="T45" fmla="*/ 4 h 7"/>
                  <a:gd name="T46" fmla="*/ 18 w 22"/>
                  <a:gd name="T47" fmla="*/ 4 h 7"/>
                  <a:gd name="T48" fmla="*/ 17 w 22"/>
                  <a:gd name="T49" fmla="*/ 4 h 7"/>
                  <a:gd name="T50" fmla="*/ 17 w 22"/>
                  <a:gd name="T51" fmla="*/ 2 h 7"/>
                  <a:gd name="T52" fmla="*/ 15 w 22"/>
                  <a:gd name="T53" fmla="*/ 2 h 7"/>
                  <a:gd name="T54" fmla="*/ 13 w 22"/>
                  <a:gd name="T55" fmla="*/ 2 h 7"/>
                  <a:gd name="T56" fmla="*/ 11 w 22"/>
                  <a:gd name="T57" fmla="*/ 2 h 7"/>
                  <a:gd name="T58" fmla="*/ 11 w 22"/>
                  <a:gd name="T59" fmla="*/ 2 h 7"/>
                  <a:gd name="T60" fmla="*/ 6 w 22"/>
                  <a:gd name="T61" fmla="*/ 2 h 7"/>
                  <a:gd name="T62" fmla="*/ 6 w 22"/>
                  <a:gd name="T63" fmla="*/ 2 h 7"/>
                  <a:gd name="T64" fmla="*/ 4 w 22"/>
                  <a:gd name="T65" fmla="*/ 2 h 7"/>
                  <a:gd name="T66" fmla="*/ 6 w 22"/>
                  <a:gd name="T67" fmla="*/ 0 h 7"/>
                  <a:gd name="T68" fmla="*/ 4 w 22"/>
                  <a:gd name="T69" fmla="*/ 0 h 7"/>
                  <a:gd name="T70" fmla="*/ 4 w 22"/>
                  <a:gd name="T71" fmla="*/ 0 h 7"/>
                  <a:gd name="T72" fmla="*/ 2 w 22"/>
                  <a:gd name="T73" fmla="*/ 0 h 7"/>
                  <a:gd name="T74" fmla="*/ 0 w 22"/>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7">
                    <a:moveTo>
                      <a:pt x="0" y="0"/>
                    </a:moveTo>
                    <a:lnTo>
                      <a:pt x="0" y="0"/>
                    </a:lnTo>
                    <a:lnTo>
                      <a:pt x="0" y="0"/>
                    </a:lnTo>
                    <a:lnTo>
                      <a:pt x="0" y="4"/>
                    </a:lnTo>
                    <a:lnTo>
                      <a:pt x="0" y="4"/>
                    </a:lnTo>
                    <a:lnTo>
                      <a:pt x="2" y="4"/>
                    </a:lnTo>
                    <a:lnTo>
                      <a:pt x="4" y="4"/>
                    </a:lnTo>
                    <a:lnTo>
                      <a:pt x="6" y="4"/>
                    </a:lnTo>
                    <a:lnTo>
                      <a:pt x="8" y="4"/>
                    </a:lnTo>
                    <a:lnTo>
                      <a:pt x="8" y="6"/>
                    </a:lnTo>
                    <a:lnTo>
                      <a:pt x="9" y="6"/>
                    </a:lnTo>
                    <a:lnTo>
                      <a:pt x="9" y="7"/>
                    </a:lnTo>
                    <a:lnTo>
                      <a:pt x="13" y="6"/>
                    </a:lnTo>
                    <a:lnTo>
                      <a:pt x="15" y="6"/>
                    </a:lnTo>
                    <a:lnTo>
                      <a:pt x="15" y="6"/>
                    </a:lnTo>
                    <a:lnTo>
                      <a:pt x="17" y="6"/>
                    </a:lnTo>
                    <a:lnTo>
                      <a:pt x="18" y="6"/>
                    </a:lnTo>
                    <a:lnTo>
                      <a:pt x="18" y="6"/>
                    </a:lnTo>
                    <a:lnTo>
                      <a:pt x="20" y="6"/>
                    </a:lnTo>
                    <a:lnTo>
                      <a:pt x="22" y="4"/>
                    </a:lnTo>
                    <a:lnTo>
                      <a:pt x="20" y="4"/>
                    </a:lnTo>
                    <a:lnTo>
                      <a:pt x="20" y="4"/>
                    </a:lnTo>
                    <a:lnTo>
                      <a:pt x="18" y="4"/>
                    </a:lnTo>
                    <a:lnTo>
                      <a:pt x="18" y="4"/>
                    </a:lnTo>
                    <a:lnTo>
                      <a:pt x="17" y="4"/>
                    </a:lnTo>
                    <a:lnTo>
                      <a:pt x="17" y="2"/>
                    </a:lnTo>
                    <a:lnTo>
                      <a:pt x="15" y="2"/>
                    </a:lnTo>
                    <a:lnTo>
                      <a:pt x="13" y="2"/>
                    </a:lnTo>
                    <a:lnTo>
                      <a:pt x="11" y="2"/>
                    </a:lnTo>
                    <a:lnTo>
                      <a:pt x="11" y="2"/>
                    </a:lnTo>
                    <a:lnTo>
                      <a:pt x="6" y="2"/>
                    </a:lnTo>
                    <a:lnTo>
                      <a:pt x="6" y="2"/>
                    </a:lnTo>
                    <a:lnTo>
                      <a:pt x="4" y="2"/>
                    </a:lnTo>
                    <a:lnTo>
                      <a:pt x="6" y="0"/>
                    </a:lnTo>
                    <a:lnTo>
                      <a:pt x="4" y="0"/>
                    </a:lnTo>
                    <a:lnTo>
                      <a:pt x="4"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Freeform 384"/>
              <p:cNvSpPr/>
              <p:nvPr/>
            </p:nvSpPr>
            <p:spPr bwMode="auto">
              <a:xfrm>
                <a:off x="1997" y="1227"/>
                <a:ext cx="4" cy="4"/>
              </a:xfrm>
              <a:custGeom>
                <a:avLst/>
                <a:gdLst>
                  <a:gd name="T0" fmla="*/ 4 w 4"/>
                  <a:gd name="T1" fmla="*/ 4 h 4"/>
                  <a:gd name="T2" fmla="*/ 4 w 4"/>
                  <a:gd name="T3" fmla="*/ 2 h 4"/>
                  <a:gd name="T4" fmla="*/ 2 w 4"/>
                  <a:gd name="T5" fmla="*/ 2 h 4"/>
                  <a:gd name="T6" fmla="*/ 2 w 4"/>
                  <a:gd name="T7" fmla="*/ 0 h 4"/>
                  <a:gd name="T8" fmla="*/ 2 w 4"/>
                  <a:gd name="T9" fmla="*/ 0 h 4"/>
                  <a:gd name="T10" fmla="*/ 0 w 4"/>
                  <a:gd name="T11" fmla="*/ 2 h 4"/>
                  <a:gd name="T12" fmla="*/ 2 w 4"/>
                  <a:gd name="T13" fmla="*/ 4 h 4"/>
                  <a:gd name="T14" fmla="*/ 2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2" y="2"/>
                    </a:lnTo>
                    <a:lnTo>
                      <a:pt x="2" y="0"/>
                    </a:lnTo>
                    <a:lnTo>
                      <a:pt x="2" y="0"/>
                    </a:lnTo>
                    <a:lnTo>
                      <a:pt x="0" y="2"/>
                    </a:lnTo>
                    <a:lnTo>
                      <a:pt x="2" y="4"/>
                    </a:lnTo>
                    <a:lnTo>
                      <a:pt x="2"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Freeform 385"/>
              <p:cNvSpPr/>
              <p:nvPr/>
            </p:nvSpPr>
            <p:spPr bwMode="auto">
              <a:xfrm>
                <a:off x="2017" y="1222"/>
                <a:ext cx="13" cy="9"/>
              </a:xfrm>
              <a:custGeom>
                <a:avLst/>
                <a:gdLst>
                  <a:gd name="T0" fmla="*/ 6 w 13"/>
                  <a:gd name="T1" fmla="*/ 5 h 9"/>
                  <a:gd name="T2" fmla="*/ 7 w 13"/>
                  <a:gd name="T3" fmla="*/ 5 h 9"/>
                  <a:gd name="T4" fmla="*/ 9 w 13"/>
                  <a:gd name="T5" fmla="*/ 7 h 9"/>
                  <a:gd name="T6" fmla="*/ 9 w 13"/>
                  <a:gd name="T7" fmla="*/ 7 h 9"/>
                  <a:gd name="T8" fmla="*/ 9 w 13"/>
                  <a:gd name="T9" fmla="*/ 9 h 9"/>
                  <a:gd name="T10" fmla="*/ 11 w 13"/>
                  <a:gd name="T11" fmla="*/ 9 h 9"/>
                  <a:gd name="T12" fmla="*/ 13 w 13"/>
                  <a:gd name="T13" fmla="*/ 9 h 9"/>
                  <a:gd name="T14" fmla="*/ 13 w 13"/>
                  <a:gd name="T15" fmla="*/ 9 h 9"/>
                  <a:gd name="T16" fmla="*/ 13 w 13"/>
                  <a:gd name="T17" fmla="*/ 9 h 9"/>
                  <a:gd name="T18" fmla="*/ 13 w 13"/>
                  <a:gd name="T19" fmla="*/ 7 h 9"/>
                  <a:gd name="T20" fmla="*/ 11 w 13"/>
                  <a:gd name="T21" fmla="*/ 7 h 9"/>
                  <a:gd name="T22" fmla="*/ 9 w 13"/>
                  <a:gd name="T23" fmla="*/ 5 h 9"/>
                  <a:gd name="T24" fmla="*/ 9 w 13"/>
                  <a:gd name="T25" fmla="*/ 3 h 9"/>
                  <a:gd name="T26" fmla="*/ 7 w 13"/>
                  <a:gd name="T27" fmla="*/ 3 h 9"/>
                  <a:gd name="T28" fmla="*/ 6 w 13"/>
                  <a:gd name="T29" fmla="*/ 1 h 9"/>
                  <a:gd name="T30" fmla="*/ 6 w 13"/>
                  <a:gd name="T31" fmla="*/ 1 h 9"/>
                  <a:gd name="T32" fmla="*/ 2 w 13"/>
                  <a:gd name="T33" fmla="*/ 0 h 9"/>
                  <a:gd name="T34" fmla="*/ 2 w 13"/>
                  <a:gd name="T35" fmla="*/ 0 h 9"/>
                  <a:gd name="T36" fmla="*/ 2 w 13"/>
                  <a:gd name="T37" fmla="*/ 0 h 9"/>
                  <a:gd name="T38" fmla="*/ 0 w 13"/>
                  <a:gd name="T39" fmla="*/ 0 h 9"/>
                  <a:gd name="T40" fmla="*/ 0 w 13"/>
                  <a:gd name="T41" fmla="*/ 1 h 9"/>
                  <a:gd name="T42" fmla="*/ 0 w 13"/>
                  <a:gd name="T43" fmla="*/ 1 h 9"/>
                  <a:gd name="T44" fmla="*/ 4 w 13"/>
                  <a:gd name="T45" fmla="*/ 1 h 9"/>
                  <a:gd name="T46" fmla="*/ 4 w 13"/>
                  <a:gd name="T47" fmla="*/ 3 h 9"/>
                  <a:gd name="T48" fmla="*/ 4 w 13"/>
                  <a:gd name="T49" fmla="*/ 5 h 9"/>
                  <a:gd name="T50" fmla="*/ 6 w 13"/>
                  <a:gd name="T5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9">
                    <a:moveTo>
                      <a:pt x="6" y="5"/>
                    </a:moveTo>
                    <a:lnTo>
                      <a:pt x="7" y="5"/>
                    </a:lnTo>
                    <a:lnTo>
                      <a:pt x="9" y="7"/>
                    </a:lnTo>
                    <a:lnTo>
                      <a:pt x="9" y="7"/>
                    </a:lnTo>
                    <a:lnTo>
                      <a:pt x="9" y="9"/>
                    </a:lnTo>
                    <a:lnTo>
                      <a:pt x="11" y="9"/>
                    </a:lnTo>
                    <a:lnTo>
                      <a:pt x="13" y="9"/>
                    </a:lnTo>
                    <a:lnTo>
                      <a:pt x="13" y="9"/>
                    </a:lnTo>
                    <a:lnTo>
                      <a:pt x="13" y="9"/>
                    </a:lnTo>
                    <a:lnTo>
                      <a:pt x="13" y="7"/>
                    </a:lnTo>
                    <a:lnTo>
                      <a:pt x="11" y="7"/>
                    </a:lnTo>
                    <a:lnTo>
                      <a:pt x="9" y="5"/>
                    </a:lnTo>
                    <a:lnTo>
                      <a:pt x="9" y="3"/>
                    </a:lnTo>
                    <a:lnTo>
                      <a:pt x="7" y="3"/>
                    </a:lnTo>
                    <a:lnTo>
                      <a:pt x="6" y="1"/>
                    </a:lnTo>
                    <a:lnTo>
                      <a:pt x="6" y="1"/>
                    </a:lnTo>
                    <a:lnTo>
                      <a:pt x="2" y="0"/>
                    </a:lnTo>
                    <a:lnTo>
                      <a:pt x="2" y="0"/>
                    </a:lnTo>
                    <a:lnTo>
                      <a:pt x="2" y="0"/>
                    </a:lnTo>
                    <a:lnTo>
                      <a:pt x="0" y="0"/>
                    </a:lnTo>
                    <a:lnTo>
                      <a:pt x="0" y="1"/>
                    </a:lnTo>
                    <a:lnTo>
                      <a:pt x="0" y="1"/>
                    </a:lnTo>
                    <a:lnTo>
                      <a:pt x="4" y="1"/>
                    </a:lnTo>
                    <a:lnTo>
                      <a:pt x="4" y="3"/>
                    </a:lnTo>
                    <a:lnTo>
                      <a:pt x="4"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Freeform 386"/>
              <p:cNvSpPr/>
              <p:nvPr/>
            </p:nvSpPr>
            <p:spPr bwMode="auto">
              <a:xfrm>
                <a:off x="2021" y="1209"/>
                <a:ext cx="2" cy="4"/>
              </a:xfrm>
              <a:custGeom>
                <a:avLst/>
                <a:gdLst>
                  <a:gd name="T0" fmla="*/ 2 w 2"/>
                  <a:gd name="T1" fmla="*/ 4 h 4"/>
                  <a:gd name="T2" fmla="*/ 2 w 2"/>
                  <a:gd name="T3" fmla="*/ 2 h 4"/>
                  <a:gd name="T4" fmla="*/ 0 w 2"/>
                  <a:gd name="T5" fmla="*/ 0 h 4"/>
                  <a:gd name="T6" fmla="*/ 2 w 2"/>
                  <a:gd name="T7" fmla="*/ 2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0" y="0"/>
                    </a:lnTo>
                    <a:lnTo>
                      <a:pt x="2" y="2"/>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Freeform 387"/>
              <p:cNvSpPr/>
              <p:nvPr/>
            </p:nvSpPr>
            <p:spPr bwMode="auto">
              <a:xfrm>
                <a:off x="1992" y="1214"/>
                <a:ext cx="2" cy="4"/>
              </a:xfrm>
              <a:custGeom>
                <a:avLst/>
                <a:gdLst>
                  <a:gd name="T0" fmla="*/ 2 w 2"/>
                  <a:gd name="T1" fmla="*/ 4 h 4"/>
                  <a:gd name="T2" fmla="*/ 2 w 2"/>
                  <a:gd name="T3" fmla="*/ 4 h 4"/>
                  <a:gd name="T4" fmla="*/ 2 w 2"/>
                  <a:gd name="T5" fmla="*/ 0 h 4"/>
                  <a:gd name="T6" fmla="*/ 0 w 2"/>
                  <a:gd name="T7" fmla="*/ 0 h 4"/>
                  <a:gd name="T8" fmla="*/ 0 w 2"/>
                  <a:gd name="T9" fmla="*/ 0 h 4"/>
                  <a:gd name="T10" fmla="*/ 0 w 2"/>
                  <a:gd name="T11" fmla="*/ 2 h 4"/>
                  <a:gd name="T12" fmla="*/ 2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0"/>
                    </a:lnTo>
                    <a:lnTo>
                      <a:pt x="0" y="0"/>
                    </a:lnTo>
                    <a:lnTo>
                      <a:pt x="0" y="0"/>
                    </a:lnTo>
                    <a:lnTo>
                      <a:pt x="0" y="2"/>
                    </a:lnTo>
                    <a:lnTo>
                      <a:pt x="2" y="4"/>
                    </a:lnTo>
                    <a:lnTo>
                      <a:pt x="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Freeform 388"/>
              <p:cNvSpPr/>
              <p:nvPr/>
            </p:nvSpPr>
            <p:spPr bwMode="auto">
              <a:xfrm>
                <a:off x="1948" y="1162"/>
                <a:ext cx="2" cy="2"/>
              </a:xfrm>
              <a:custGeom>
                <a:avLst/>
                <a:gdLst>
                  <a:gd name="T0" fmla="*/ 2 w 2"/>
                  <a:gd name="T1" fmla="*/ 2 h 2"/>
                  <a:gd name="T2" fmla="*/ 2 w 2"/>
                  <a:gd name="T3" fmla="*/ 2 h 2"/>
                  <a:gd name="T4" fmla="*/ 2 w 2"/>
                  <a:gd name="T5" fmla="*/ 2 h 2"/>
                  <a:gd name="T6" fmla="*/ 2 w 2"/>
                  <a:gd name="T7" fmla="*/ 2 h 2"/>
                  <a:gd name="T8" fmla="*/ 2 w 2"/>
                  <a:gd name="T9" fmla="*/ 0 h 2"/>
                  <a:gd name="T10" fmla="*/ 0 w 2"/>
                  <a:gd name="T11" fmla="*/ 0 h 2"/>
                  <a:gd name="T12" fmla="*/ 0 w 2"/>
                  <a:gd name="T13" fmla="*/ 2 h 2"/>
                  <a:gd name="T14" fmla="*/ 2 w 2"/>
                  <a:gd name="T15" fmla="*/ 2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2"/>
                    </a:lnTo>
                    <a:lnTo>
                      <a:pt x="2" y="2"/>
                    </a:lnTo>
                    <a:lnTo>
                      <a:pt x="2" y="2"/>
                    </a:lnTo>
                    <a:lnTo>
                      <a:pt x="2" y="0"/>
                    </a:lnTo>
                    <a:lnTo>
                      <a:pt x="0" y="0"/>
                    </a:lnTo>
                    <a:lnTo>
                      <a:pt x="0" y="2"/>
                    </a:lnTo>
                    <a:lnTo>
                      <a:pt x="2" y="2"/>
                    </a:lnTo>
                    <a:lnTo>
                      <a:pt x="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Freeform 389"/>
              <p:cNvSpPr/>
              <p:nvPr/>
            </p:nvSpPr>
            <p:spPr bwMode="auto">
              <a:xfrm>
                <a:off x="1948" y="1164"/>
                <a:ext cx="2" cy="3"/>
              </a:xfrm>
              <a:custGeom>
                <a:avLst/>
                <a:gdLst>
                  <a:gd name="T0" fmla="*/ 0 w 2"/>
                  <a:gd name="T1" fmla="*/ 2 h 3"/>
                  <a:gd name="T2" fmla="*/ 2 w 2"/>
                  <a:gd name="T3" fmla="*/ 3 h 3"/>
                  <a:gd name="T4" fmla="*/ 0 w 2"/>
                  <a:gd name="T5" fmla="*/ 2 h 3"/>
                  <a:gd name="T6" fmla="*/ 0 w 2"/>
                  <a:gd name="T7" fmla="*/ 0 h 3"/>
                  <a:gd name="T8" fmla="*/ 0 w 2"/>
                  <a:gd name="T9" fmla="*/ 0 h 3"/>
                  <a:gd name="T10" fmla="*/ 0 w 2"/>
                  <a:gd name="T11" fmla="*/ 0 h 3"/>
                  <a:gd name="T12" fmla="*/ 0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2"/>
                    </a:moveTo>
                    <a:lnTo>
                      <a:pt x="2" y="3"/>
                    </a:lnTo>
                    <a:lnTo>
                      <a:pt x="0" y="2"/>
                    </a:lnTo>
                    <a:lnTo>
                      <a:pt x="0" y="0"/>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Freeform 390"/>
              <p:cNvSpPr/>
              <p:nvPr/>
            </p:nvSpPr>
            <p:spPr bwMode="auto">
              <a:xfrm>
                <a:off x="1948" y="1162"/>
                <a:ext cx="0" cy="2"/>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Freeform 391"/>
              <p:cNvSpPr/>
              <p:nvPr/>
            </p:nvSpPr>
            <p:spPr bwMode="auto">
              <a:xfrm>
                <a:off x="1965" y="1180"/>
                <a:ext cx="3" cy="0"/>
              </a:xfrm>
              <a:custGeom>
                <a:avLst/>
                <a:gdLst>
                  <a:gd name="T0" fmla="*/ 3 w 3"/>
                  <a:gd name="T1" fmla="*/ 3 w 3"/>
                  <a:gd name="T2" fmla="*/ 1 w 3"/>
                  <a:gd name="T3" fmla="*/ 0 w 3"/>
                  <a:gd name="T4" fmla="*/ 0 w 3"/>
                  <a:gd name="T5" fmla="*/ 0 w 3"/>
                  <a:gd name="T6" fmla="*/ 1 w 3"/>
                  <a:gd name="T7" fmla="*/ 3 w 3"/>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
                    <a:moveTo>
                      <a:pt x="3" y="0"/>
                    </a:moveTo>
                    <a:lnTo>
                      <a:pt x="3" y="0"/>
                    </a:lnTo>
                    <a:lnTo>
                      <a:pt x="1" y="0"/>
                    </a:lnTo>
                    <a:lnTo>
                      <a:pt x="0" y="0"/>
                    </a:lnTo>
                    <a:lnTo>
                      <a:pt x="0" y="0"/>
                    </a:lnTo>
                    <a:lnTo>
                      <a:pt x="0" y="0"/>
                    </a:lnTo>
                    <a:lnTo>
                      <a:pt x="1" y="0"/>
                    </a:lnTo>
                    <a:lnTo>
                      <a:pt x="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Freeform 392"/>
              <p:cNvSpPr/>
              <p:nvPr/>
            </p:nvSpPr>
            <p:spPr bwMode="auto">
              <a:xfrm>
                <a:off x="1966" y="1184"/>
                <a:ext cx="4" cy="0"/>
              </a:xfrm>
              <a:custGeom>
                <a:avLst/>
                <a:gdLst>
                  <a:gd name="T0" fmla="*/ 0 w 4"/>
                  <a:gd name="T1" fmla="*/ 0 w 4"/>
                  <a:gd name="T2" fmla="*/ 0 w 4"/>
                  <a:gd name="T3" fmla="*/ 4 w 4"/>
                  <a:gd name="T4" fmla="*/ 4 w 4"/>
                  <a:gd name="T5" fmla="*/ 4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0" y="0"/>
                    </a:lnTo>
                    <a:lnTo>
                      <a:pt x="4" y="0"/>
                    </a:lnTo>
                    <a:lnTo>
                      <a:pt x="4" y="0"/>
                    </a:lnTo>
                    <a:lnTo>
                      <a:pt x="4"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Freeform 393"/>
              <p:cNvSpPr/>
              <p:nvPr/>
            </p:nvSpPr>
            <p:spPr bwMode="auto">
              <a:xfrm>
                <a:off x="1927" y="1270"/>
                <a:ext cx="1" cy="2"/>
              </a:xfrm>
              <a:custGeom>
                <a:avLst/>
                <a:gdLst>
                  <a:gd name="T0" fmla="*/ 0 w 1"/>
                  <a:gd name="T1" fmla="*/ 2 h 2"/>
                  <a:gd name="T2" fmla="*/ 1 w 1"/>
                  <a:gd name="T3" fmla="*/ 2 h 2"/>
                  <a:gd name="T4" fmla="*/ 1 w 1"/>
                  <a:gd name="T5" fmla="*/ 2 h 2"/>
                  <a:gd name="T6" fmla="*/ 1 w 1"/>
                  <a:gd name="T7" fmla="*/ 0 h 2"/>
                  <a:gd name="T8" fmla="*/ 0 w 1"/>
                  <a:gd name="T9" fmla="*/ 2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1" y="2"/>
                    </a:lnTo>
                    <a:lnTo>
                      <a:pt x="1" y="2"/>
                    </a:lnTo>
                    <a:lnTo>
                      <a:pt x="1"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Freeform 394"/>
              <p:cNvSpPr/>
              <p:nvPr/>
            </p:nvSpPr>
            <p:spPr bwMode="auto">
              <a:xfrm>
                <a:off x="1715" y="1323"/>
                <a:ext cx="5" cy="5"/>
              </a:xfrm>
              <a:custGeom>
                <a:avLst/>
                <a:gdLst>
                  <a:gd name="T0" fmla="*/ 0 w 5"/>
                  <a:gd name="T1" fmla="*/ 0 h 5"/>
                  <a:gd name="T2" fmla="*/ 0 w 5"/>
                  <a:gd name="T3" fmla="*/ 2 h 5"/>
                  <a:gd name="T4" fmla="*/ 0 w 5"/>
                  <a:gd name="T5" fmla="*/ 4 h 5"/>
                  <a:gd name="T6" fmla="*/ 0 w 5"/>
                  <a:gd name="T7" fmla="*/ 5 h 5"/>
                  <a:gd name="T8" fmla="*/ 2 w 5"/>
                  <a:gd name="T9" fmla="*/ 4 h 5"/>
                  <a:gd name="T10" fmla="*/ 3 w 5"/>
                  <a:gd name="T11" fmla="*/ 2 h 5"/>
                  <a:gd name="T12" fmla="*/ 5 w 5"/>
                  <a:gd name="T13" fmla="*/ 0 h 5"/>
                  <a:gd name="T14" fmla="*/ 5 w 5"/>
                  <a:gd name="T15" fmla="*/ 0 h 5"/>
                  <a:gd name="T16" fmla="*/ 3 w 5"/>
                  <a:gd name="T17" fmla="*/ 0 h 5"/>
                  <a:gd name="T18" fmla="*/ 2 w 5"/>
                  <a:gd name="T19" fmla="*/ 0 h 5"/>
                  <a:gd name="T20" fmla="*/ 0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0" y="0"/>
                    </a:moveTo>
                    <a:lnTo>
                      <a:pt x="0" y="2"/>
                    </a:lnTo>
                    <a:lnTo>
                      <a:pt x="0" y="4"/>
                    </a:lnTo>
                    <a:lnTo>
                      <a:pt x="0" y="5"/>
                    </a:lnTo>
                    <a:lnTo>
                      <a:pt x="2" y="4"/>
                    </a:lnTo>
                    <a:lnTo>
                      <a:pt x="3" y="2"/>
                    </a:lnTo>
                    <a:lnTo>
                      <a:pt x="5" y="0"/>
                    </a:lnTo>
                    <a:lnTo>
                      <a:pt x="5" y="0"/>
                    </a:lnTo>
                    <a:lnTo>
                      <a:pt x="3"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Freeform 395"/>
              <p:cNvSpPr/>
              <p:nvPr/>
            </p:nvSpPr>
            <p:spPr bwMode="auto">
              <a:xfrm>
                <a:off x="1722" y="1327"/>
                <a:ext cx="4" cy="3"/>
              </a:xfrm>
              <a:custGeom>
                <a:avLst/>
                <a:gdLst>
                  <a:gd name="T0" fmla="*/ 0 w 4"/>
                  <a:gd name="T1" fmla="*/ 1 h 3"/>
                  <a:gd name="T2" fmla="*/ 0 w 4"/>
                  <a:gd name="T3" fmla="*/ 3 h 3"/>
                  <a:gd name="T4" fmla="*/ 2 w 4"/>
                  <a:gd name="T5" fmla="*/ 3 h 3"/>
                  <a:gd name="T6" fmla="*/ 2 w 4"/>
                  <a:gd name="T7" fmla="*/ 3 h 3"/>
                  <a:gd name="T8" fmla="*/ 4 w 4"/>
                  <a:gd name="T9" fmla="*/ 3 h 3"/>
                  <a:gd name="T10" fmla="*/ 4 w 4"/>
                  <a:gd name="T11" fmla="*/ 1 h 3"/>
                  <a:gd name="T12" fmla="*/ 4 w 4"/>
                  <a:gd name="T13" fmla="*/ 1 h 3"/>
                  <a:gd name="T14" fmla="*/ 4 w 4"/>
                  <a:gd name="T15" fmla="*/ 1 h 3"/>
                  <a:gd name="T16" fmla="*/ 4 w 4"/>
                  <a:gd name="T17" fmla="*/ 0 h 3"/>
                  <a:gd name="T18" fmla="*/ 2 w 4"/>
                  <a:gd name="T19" fmla="*/ 0 h 3"/>
                  <a:gd name="T20" fmla="*/ 0 w 4"/>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
                    <a:moveTo>
                      <a:pt x="0" y="1"/>
                    </a:moveTo>
                    <a:lnTo>
                      <a:pt x="0" y="3"/>
                    </a:lnTo>
                    <a:lnTo>
                      <a:pt x="2" y="3"/>
                    </a:lnTo>
                    <a:lnTo>
                      <a:pt x="2" y="3"/>
                    </a:lnTo>
                    <a:lnTo>
                      <a:pt x="4" y="3"/>
                    </a:lnTo>
                    <a:lnTo>
                      <a:pt x="4" y="1"/>
                    </a:lnTo>
                    <a:lnTo>
                      <a:pt x="4" y="1"/>
                    </a:lnTo>
                    <a:lnTo>
                      <a:pt x="4" y="1"/>
                    </a:lnTo>
                    <a:lnTo>
                      <a:pt x="4" y="0"/>
                    </a:lnTo>
                    <a:lnTo>
                      <a:pt x="2" y="0"/>
                    </a:lnTo>
                    <a:lnTo>
                      <a:pt x="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Freeform 396"/>
              <p:cNvSpPr/>
              <p:nvPr/>
            </p:nvSpPr>
            <p:spPr bwMode="auto">
              <a:xfrm>
                <a:off x="1735" y="1321"/>
                <a:ext cx="3" cy="6"/>
              </a:xfrm>
              <a:custGeom>
                <a:avLst/>
                <a:gdLst>
                  <a:gd name="T0" fmla="*/ 1 w 3"/>
                  <a:gd name="T1" fmla="*/ 2 h 6"/>
                  <a:gd name="T2" fmla="*/ 0 w 3"/>
                  <a:gd name="T3" fmla="*/ 4 h 6"/>
                  <a:gd name="T4" fmla="*/ 0 w 3"/>
                  <a:gd name="T5" fmla="*/ 6 h 6"/>
                  <a:gd name="T6" fmla="*/ 0 w 3"/>
                  <a:gd name="T7" fmla="*/ 6 h 6"/>
                  <a:gd name="T8" fmla="*/ 1 w 3"/>
                  <a:gd name="T9" fmla="*/ 6 h 6"/>
                  <a:gd name="T10" fmla="*/ 1 w 3"/>
                  <a:gd name="T11" fmla="*/ 4 h 6"/>
                  <a:gd name="T12" fmla="*/ 3 w 3"/>
                  <a:gd name="T13" fmla="*/ 2 h 6"/>
                  <a:gd name="T14" fmla="*/ 3 w 3"/>
                  <a:gd name="T15" fmla="*/ 0 h 6"/>
                  <a:gd name="T16" fmla="*/ 1 w 3"/>
                  <a:gd name="T17" fmla="*/ 0 h 6"/>
                  <a:gd name="T18" fmla="*/ 1 w 3"/>
                  <a:gd name="T19" fmla="*/ 2 h 6"/>
                  <a:gd name="T20" fmla="*/ 1 w 3"/>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1" y="2"/>
                    </a:moveTo>
                    <a:lnTo>
                      <a:pt x="0" y="4"/>
                    </a:lnTo>
                    <a:lnTo>
                      <a:pt x="0" y="6"/>
                    </a:lnTo>
                    <a:lnTo>
                      <a:pt x="0" y="6"/>
                    </a:lnTo>
                    <a:lnTo>
                      <a:pt x="1" y="6"/>
                    </a:lnTo>
                    <a:lnTo>
                      <a:pt x="1" y="4"/>
                    </a:lnTo>
                    <a:lnTo>
                      <a:pt x="3" y="2"/>
                    </a:lnTo>
                    <a:lnTo>
                      <a:pt x="3" y="0"/>
                    </a:lnTo>
                    <a:lnTo>
                      <a:pt x="1" y="0"/>
                    </a:lnTo>
                    <a:lnTo>
                      <a:pt x="1" y="2"/>
                    </a:lnTo>
                    <a:lnTo>
                      <a:pt x="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8" name="Freeform 397"/>
              <p:cNvSpPr/>
              <p:nvPr/>
            </p:nvSpPr>
            <p:spPr bwMode="auto">
              <a:xfrm>
                <a:off x="1738" y="1316"/>
                <a:ext cx="4" cy="3"/>
              </a:xfrm>
              <a:custGeom>
                <a:avLst/>
                <a:gdLst>
                  <a:gd name="T0" fmla="*/ 0 w 4"/>
                  <a:gd name="T1" fmla="*/ 2 h 3"/>
                  <a:gd name="T2" fmla="*/ 0 w 4"/>
                  <a:gd name="T3" fmla="*/ 3 h 3"/>
                  <a:gd name="T4" fmla="*/ 0 w 4"/>
                  <a:gd name="T5" fmla="*/ 3 h 3"/>
                  <a:gd name="T6" fmla="*/ 2 w 4"/>
                  <a:gd name="T7" fmla="*/ 3 h 3"/>
                  <a:gd name="T8" fmla="*/ 2 w 4"/>
                  <a:gd name="T9" fmla="*/ 3 h 3"/>
                  <a:gd name="T10" fmla="*/ 2 w 4"/>
                  <a:gd name="T11" fmla="*/ 2 h 3"/>
                  <a:gd name="T12" fmla="*/ 4 w 4"/>
                  <a:gd name="T13" fmla="*/ 0 h 3"/>
                  <a:gd name="T14" fmla="*/ 2 w 4"/>
                  <a:gd name="T15" fmla="*/ 0 h 3"/>
                  <a:gd name="T16" fmla="*/ 2 w 4"/>
                  <a:gd name="T17" fmla="*/ 2 h 3"/>
                  <a:gd name="T18" fmla="*/ 0 w 4"/>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2"/>
                    </a:moveTo>
                    <a:lnTo>
                      <a:pt x="0" y="3"/>
                    </a:lnTo>
                    <a:lnTo>
                      <a:pt x="0" y="3"/>
                    </a:lnTo>
                    <a:lnTo>
                      <a:pt x="2" y="3"/>
                    </a:lnTo>
                    <a:lnTo>
                      <a:pt x="2" y="3"/>
                    </a:lnTo>
                    <a:lnTo>
                      <a:pt x="2" y="2"/>
                    </a:lnTo>
                    <a:lnTo>
                      <a:pt x="4" y="0"/>
                    </a:lnTo>
                    <a:lnTo>
                      <a:pt x="2" y="0"/>
                    </a:lnTo>
                    <a:lnTo>
                      <a:pt x="2" y="2"/>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9" name="Freeform 398"/>
              <p:cNvSpPr/>
              <p:nvPr/>
            </p:nvSpPr>
            <p:spPr bwMode="auto">
              <a:xfrm>
                <a:off x="1642" y="1431"/>
                <a:ext cx="2" cy="2"/>
              </a:xfrm>
              <a:custGeom>
                <a:avLst/>
                <a:gdLst>
                  <a:gd name="T0" fmla="*/ 0 w 2"/>
                  <a:gd name="T1" fmla="*/ 2 h 2"/>
                  <a:gd name="T2" fmla="*/ 0 w 2"/>
                  <a:gd name="T3" fmla="*/ 2 h 2"/>
                  <a:gd name="T4" fmla="*/ 0 w 2"/>
                  <a:gd name="T5" fmla="*/ 2 h 2"/>
                  <a:gd name="T6" fmla="*/ 2 w 2"/>
                  <a:gd name="T7" fmla="*/ 2 h 2"/>
                  <a:gd name="T8" fmla="*/ 2 w 2"/>
                  <a:gd name="T9" fmla="*/ 2 h 2"/>
                  <a:gd name="T10" fmla="*/ 2 w 2"/>
                  <a:gd name="T11" fmla="*/ 0 h 2"/>
                  <a:gd name="T12" fmla="*/ 0 w 2"/>
                  <a:gd name="T13" fmla="*/ 0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0" y="2"/>
                    </a:lnTo>
                    <a:lnTo>
                      <a:pt x="2" y="2"/>
                    </a:lnTo>
                    <a:lnTo>
                      <a:pt x="2" y="2"/>
                    </a:lnTo>
                    <a:lnTo>
                      <a:pt x="2"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0" name="Freeform 399"/>
              <p:cNvSpPr/>
              <p:nvPr/>
            </p:nvSpPr>
            <p:spPr bwMode="auto">
              <a:xfrm>
                <a:off x="1650" y="1437"/>
                <a:ext cx="1" cy="2"/>
              </a:xfrm>
              <a:custGeom>
                <a:avLst/>
                <a:gdLst>
                  <a:gd name="T0" fmla="*/ 0 w 1"/>
                  <a:gd name="T1" fmla="*/ 2 h 2"/>
                  <a:gd name="T2" fmla="*/ 0 w 1"/>
                  <a:gd name="T3" fmla="*/ 2 h 2"/>
                  <a:gd name="T4" fmla="*/ 0 w 1"/>
                  <a:gd name="T5" fmla="*/ 2 h 2"/>
                  <a:gd name="T6" fmla="*/ 1 w 1"/>
                  <a:gd name="T7" fmla="*/ 2 h 2"/>
                  <a:gd name="T8" fmla="*/ 1 w 1"/>
                  <a:gd name="T9" fmla="*/ 0 h 2"/>
                  <a:gd name="T10" fmla="*/ 0 w 1"/>
                  <a:gd name="T11" fmla="*/ 0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lnTo>
                      <a:pt x="0" y="2"/>
                    </a:lnTo>
                    <a:lnTo>
                      <a:pt x="0" y="2"/>
                    </a:lnTo>
                    <a:lnTo>
                      <a:pt x="1" y="2"/>
                    </a:lnTo>
                    <a:lnTo>
                      <a:pt x="1"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1" name="Freeform 400"/>
              <p:cNvSpPr/>
              <p:nvPr/>
            </p:nvSpPr>
            <p:spPr bwMode="auto">
              <a:xfrm>
                <a:off x="1660" y="1433"/>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2" name="Freeform 401"/>
              <p:cNvSpPr/>
              <p:nvPr/>
            </p:nvSpPr>
            <p:spPr bwMode="auto">
              <a:xfrm>
                <a:off x="1660" y="1442"/>
                <a:ext cx="2" cy="2"/>
              </a:xfrm>
              <a:custGeom>
                <a:avLst/>
                <a:gdLst>
                  <a:gd name="T0" fmla="*/ 0 w 2"/>
                  <a:gd name="T1" fmla="*/ 0 h 2"/>
                  <a:gd name="T2" fmla="*/ 0 w 2"/>
                  <a:gd name="T3" fmla="*/ 0 h 2"/>
                  <a:gd name="T4" fmla="*/ 0 w 2"/>
                  <a:gd name="T5" fmla="*/ 2 h 2"/>
                  <a:gd name="T6" fmla="*/ 0 w 2"/>
                  <a:gd name="T7" fmla="*/ 2 h 2"/>
                  <a:gd name="T8" fmla="*/ 0 w 2"/>
                  <a:gd name="T9" fmla="*/ 2 h 2"/>
                  <a:gd name="T10" fmla="*/ 2 w 2"/>
                  <a:gd name="T11" fmla="*/ 2 h 2"/>
                  <a:gd name="T12" fmla="*/ 2 w 2"/>
                  <a:gd name="T13" fmla="*/ 0 h 2"/>
                  <a:gd name="T14" fmla="*/ 2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0" y="2"/>
                    </a:lnTo>
                    <a:lnTo>
                      <a:pt x="0" y="2"/>
                    </a:lnTo>
                    <a:lnTo>
                      <a:pt x="2" y="2"/>
                    </a:lnTo>
                    <a:lnTo>
                      <a:pt x="2" y="0"/>
                    </a:lnTo>
                    <a:lnTo>
                      <a:pt x="2"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3" name="Freeform 402"/>
              <p:cNvSpPr/>
              <p:nvPr/>
            </p:nvSpPr>
            <p:spPr bwMode="auto">
              <a:xfrm>
                <a:off x="1653" y="1450"/>
                <a:ext cx="2" cy="3"/>
              </a:xfrm>
              <a:custGeom>
                <a:avLst/>
                <a:gdLst>
                  <a:gd name="T0" fmla="*/ 2 w 2"/>
                  <a:gd name="T1" fmla="*/ 1 h 3"/>
                  <a:gd name="T2" fmla="*/ 0 w 2"/>
                  <a:gd name="T3" fmla="*/ 0 h 3"/>
                  <a:gd name="T4" fmla="*/ 0 w 2"/>
                  <a:gd name="T5" fmla="*/ 3 h 3"/>
                  <a:gd name="T6" fmla="*/ 0 w 2"/>
                  <a:gd name="T7" fmla="*/ 3 h 3"/>
                  <a:gd name="T8" fmla="*/ 2 w 2"/>
                  <a:gd name="T9" fmla="*/ 3 h 3"/>
                  <a:gd name="T10" fmla="*/ 2 w 2"/>
                  <a:gd name="T11" fmla="*/ 3 h 3"/>
                  <a:gd name="T12" fmla="*/ 2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lnTo>
                      <a:pt x="0" y="0"/>
                    </a:lnTo>
                    <a:lnTo>
                      <a:pt x="0" y="3"/>
                    </a:lnTo>
                    <a:lnTo>
                      <a:pt x="0" y="3"/>
                    </a:lnTo>
                    <a:lnTo>
                      <a:pt x="2" y="3"/>
                    </a:lnTo>
                    <a:lnTo>
                      <a:pt x="2" y="3"/>
                    </a:lnTo>
                    <a:lnTo>
                      <a:pt x="2" y="1"/>
                    </a:lnTo>
                    <a:lnTo>
                      <a:pt x="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4" name="Freeform 403"/>
              <p:cNvSpPr/>
              <p:nvPr/>
            </p:nvSpPr>
            <p:spPr bwMode="auto">
              <a:xfrm>
                <a:off x="1648" y="1453"/>
                <a:ext cx="0" cy="2"/>
              </a:xfrm>
              <a:custGeom>
                <a:avLst/>
                <a:gdLst>
                  <a:gd name="T0" fmla="*/ 2 h 2"/>
                  <a:gd name="T1" fmla="*/ 2 h 2"/>
                  <a:gd name="T2" fmla="*/ 2 h 2"/>
                  <a:gd name="T3" fmla="*/ 2 h 2"/>
                  <a:gd name="T4" fmla="*/ 0 h 2"/>
                  <a:gd name="T5" fmla="*/ 0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2"/>
                    </a:lnTo>
                    <a:lnTo>
                      <a:pt x="0" y="0"/>
                    </a:lnTo>
                    <a:lnTo>
                      <a:pt x="0" y="0"/>
                    </a:lnTo>
                    <a:lnTo>
                      <a:pt x="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5" name="Freeform 404"/>
              <p:cNvSpPr/>
              <p:nvPr/>
            </p:nvSpPr>
            <p:spPr bwMode="auto">
              <a:xfrm>
                <a:off x="1914" y="1560"/>
                <a:ext cx="5" cy="5"/>
              </a:xfrm>
              <a:custGeom>
                <a:avLst/>
                <a:gdLst>
                  <a:gd name="T0" fmla="*/ 4 w 5"/>
                  <a:gd name="T1" fmla="*/ 5 h 5"/>
                  <a:gd name="T2" fmla="*/ 4 w 5"/>
                  <a:gd name="T3" fmla="*/ 5 h 5"/>
                  <a:gd name="T4" fmla="*/ 5 w 5"/>
                  <a:gd name="T5" fmla="*/ 4 h 5"/>
                  <a:gd name="T6" fmla="*/ 5 w 5"/>
                  <a:gd name="T7" fmla="*/ 2 h 5"/>
                  <a:gd name="T8" fmla="*/ 4 w 5"/>
                  <a:gd name="T9" fmla="*/ 0 h 5"/>
                  <a:gd name="T10" fmla="*/ 2 w 5"/>
                  <a:gd name="T11" fmla="*/ 0 h 5"/>
                  <a:gd name="T12" fmla="*/ 0 w 5"/>
                  <a:gd name="T13" fmla="*/ 4 h 5"/>
                  <a:gd name="T14" fmla="*/ 0 w 5"/>
                  <a:gd name="T15" fmla="*/ 4 h 5"/>
                  <a:gd name="T16" fmla="*/ 0 w 5"/>
                  <a:gd name="T17" fmla="*/ 5 h 5"/>
                  <a:gd name="T18" fmla="*/ 0 w 5"/>
                  <a:gd name="T19" fmla="*/ 5 h 5"/>
                  <a:gd name="T20" fmla="*/ 2 w 5"/>
                  <a:gd name="T21" fmla="*/ 5 h 5"/>
                  <a:gd name="T22" fmla="*/ 2 w 5"/>
                  <a:gd name="T23" fmla="*/ 5 h 5"/>
                  <a:gd name="T24" fmla="*/ 4 w 5"/>
                  <a:gd name="T25" fmla="*/ 5 h 5"/>
                  <a:gd name="T26" fmla="*/ 4 w 5"/>
                  <a:gd name="T27" fmla="*/ 5 h 5"/>
                  <a:gd name="T28" fmla="*/ 4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4" y="5"/>
                    </a:moveTo>
                    <a:lnTo>
                      <a:pt x="4" y="5"/>
                    </a:lnTo>
                    <a:lnTo>
                      <a:pt x="5" y="4"/>
                    </a:lnTo>
                    <a:lnTo>
                      <a:pt x="5" y="2"/>
                    </a:lnTo>
                    <a:lnTo>
                      <a:pt x="4" y="0"/>
                    </a:lnTo>
                    <a:lnTo>
                      <a:pt x="2" y="0"/>
                    </a:lnTo>
                    <a:lnTo>
                      <a:pt x="0" y="4"/>
                    </a:lnTo>
                    <a:lnTo>
                      <a:pt x="0" y="4"/>
                    </a:lnTo>
                    <a:lnTo>
                      <a:pt x="0" y="5"/>
                    </a:lnTo>
                    <a:lnTo>
                      <a:pt x="0" y="5"/>
                    </a:lnTo>
                    <a:lnTo>
                      <a:pt x="2" y="5"/>
                    </a:lnTo>
                    <a:lnTo>
                      <a:pt x="2" y="5"/>
                    </a:lnTo>
                    <a:lnTo>
                      <a:pt x="4" y="5"/>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6" name="Freeform 405"/>
              <p:cNvSpPr/>
              <p:nvPr/>
            </p:nvSpPr>
            <p:spPr bwMode="auto">
              <a:xfrm>
                <a:off x="1905" y="1580"/>
                <a:ext cx="2" cy="2"/>
              </a:xfrm>
              <a:custGeom>
                <a:avLst/>
                <a:gdLst>
                  <a:gd name="T0" fmla="*/ 0 w 2"/>
                  <a:gd name="T1" fmla="*/ 0 h 2"/>
                  <a:gd name="T2" fmla="*/ 0 w 2"/>
                  <a:gd name="T3" fmla="*/ 2 h 2"/>
                  <a:gd name="T4" fmla="*/ 0 w 2"/>
                  <a:gd name="T5" fmla="*/ 2 h 2"/>
                  <a:gd name="T6" fmla="*/ 2 w 2"/>
                  <a:gd name="T7" fmla="*/ 2 h 2"/>
                  <a:gd name="T8" fmla="*/ 2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0" y="2"/>
                    </a:lnTo>
                    <a:lnTo>
                      <a:pt x="0" y="2"/>
                    </a:lnTo>
                    <a:lnTo>
                      <a:pt x="2" y="2"/>
                    </a:lnTo>
                    <a:lnTo>
                      <a:pt x="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7" name="Freeform 406"/>
              <p:cNvSpPr/>
              <p:nvPr/>
            </p:nvSpPr>
            <p:spPr bwMode="auto">
              <a:xfrm>
                <a:off x="1898" y="1593"/>
                <a:ext cx="3" cy="3"/>
              </a:xfrm>
              <a:custGeom>
                <a:avLst/>
                <a:gdLst>
                  <a:gd name="T0" fmla="*/ 1 w 3"/>
                  <a:gd name="T1" fmla="*/ 0 h 3"/>
                  <a:gd name="T2" fmla="*/ 1 w 3"/>
                  <a:gd name="T3" fmla="*/ 0 h 3"/>
                  <a:gd name="T4" fmla="*/ 1 w 3"/>
                  <a:gd name="T5" fmla="*/ 1 h 3"/>
                  <a:gd name="T6" fmla="*/ 0 w 3"/>
                  <a:gd name="T7" fmla="*/ 1 h 3"/>
                  <a:gd name="T8" fmla="*/ 1 w 3"/>
                  <a:gd name="T9" fmla="*/ 3 h 3"/>
                  <a:gd name="T10" fmla="*/ 1 w 3"/>
                  <a:gd name="T11" fmla="*/ 3 h 3"/>
                  <a:gd name="T12" fmla="*/ 1 w 3"/>
                  <a:gd name="T13" fmla="*/ 3 h 3"/>
                  <a:gd name="T14" fmla="*/ 3 w 3"/>
                  <a:gd name="T15" fmla="*/ 1 h 3"/>
                  <a:gd name="T16" fmla="*/ 3 w 3"/>
                  <a:gd name="T17" fmla="*/ 0 h 3"/>
                  <a:gd name="T18" fmla="*/ 1 w 3"/>
                  <a:gd name="T19" fmla="*/ 0 h 3"/>
                  <a:gd name="T20" fmla="*/ 1 w 3"/>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3">
                    <a:moveTo>
                      <a:pt x="1" y="0"/>
                    </a:moveTo>
                    <a:lnTo>
                      <a:pt x="1" y="0"/>
                    </a:lnTo>
                    <a:lnTo>
                      <a:pt x="1" y="1"/>
                    </a:lnTo>
                    <a:lnTo>
                      <a:pt x="0" y="1"/>
                    </a:lnTo>
                    <a:lnTo>
                      <a:pt x="1" y="3"/>
                    </a:lnTo>
                    <a:lnTo>
                      <a:pt x="1" y="3"/>
                    </a:lnTo>
                    <a:lnTo>
                      <a:pt x="1" y="3"/>
                    </a:lnTo>
                    <a:lnTo>
                      <a:pt x="3" y="1"/>
                    </a:lnTo>
                    <a:lnTo>
                      <a:pt x="3" y="0"/>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8" name="Freeform 407"/>
              <p:cNvSpPr/>
              <p:nvPr/>
            </p:nvSpPr>
            <p:spPr bwMode="auto">
              <a:xfrm>
                <a:off x="2173" y="1645"/>
                <a:ext cx="0" cy="5"/>
              </a:xfrm>
              <a:custGeom>
                <a:avLst/>
                <a:gdLst>
                  <a:gd name="T0" fmla="*/ 0 h 5"/>
                  <a:gd name="T1" fmla="*/ 0 h 5"/>
                  <a:gd name="T2" fmla="*/ 2 h 5"/>
                  <a:gd name="T3" fmla="*/ 5 h 5"/>
                  <a:gd name="T4" fmla="*/ 5 h 5"/>
                  <a:gd name="T5" fmla="*/ 4 h 5"/>
                  <a:gd name="T6" fmla="*/ 2 h 5"/>
                  <a:gd name="T7" fmla="*/ 0 h 5"/>
                  <a:gd name="T8" fmla="*/ 0 h 5"/>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5">
                    <a:moveTo>
                      <a:pt x="0" y="0"/>
                    </a:moveTo>
                    <a:lnTo>
                      <a:pt x="0" y="0"/>
                    </a:lnTo>
                    <a:lnTo>
                      <a:pt x="0" y="2"/>
                    </a:lnTo>
                    <a:lnTo>
                      <a:pt x="0" y="5"/>
                    </a:lnTo>
                    <a:lnTo>
                      <a:pt x="0" y="5"/>
                    </a:lnTo>
                    <a:lnTo>
                      <a:pt x="0" y="4"/>
                    </a:lnTo>
                    <a:lnTo>
                      <a:pt x="0" y="2"/>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8" name="Freeform 409"/>
            <p:cNvSpPr/>
            <p:nvPr/>
          </p:nvSpPr>
          <p:spPr bwMode="auto">
            <a:xfrm>
              <a:off x="4007006" y="2968046"/>
              <a:ext cx="8168" cy="8456"/>
            </a:xfrm>
            <a:custGeom>
              <a:avLst/>
              <a:gdLst>
                <a:gd name="T0" fmla="*/ 0 w 4"/>
                <a:gd name="T1" fmla="*/ 2 h 5"/>
                <a:gd name="T2" fmla="*/ 2 w 4"/>
                <a:gd name="T3" fmla="*/ 4 h 5"/>
                <a:gd name="T4" fmla="*/ 4 w 4"/>
                <a:gd name="T5" fmla="*/ 5 h 5"/>
                <a:gd name="T6" fmla="*/ 4 w 4"/>
                <a:gd name="T7" fmla="*/ 4 h 5"/>
                <a:gd name="T8" fmla="*/ 2 w 4"/>
                <a:gd name="T9" fmla="*/ 4 h 5"/>
                <a:gd name="T10" fmla="*/ 2 w 4"/>
                <a:gd name="T11" fmla="*/ 2 h 5"/>
                <a:gd name="T12" fmla="*/ 2 w 4"/>
                <a:gd name="T13" fmla="*/ 2 h 5"/>
                <a:gd name="T14" fmla="*/ 2 w 4"/>
                <a:gd name="T15" fmla="*/ 0 h 5"/>
                <a:gd name="T16" fmla="*/ 0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2"/>
                  </a:moveTo>
                  <a:lnTo>
                    <a:pt x="2" y="4"/>
                  </a:lnTo>
                  <a:lnTo>
                    <a:pt x="4" y="5"/>
                  </a:lnTo>
                  <a:lnTo>
                    <a:pt x="4" y="4"/>
                  </a:lnTo>
                  <a:lnTo>
                    <a:pt x="2" y="4"/>
                  </a:lnTo>
                  <a:lnTo>
                    <a:pt x="2" y="2"/>
                  </a:lnTo>
                  <a:lnTo>
                    <a:pt x="2" y="2"/>
                  </a:lnTo>
                  <a:lnTo>
                    <a:pt x="2" y="0"/>
                  </a:lnTo>
                  <a:lnTo>
                    <a:pt x="0"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 name="Freeform 410"/>
            <p:cNvSpPr/>
            <p:nvPr/>
          </p:nvSpPr>
          <p:spPr bwMode="auto">
            <a:xfrm>
              <a:off x="4051930" y="3072899"/>
              <a:ext cx="128648" cy="219852"/>
            </a:xfrm>
            <a:custGeom>
              <a:avLst/>
              <a:gdLst>
                <a:gd name="T0" fmla="*/ 62 w 63"/>
                <a:gd name="T1" fmla="*/ 18 h 130"/>
                <a:gd name="T2" fmla="*/ 62 w 63"/>
                <a:gd name="T3" fmla="*/ 10 h 130"/>
                <a:gd name="T4" fmla="*/ 58 w 63"/>
                <a:gd name="T5" fmla="*/ 5 h 130"/>
                <a:gd name="T6" fmla="*/ 54 w 63"/>
                <a:gd name="T7" fmla="*/ 1 h 130"/>
                <a:gd name="T8" fmla="*/ 53 w 63"/>
                <a:gd name="T9" fmla="*/ 5 h 130"/>
                <a:gd name="T10" fmla="*/ 51 w 63"/>
                <a:gd name="T11" fmla="*/ 12 h 130"/>
                <a:gd name="T12" fmla="*/ 47 w 63"/>
                <a:gd name="T13" fmla="*/ 16 h 130"/>
                <a:gd name="T14" fmla="*/ 44 w 63"/>
                <a:gd name="T15" fmla="*/ 14 h 130"/>
                <a:gd name="T16" fmla="*/ 45 w 63"/>
                <a:gd name="T17" fmla="*/ 19 h 130"/>
                <a:gd name="T18" fmla="*/ 42 w 63"/>
                <a:gd name="T19" fmla="*/ 21 h 130"/>
                <a:gd name="T20" fmla="*/ 45 w 63"/>
                <a:gd name="T21" fmla="*/ 25 h 130"/>
                <a:gd name="T22" fmla="*/ 40 w 63"/>
                <a:gd name="T23" fmla="*/ 29 h 130"/>
                <a:gd name="T24" fmla="*/ 38 w 63"/>
                <a:gd name="T25" fmla="*/ 27 h 130"/>
                <a:gd name="T26" fmla="*/ 36 w 63"/>
                <a:gd name="T27" fmla="*/ 29 h 130"/>
                <a:gd name="T28" fmla="*/ 36 w 63"/>
                <a:gd name="T29" fmla="*/ 32 h 130"/>
                <a:gd name="T30" fmla="*/ 33 w 63"/>
                <a:gd name="T31" fmla="*/ 32 h 130"/>
                <a:gd name="T32" fmla="*/ 33 w 63"/>
                <a:gd name="T33" fmla="*/ 36 h 130"/>
                <a:gd name="T34" fmla="*/ 31 w 63"/>
                <a:gd name="T35" fmla="*/ 38 h 130"/>
                <a:gd name="T36" fmla="*/ 29 w 63"/>
                <a:gd name="T37" fmla="*/ 34 h 130"/>
                <a:gd name="T38" fmla="*/ 25 w 63"/>
                <a:gd name="T39" fmla="*/ 36 h 130"/>
                <a:gd name="T40" fmla="*/ 24 w 63"/>
                <a:gd name="T41" fmla="*/ 38 h 130"/>
                <a:gd name="T42" fmla="*/ 22 w 63"/>
                <a:gd name="T43" fmla="*/ 38 h 130"/>
                <a:gd name="T44" fmla="*/ 16 w 63"/>
                <a:gd name="T45" fmla="*/ 39 h 130"/>
                <a:gd name="T46" fmla="*/ 15 w 63"/>
                <a:gd name="T47" fmla="*/ 43 h 130"/>
                <a:gd name="T48" fmla="*/ 11 w 63"/>
                <a:gd name="T49" fmla="*/ 56 h 130"/>
                <a:gd name="T50" fmla="*/ 11 w 63"/>
                <a:gd name="T51" fmla="*/ 68 h 130"/>
                <a:gd name="T52" fmla="*/ 13 w 63"/>
                <a:gd name="T53" fmla="*/ 74 h 130"/>
                <a:gd name="T54" fmla="*/ 11 w 63"/>
                <a:gd name="T55" fmla="*/ 77 h 130"/>
                <a:gd name="T56" fmla="*/ 4 w 63"/>
                <a:gd name="T57" fmla="*/ 88 h 130"/>
                <a:gd name="T58" fmla="*/ 0 w 63"/>
                <a:gd name="T59" fmla="*/ 94 h 130"/>
                <a:gd name="T60" fmla="*/ 0 w 63"/>
                <a:gd name="T61" fmla="*/ 101 h 130"/>
                <a:gd name="T62" fmla="*/ 2 w 63"/>
                <a:gd name="T63" fmla="*/ 108 h 130"/>
                <a:gd name="T64" fmla="*/ 2 w 63"/>
                <a:gd name="T65" fmla="*/ 115 h 130"/>
                <a:gd name="T66" fmla="*/ 4 w 63"/>
                <a:gd name="T67" fmla="*/ 124 h 130"/>
                <a:gd name="T68" fmla="*/ 9 w 63"/>
                <a:gd name="T69" fmla="*/ 128 h 130"/>
                <a:gd name="T70" fmla="*/ 18 w 63"/>
                <a:gd name="T71" fmla="*/ 128 h 130"/>
                <a:gd name="T72" fmla="*/ 25 w 63"/>
                <a:gd name="T73" fmla="*/ 126 h 130"/>
                <a:gd name="T74" fmla="*/ 31 w 63"/>
                <a:gd name="T75" fmla="*/ 119 h 130"/>
                <a:gd name="T76" fmla="*/ 34 w 63"/>
                <a:gd name="T77" fmla="*/ 108 h 130"/>
                <a:gd name="T78" fmla="*/ 40 w 63"/>
                <a:gd name="T79" fmla="*/ 94 h 130"/>
                <a:gd name="T80" fmla="*/ 45 w 63"/>
                <a:gd name="T81" fmla="*/ 79 h 130"/>
                <a:gd name="T82" fmla="*/ 49 w 63"/>
                <a:gd name="T83" fmla="*/ 68 h 130"/>
                <a:gd name="T84" fmla="*/ 54 w 63"/>
                <a:gd name="T85" fmla="*/ 52 h 130"/>
                <a:gd name="T86" fmla="*/ 58 w 63"/>
                <a:gd name="T87" fmla="*/ 45 h 130"/>
                <a:gd name="T88" fmla="*/ 58 w 63"/>
                <a:gd name="T89" fmla="*/ 39 h 130"/>
                <a:gd name="T90" fmla="*/ 60 w 63"/>
                <a:gd name="T91" fmla="*/ 32 h 130"/>
                <a:gd name="T92" fmla="*/ 62 w 63"/>
                <a:gd name="T93" fmla="*/ 36 h 130"/>
                <a:gd name="T94" fmla="*/ 63 w 63"/>
                <a:gd name="T95" fmla="*/ 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130">
                  <a:moveTo>
                    <a:pt x="62" y="23"/>
                  </a:moveTo>
                  <a:lnTo>
                    <a:pt x="62" y="21"/>
                  </a:lnTo>
                  <a:lnTo>
                    <a:pt x="62" y="18"/>
                  </a:lnTo>
                  <a:lnTo>
                    <a:pt x="62" y="16"/>
                  </a:lnTo>
                  <a:lnTo>
                    <a:pt x="62" y="12"/>
                  </a:lnTo>
                  <a:lnTo>
                    <a:pt x="62" y="10"/>
                  </a:lnTo>
                  <a:lnTo>
                    <a:pt x="62" y="9"/>
                  </a:lnTo>
                  <a:lnTo>
                    <a:pt x="60" y="5"/>
                  </a:lnTo>
                  <a:lnTo>
                    <a:pt x="58" y="5"/>
                  </a:lnTo>
                  <a:lnTo>
                    <a:pt x="58" y="1"/>
                  </a:lnTo>
                  <a:lnTo>
                    <a:pt x="56" y="0"/>
                  </a:lnTo>
                  <a:lnTo>
                    <a:pt x="54" y="1"/>
                  </a:lnTo>
                  <a:lnTo>
                    <a:pt x="53" y="3"/>
                  </a:lnTo>
                  <a:lnTo>
                    <a:pt x="53" y="3"/>
                  </a:lnTo>
                  <a:lnTo>
                    <a:pt x="53" y="5"/>
                  </a:lnTo>
                  <a:lnTo>
                    <a:pt x="53" y="9"/>
                  </a:lnTo>
                  <a:lnTo>
                    <a:pt x="53" y="10"/>
                  </a:lnTo>
                  <a:lnTo>
                    <a:pt x="51" y="12"/>
                  </a:lnTo>
                  <a:lnTo>
                    <a:pt x="49" y="10"/>
                  </a:lnTo>
                  <a:lnTo>
                    <a:pt x="49" y="12"/>
                  </a:lnTo>
                  <a:lnTo>
                    <a:pt x="47" y="16"/>
                  </a:lnTo>
                  <a:lnTo>
                    <a:pt x="47" y="14"/>
                  </a:lnTo>
                  <a:lnTo>
                    <a:pt x="45" y="14"/>
                  </a:lnTo>
                  <a:lnTo>
                    <a:pt x="44" y="14"/>
                  </a:lnTo>
                  <a:lnTo>
                    <a:pt x="45" y="16"/>
                  </a:lnTo>
                  <a:lnTo>
                    <a:pt x="45" y="18"/>
                  </a:lnTo>
                  <a:lnTo>
                    <a:pt x="45" y="19"/>
                  </a:lnTo>
                  <a:lnTo>
                    <a:pt x="44" y="18"/>
                  </a:lnTo>
                  <a:lnTo>
                    <a:pt x="44" y="21"/>
                  </a:lnTo>
                  <a:lnTo>
                    <a:pt x="42" y="21"/>
                  </a:lnTo>
                  <a:lnTo>
                    <a:pt x="44" y="23"/>
                  </a:lnTo>
                  <a:lnTo>
                    <a:pt x="44" y="23"/>
                  </a:lnTo>
                  <a:lnTo>
                    <a:pt x="45" y="25"/>
                  </a:lnTo>
                  <a:lnTo>
                    <a:pt x="44" y="25"/>
                  </a:lnTo>
                  <a:lnTo>
                    <a:pt x="44" y="25"/>
                  </a:lnTo>
                  <a:lnTo>
                    <a:pt x="40" y="29"/>
                  </a:lnTo>
                  <a:lnTo>
                    <a:pt x="40" y="27"/>
                  </a:lnTo>
                  <a:lnTo>
                    <a:pt x="40" y="25"/>
                  </a:lnTo>
                  <a:lnTo>
                    <a:pt x="38" y="27"/>
                  </a:lnTo>
                  <a:lnTo>
                    <a:pt x="40" y="27"/>
                  </a:lnTo>
                  <a:lnTo>
                    <a:pt x="38" y="29"/>
                  </a:lnTo>
                  <a:lnTo>
                    <a:pt x="36" y="29"/>
                  </a:lnTo>
                  <a:lnTo>
                    <a:pt x="38" y="32"/>
                  </a:lnTo>
                  <a:lnTo>
                    <a:pt x="36" y="32"/>
                  </a:lnTo>
                  <a:lnTo>
                    <a:pt x="36" y="32"/>
                  </a:lnTo>
                  <a:lnTo>
                    <a:pt x="36" y="30"/>
                  </a:lnTo>
                  <a:lnTo>
                    <a:pt x="34" y="30"/>
                  </a:lnTo>
                  <a:lnTo>
                    <a:pt x="33" y="32"/>
                  </a:lnTo>
                  <a:lnTo>
                    <a:pt x="31" y="34"/>
                  </a:lnTo>
                  <a:lnTo>
                    <a:pt x="31" y="34"/>
                  </a:lnTo>
                  <a:lnTo>
                    <a:pt x="33" y="36"/>
                  </a:lnTo>
                  <a:lnTo>
                    <a:pt x="33" y="38"/>
                  </a:lnTo>
                  <a:lnTo>
                    <a:pt x="31" y="38"/>
                  </a:lnTo>
                  <a:lnTo>
                    <a:pt x="31" y="38"/>
                  </a:lnTo>
                  <a:lnTo>
                    <a:pt x="29" y="36"/>
                  </a:lnTo>
                  <a:lnTo>
                    <a:pt x="29" y="34"/>
                  </a:lnTo>
                  <a:lnTo>
                    <a:pt x="29" y="34"/>
                  </a:lnTo>
                  <a:lnTo>
                    <a:pt x="27" y="36"/>
                  </a:lnTo>
                  <a:lnTo>
                    <a:pt x="27" y="34"/>
                  </a:lnTo>
                  <a:lnTo>
                    <a:pt x="25" y="36"/>
                  </a:lnTo>
                  <a:lnTo>
                    <a:pt x="25" y="36"/>
                  </a:lnTo>
                  <a:lnTo>
                    <a:pt x="24" y="38"/>
                  </a:lnTo>
                  <a:lnTo>
                    <a:pt x="24" y="38"/>
                  </a:lnTo>
                  <a:lnTo>
                    <a:pt x="22" y="38"/>
                  </a:lnTo>
                  <a:lnTo>
                    <a:pt x="22" y="38"/>
                  </a:lnTo>
                  <a:lnTo>
                    <a:pt x="22" y="38"/>
                  </a:lnTo>
                  <a:lnTo>
                    <a:pt x="20" y="38"/>
                  </a:lnTo>
                  <a:lnTo>
                    <a:pt x="18" y="39"/>
                  </a:lnTo>
                  <a:lnTo>
                    <a:pt x="16" y="39"/>
                  </a:lnTo>
                  <a:lnTo>
                    <a:pt x="16" y="39"/>
                  </a:lnTo>
                  <a:lnTo>
                    <a:pt x="15" y="39"/>
                  </a:lnTo>
                  <a:lnTo>
                    <a:pt x="15" y="43"/>
                  </a:lnTo>
                  <a:lnTo>
                    <a:pt x="11" y="48"/>
                  </a:lnTo>
                  <a:lnTo>
                    <a:pt x="11" y="52"/>
                  </a:lnTo>
                  <a:lnTo>
                    <a:pt x="11" y="56"/>
                  </a:lnTo>
                  <a:lnTo>
                    <a:pt x="11" y="59"/>
                  </a:lnTo>
                  <a:lnTo>
                    <a:pt x="11" y="65"/>
                  </a:lnTo>
                  <a:lnTo>
                    <a:pt x="11" y="68"/>
                  </a:lnTo>
                  <a:lnTo>
                    <a:pt x="13" y="70"/>
                  </a:lnTo>
                  <a:lnTo>
                    <a:pt x="13" y="72"/>
                  </a:lnTo>
                  <a:lnTo>
                    <a:pt x="13" y="74"/>
                  </a:lnTo>
                  <a:lnTo>
                    <a:pt x="13" y="74"/>
                  </a:lnTo>
                  <a:lnTo>
                    <a:pt x="11" y="76"/>
                  </a:lnTo>
                  <a:lnTo>
                    <a:pt x="11" y="77"/>
                  </a:lnTo>
                  <a:lnTo>
                    <a:pt x="7" y="83"/>
                  </a:lnTo>
                  <a:lnTo>
                    <a:pt x="6" y="88"/>
                  </a:lnTo>
                  <a:lnTo>
                    <a:pt x="4" y="88"/>
                  </a:lnTo>
                  <a:lnTo>
                    <a:pt x="4" y="90"/>
                  </a:lnTo>
                  <a:lnTo>
                    <a:pt x="2" y="92"/>
                  </a:lnTo>
                  <a:lnTo>
                    <a:pt x="0" y="94"/>
                  </a:lnTo>
                  <a:lnTo>
                    <a:pt x="0" y="97"/>
                  </a:lnTo>
                  <a:lnTo>
                    <a:pt x="0" y="99"/>
                  </a:lnTo>
                  <a:lnTo>
                    <a:pt x="0" y="101"/>
                  </a:lnTo>
                  <a:lnTo>
                    <a:pt x="2" y="104"/>
                  </a:lnTo>
                  <a:lnTo>
                    <a:pt x="2" y="106"/>
                  </a:lnTo>
                  <a:lnTo>
                    <a:pt x="2" y="108"/>
                  </a:lnTo>
                  <a:lnTo>
                    <a:pt x="4" y="110"/>
                  </a:lnTo>
                  <a:lnTo>
                    <a:pt x="2" y="112"/>
                  </a:lnTo>
                  <a:lnTo>
                    <a:pt x="2" y="115"/>
                  </a:lnTo>
                  <a:lnTo>
                    <a:pt x="2" y="117"/>
                  </a:lnTo>
                  <a:lnTo>
                    <a:pt x="2" y="121"/>
                  </a:lnTo>
                  <a:lnTo>
                    <a:pt x="4" y="124"/>
                  </a:lnTo>
                  <a:lnTo>
                    <a:pt x="6" y="126"/>
                  </a:lnTo>
                  <a:lnTo>
                    <a:pt x="7" y="126"/>
                  </a:lnTo>
                  <a:lnTo>
                    <a:pt x="9" y="128"/>
                  </a:lnTo>
                  <a:lnTo>
                    <a:pt x="11" y="130"/>
                  </a:lnTo>
                  <a:lnTo>
                    <a:pt x="15" y="130"/>
                  </a:lnTo>
                  <a:lnTo>
                    <a:pt x="18" y="128"/>
                  </a:lnTo>
                  <a:lnTo>
                    <a:pt x="24" y="126"/>
                  </a:lnTo>
                  <a:lnTo>
                    <a:pt x="25" y="126"/>
                  </a:lnTo>
                  <a:lnTo>
                    <a:pt x="25" y="126"/>
                  </a:lnTo>
                  <a:lnTo>
                    <a:pt x="27" y="124"/>
                  </a:lnTo>
                  <a:lnTo>
                    <a:pt x="29" y="121"/>
                  </a:lnTo>
                  <a:lnTo>
                    <a:pt x="31" y="119"/>
                  </a:lnTo>
                  <a:lnTo>
                    <a:pt x="33" y="115"/>
                  </a:lnTo>
                  <a:lnTo>
                    <a:pt x="34" y="110"/>
                  </a:lnTo>
                  <a:lnTo>
                    <a:pt x="34" y="108"/>
                  </a:lnTo>
                  <a:lnTo>
                    <a:pt x="36" y="103"/>
                  </a:lnTo>
                  <a:lnTo>
                    <a:pt x="38" y="97"/>
                  </a:lnTo>
                  <a:lnTo>
                    <a:pt x="40" y="94"/>
                  </a:lnTo>
                  <a:lnTo>
                    <a:pt x="44" y="86"/>
                  </a:lnTo>
                  <a:lnTo>
                    <a:pt x="44" y="83"/>
                  </a:lnTo>
                  <a:lnTo>
                    <a:pt x="45" y="79"/>
                  </a:lnTo>
                  <a:lnTo>
                    <a:pt x="49" y="70"/>
                  </a:lnTo>
                  <a:lnTo>
                    <a:pt x="49" y="68"/>
                  </a:lnTo>
                  <a:lnTo>
                    <a:pt x="49" y="68"/>
                  </a:lnTo>
                  <a:lnTo>
                    <a:pt x="53" y="63"/>
                  </a:lnTo>
                  <a:lnTo>
                    <a:pt x="54" y="56"/>
                  </a:lnTo>
                  <a:lnTo>
                    <a:pt x="54" y="52"/>
                  </a:lnTo>
                  <a:lnTo>
                    <a:pt x="54" y="48"/>
                  </a:lnTo>
                  <a:lnTo>
                    <a:pt x="56" y="47"/>
                  </a:lnTo>
                  <a:lnTo>
                    <a:pt x="58" y="45"/>
                  </a:lnTo>
                  <a:lnTo>
                    <a:pt x="58" y="43"/>
                  </a:lnTo>
                  <a:lnTo>
                    <a:pt x="58" y="41"/>
                  </a:lnTo>
                  <a:lnTo>
                    <a:pt x="58" y="39"/>
                  </a:lnTo>
                  <a:lnTo>
                    <a:pt x="58" y="36"/>
                  </a:lnTo>
                  <a:lnTo>
                    <a:pt x="58" y="32"/>
                  </a:lnTo>
                  <a:lnTo>
                    <a:pt x="60" y="32"/>
                  </a:lnTo>
                  <a:lnTo>
                    <a:pt x="60" y="34"/>
                  </a:lnTo>
                  <a:lnTo>
                    <a:pt x="62" y="36"/>
                  </a:lnTo>
                  <a:lnTo>
                    <a:pt x="62" y="36"/>
                  </a:lnTo>
                  <a:lnTo>
                    <a:pt x="63" y="34"/>
                  </a:lnTo>
                  <a:lnTo>
                    <a:pt x="63" y="32"/>
                  </a:lnTo>
                  <a:lnTo>
                    <a:pt x="63" y="29"/>
                  </a:lnTo>
                  <a:lnTo>
                    <a:pt x="63" y="27"/>
                  </a:lnTo>
                  <a:lnTo>
                    <a:pt x="62" y="2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 name="Freeform 411"/>
            <p:cNvSpPr/>
            <p:nvPr/>
          </p:nvSpPr>
          <p:spPr bwMode="auto">
            <a:xfrm>
              <a:off x="4311266" y="2526651"/>
              <a:ext cx="4084" cy="10147"/>
            </a:xfrm>
            <a:custGeom>
              <a:avLst/>
              <a:gdLst>
                <a:gd name="T0" fmla="*/ 0 w 2"/>
                <a:gd name="T1" fmla="*/ 0 h 6"/>
                <a:gd name="T2" fmla="*/ 0 w 2"/>
                <a:gd name="T3" fmla="*/ 0 h 6"/>
                <a:gd name="T4" fmla="*/ 0 w 2"/>
                <a:gd name="T5" fmla="*/ 2 h 6"/>
                <a:gd name="T6" fmla="*/ 0 w 2"/>
                <a:gd name="T7" fmla="*/ 4 h 6"/>
                <a:gd name="T8" fmla="*/ 0 w 2"/>
                <a:gd name="T9" fmla="*/ 4 h 6"/>
                <a:gd name="T10" fmla="*/ 0 w 2"/>
                <a:gd name="T11" fmla="*/ 4 h 6"/>
                <a:gd name="T12" fmla="*/ 0 w 2"/>
                <a:gd name="T13" fmla="*/ 6 h 6"/>
                <a:gd name="T14" fmla="*/ 0 w 2"/>
                <a:gd name="T15" fmla="*/ 6 h 6"/>
                <a:gd name="T16" fmla="*/ 0 w 2"/>
                <a:gd name="T17" fmla="*/ 4 h 6"/>
                <a:gd name="T18" fmla="*/ 0 w 2"/>
                <a:gd name="T19" fmla="*/ 4 h 6"/>
                <a:gd name="T20" fmla="*/ 0 w 2"/>
                <a:gd name="T21" fmla="*/ 4 h 6"/>
                <a:gd name="T22" fmla="*/ 2 w 2"/>
                <a:gd name="T23" fmla="*/ 2 h 6"/>
                <a:gd name="T24" fmla="*/ 2 w 2"/>
                <a:gd name="T25" fmla="*/ 2 h 6"/>
                <a:gd name="T26" fmla="*/ 0 w 2"/>
                <a:gd name="T27" fmla="*/ 2 h 6"/>
                <a:gd name="T28" fmla="*/ 0 w 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6">
                  <a:moveTo>
                    <a:pt x="0" y="0"/>
                  </a:moveTo>
                  <a:lnTo>
                    <a:pt x="0" y="0"/>
                  </a:lnTo>
                  <a:lnTo>
                    <a:pt x="0" y="2"/>
                  </a:lnTo>
                  <a:lnTo>
                    <a:pt x="0" y="4"/>
                  </a:lnTo>
                  <a:lnTo>
                    <a:pt x="0" y="4"/>
                  </a:lnTo>
                  <a:lnTo>
                    <a:pt x="0" y="4"/>
                  </a:lnTo>
                  <a:lnTo>
                    <a:pt x="0" y="6"/>
                  </a:lnTo>
                  <a:lnTo>
                    <a:pt x="0" y="6"/>
                  </a:lnTo>
                  <a:lnTo>
                    <a:pt x="0" y="4"/>
                  </a:lnTo>
                  <a:lnTo>
                    <a:pt x="0" y="4"/>
                  </a:lnTo>
                  <a:lnTo>
                    <a:pt x="0" y="4"/>
                  </a:lnTo>
                  <a:lnTo>
                    <a:pt x="2" y="2"/>
                  </a:lnTo>
                  <a:lnTo>
                    <a:pt x="2" y="2"/>
                  </a:lnTo>
                  <a:lnTo>
                    <a:pt x="0" y="2"/>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 name="Freeform 412"/>
            <p:cNvSpPr/>
            <p:nvPr/>
          </p:nvSpPr>
          <p:spPr bwMode="auto">
            <a:xfrm>
              <a:off x="3851812" y="2288196"/>
              <a:ext cx="34715" cy="18603"/>
            </a:xfrm>
            <a:custGeom>
              <a:avLst/>
              <a:gdLst>
                <a:gd name="T0" fmla="*/ 17 w 17"/>
                <a:gd name="T1" fmla="*/ 2 h 11"/>
                <a:gd name="T2" fmla="*/ 17 w 17"/>
                <a:gd name="T3" fmla="*/ 0 h 11"/>
                <a:gd name="T4" fmla="*/ 17 w 17"/>
                <a:gd name="T5" fmla="*/ 0 h 11"/>
                <a:gd name="T6" fmla="*/ 17 w 17"/>
                <a:gd name="T7" fmla="*/ 0 h 11"/>
                <a:gd name="T8" fmla="*/ 15 w 17"/>
                <a:gd name="T9" fmla="*/ 0 h 11"/>
                <a:gd name="T10" fmla="*/ 15 w 17"/>
                <a:gd name="T11" fmla="*/ 0 h 11"/>
                <a:gd name="T12" fmla="*/ 13 w 17"/>
                <a:gd name="T13" fmla="*/ 2 h 11"/>
                <a:gd name="T14" fmla="*/ 9 w 17"/>
                <a:gd name="T15" fmla="*/ 4 h 11"/>
                <a:gd name="T16" fmla="*/ 6 w 17"/>
                <a:gd name="T17" fmla="*/ 4 h 11"/>
                <a:gd name="T18" fmla="*/ 6 w 17"/>
                <a:gd name="T19" fmla="*/ 4 h 11"/>
                <a:gd name="T20" fmla="*/ 6 w 17"/>
                <a:gd name="T21" fmla="*/ 4 h 11"/>
                <a:gd name="T22" fmla="*/ 4 w 17"/>
                <a:gd name="T23" fmla="*/ 6 h 11"/>
                <a:gd name="T24" fmla="*/ 2 w 17"/>
                <a:gd name="T25" fmla="*/ 6 h 11"/>
                <a:gd name="T26" fmla="*/ 2 w 17"/>
                <a:gd name="T27" fmla="*/ 6 h 11"/>
                <a:gd name="T28" fmla="*/ 0 w 17"/>
                <a:gd name="T29" fmla="*/ 6 h 11"/>
                <a:gd name="T30" fmla="*/ 2 w 17"/>
                <a:gd name="T31" fmla="*/ 8 h 11"/>
                <a:gd name="T32" fmla="*/ 2 w 17"/>
                <a:gd name="T33" fmla="*/ 9 h 11"/>
                <a:gd name="T34" fmla="*/ 4 w 17"/>
                <a:gd name="T35" fmla="*/ 11 h 11"/>
                <a:gd name="T36" fmla="*/ 8 w 17"/>
                <a:gd name="T37" fmla="*/ 11 h 11"/>
                <a:gd name="T38" fmla="*/ 8 w 17"/>
                <a:gd name="T39" fmla="*/ 9 h 11"/>
                <a:gd name="T40" fmla="*/ 9 w 17"/>
                <a:gd name="T41" fmla="*/ 9 h 11"/>
                <a:gd name="T42" fmla="*/ 11 w 17"/>
                <a:gd name="T43" fmla="*/ 8 h 11"/>
                <a:gd name="T44" fmla="*/ 13 w 17"/>
                <a:gd name="T45" fmla="*/ 8 h 11"/>
                <a:gd name="T46" fmla="*/ 15 w 17"/>
                <a:gd name="T47" fmla="*/ 6 h 11"/>
                <a:gd name="T48" fmla="*/ 13 w 17"/>
                <a:gd name="T49" fmla="*/ 6 h 11"/>
                <a:gd name="T50" fmla="*/ 15 w 17"/>
                <a:gd name="T51" fmla="*/ 2 h 11"/>
                <a:gd name="T52" fmla="*/ 17 w 17"/>
                <a:gd name="T5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1">
                  <a:moveTo>
                    <a:pt x="17" y="2"/>
                  </a:moveTo>
                  <a:lnTo>
                    <a:pt x="17" y="0"/>
                  </a:lnTo>
                  <a:lnTo>
                    <a:pt x="17" y="0"/>
                  </a:lnTo>
                  <a:lnTo>
                    <a:pt x="17" y="0"/>
                  </a:lnTo>
                  <a:lnTo>
                    <a:pt x="15" y="0"/>
                  </a:lnTo>
                  <a:lnTo>
                    <a:pt x="15" y="0"/>
                  </a:lnTo>
                  <a:lnTo>
                    <a:pt x="13" y="2"/>
                  </a:lnTo>
                  <a:lnTo>
                    <a:pt x="9" y="4"/>
                  </a:lnTo>
                  <a:lnTo>
                    <a:pt x="6" y="4"/>
                  </a:lnTo>
                  <a:lnTo>
                    <a:pt x="6" y="4"/>
                  </a:lnTo>
                  <a:lnTo>
                    <a:pt x="6" y="4"/>
                  </a:lnTo>
                  <a:lnTo>
                    <a:pt x="4" y="6"/>
                  </a:lnTo>
                  <a:lnTo>
                    <a:pt x="2" y="6"/>
                  </a:lnTo>
                  <a:lnTo>
                    <a:pt x="2" y="6"/>
                  </a:lnTo>
                  <a:lnTo>
                    <a:pt x="0" y="6"/>
                  </a:lnTo>
                  <a:lnTo>
                    <a:pt x="2" y="8"/>
                  </a:lnTo>
                  <a:lnTo>
                    <a:pt x="2" y="9"/>
                  </a:lnTo>
                  <a:lnTo>
                    <a:pt x="4" y="11"/>
                  </a:lnTo>
                  <a:lnTo>
                    <a:pt x="8" y="11"/>
                  </a:lnTo>
                  <a:lnTo>
                    <a:pt x="8" y="9"/>
                  </a:lnTo>
                  <a:lnTo>
                    <a:pt x="9" y="9"/>
                  </a:lnTo>
                  <a:lnTo>
                    <a:pt x="11" y="8"/>
                  </a:lnTo>
                  <a:lnTo>
                    <a:pt x="13" y="8"/>
                  </a:lnTo>
                  <a:lnTo>
                    <a:pt x="15" y="6"/>
                  </a:lnTo>
                  <a:lnTo>
                    <a:pt x="13" y="6"/>
                  </a:lnTo>
                  <a:lnTo>
                    <a:pt x="15" y="2"/>
                  </a:lnTo>
                  <a:lnTo>
                    <a:pt x="17"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 name="Freeform 413"/>
            <p:cNvSpPr/>
            <p:nvPr/>
          </p:nvSpPr>
          <p:spPr bwMode="auto">
            <a:xfrm>
              <a:off x="4237753" y="2426872"/>
              <a:ext cx="14295" cy="5074"/>
            </a:xfrm>
            <a:custGeom>
              <a:avLst/>
              <a:gdLst>
                <a:gd name="T0" fmla="*/ 3 w 7"/>
                <a:gd name="T1" fmla="*/ 2 h 3"/>
                <a:gd name="T2" fmla="*/ 1 w 7"/>
                <a:gd name="T3" fmla="*/ 2 h 3"/>
                <a:gd name="T4" fmla="*/ 0 w 7"/>
                <a:gd name="T5" fmla="*/ 3 h 3"/>
                <a:gd name="T6" fmla="*/ 0 w 7"/>
                <a:gd name="T7" fmla="*/ 3 h 3"/>
                <a:gd name="T8" fmla="*/ 3 w 7"/>
                <a:gd name="T9" fmla="*/ 3 h 3"/>
                <a:gd name="T10" fmla="*/ 7 w 7"/>
                <a:gd name="T11" fmla="*/ 0 h 3"/>
                <a:gd name="T12" fmla="*/ 5 w 7"/>
                <a:gd name="T13" fmla="*/ 0 h 3"/>
                <a:gd name="T14" fmla="*/ 3 w 7"/>
                <a:gd name="T15" fmla="*/ 0 h 3"/>
                <a:gd name="T16" fmla="*/ 3 w 7"/>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3" y="2"/>
                  </a:moveTo>
                  <a:lnTo>
                    <a:pt x="1" y="2"/>
                  </a:lnTo>
                  <a:lnTo>
                    <a:pt x="0" y="3"/>
                  </a:lnTo>
                  <a:lnTo>
                    <a:pt x="0" y="3"/>
                  </a:lnTo>
                  <a:lnTo>
                    <a:pt x="3" y="3"/>
                  </a:lnTo>
                  <a:lnTo>
                    <a:pt x="7" y="0"/>
                  </a:lnTo>
                  <a:lnTo>
                    <a:pt x="5" y="0"/>
                  </a:lnTo>
                  <a:lnTo>
                    <a:pt x="3" y="0"/>
                  </a:lnTo>
                  <a:lnTo>
                    <a:pt x="3"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 name="Freeform 414"/>
            <p:cNvSpPr/>
            <p:nvPr/>
          </p:nvSpPr>
          <p:spPr bwMode="auto">
            <a:xfrm>
              <a:off x="4219376" y="2469151"/>
              <a:ext cx="2043" cy="3382"/>
            </a:xfrm>
            <a:custGeom>
              <a:avLst/>
              <a:gdLst>
                <a:gd name="T0" fmla="*/ 0 w 1"/>
                <a:gd name="T1" fmla="*/ 0 h 2"/>
                <a:gd name="T2" fmla="*/ 0 w 1"/>
                <a:gd name="T3" fmla="*/ 2 h 2"/>
                <a:gd name="T4" fmla="*/ 0 w 1"/>
                <a:gd name="T5" fmla="*/ 2 h 2"/>
                <a:gd name="T6" fmla="*/ 0 w 1"/>
                <a:gd name="T7" fmla="*/ 2 h 2"/>
                <a:gd name="T8" fmla="*/ 1 w 1"/>
                <a:gd name="T9" fmla="*/ 2 h 2"/>
                <a:gd name="T10" fmla="*/ 1 w 1"/>
                <a:gd name="T11" fmla="*/ 2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2"/>
                  </a:lnTo>
                  <a:lnTo>
                    <a:pt x="0" y="2"/>
                  </a:lnTo>
                  <a:lnTo>
                    <a:pt x="0" y="2"/>
                  </a:lnTo>
                  <a:lnTo>
                    <a:pt x="1" y="2"/>
                  </a:lnTo>
                  <a:lnTo>
                    <a:pt x="1" y="2"/>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 name="Rectangle 415"/>
            <p:cNvSpPr>
              <a:spLocks noChangeArrowheads="1"/>
            </p:cNvSpPr>
            <p:nvPr/>
          </p:nvSpPr>
          <p:spPr bwMode="auto">
            <a:xfrm>
              <a:off x="4221417" y="2472534"/>
              <a:ext cx="2043" cy="1692"/>
            </a:xfrm>
            <a:prstGeom prst="rect">
              <a:avLst/>
            </a:prstGeom>
            <a:grpFill/>
            <a:ln w="9525">
              <a:noFill/>
              <a:miter lim="800000"/>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 name="Freeform 416"/>
            <p:cNvSpPr/>
            <p:nvPr/>
          </p:nvSpPr>
          <p:spPr bwMode="auto">
            <a:xfrm>
              <a:off x="4160156" y="2438710"/>
              <a:ext cx="2043" cy="6765"/>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 name="Freeform 417"/>
            <p:cNvSpPr/>
            <p:nvPr/>
          </p:nvSpPr>
          <p:spPr bwMode="auto">
            <a:xfrm>
              <a:off x="5128073" y="2518195"/>
              <a:ext cx="36756" cy="33823"/>
            </a:xfrm>
            <a:custGeom>
              <a:avLst/>
              <a:gdLst>
                <a:gd name="T0" fmla="*/ 16 w 18"/>
                <a:gd name="T1" fmla="*/ 0 h 20"/>
                <a:gd name="T2" fmla="*/ 14 w 18"/>
                <a:gd name="T3" fmla="*/ 0 h 20"/>
                <a:gd name="T4" fmla="*/ 13 w 18"/>
                <a:gd name="T5" fmla="*/ 0 h 20"/>
                <a:gd name="T6" fmla="*/ 13 w 18"/>
                <a:gd name="T7" fmla="*/ 0 h 20"/>
                <a:gd name="T8" fmla="*/ 11 w 18"/>
                <a:gd name="T9" fmla="*/ 0 h 20"/>
                <a:gd name="T10" fmla="*/ 11 w 18"/>
                <a:gd name="T11" fmla="*/ 0 h 20"/>
                <a:gd name="T12" fmla="*/ 11 w 18"/>
                <a:gd name="T13" fmla="*/ 2 h 20"/>
                <a:gd name="T14" fmla="*/ 5 w 18"/>
                <a:gd name="T15" fmla="*/ 2 h 20"/>
                <a:gd name="T16" fmla="*/ 4 w 18"/>
                <a:gd name="T17" fmla="*/ 2 h 20"/>
                <a:gd name="T18" fmla="*/ 4 w 18"/>
                <a:gd name="T19" fmla="*/ 4 h 20"/>
                <a:gd name="T20" fmla="*/ 4 w 18"/>
                <a:gd name="T21" fmla="*/ 4 h 20"/>
                <a:gd name="T22" fmla="*/ 2 w 18"/>
                <a:gd name="T23" fmla="*/ 5 h 20"/>
                <a:gd name="T24" fmla="*/ 2 w 18"/>
                <a:gd name="T25" fmla="*/ 7 h 20"/>
                <a:gd name="T26" fmla="*/ 0 w 18"/>
                <a:gd name="T27" fmla="*/ 9 h 20"/>
                <a:gd name="T28" fmla="*/ 2 w 18"/>
                <a:gd name="T29" fmla="*/ 15 h 20"/>
                <a:gd name="T30" fmla="*/ 4 w 18"/>
                <a:gd name="T31" fmla="*/ 18 h 20"/>
                <a:gd name="T32" fmla="*/ 9 w 18"/>
                <a:gd name="T33" fmla="*/ 18 h 20"/>
                <a:gd name="T34" fmla="*/ 11 w 18"/>
                <a:gd name="T35" fmla="*/ 20 h 20"/>
                <a:gd name="T36" fmla="*/ 11 w 18"/>
                <a:gd name="T37" fmla="*/ 20 h 20"/>
                <a:gd name="T38" fmla="*/ 11 w 18"/>
                <a:gd name="T39" fmla="*/ 18 h 20"/>
                <a:gd name="T40" fmla="*/ 14 w 18"/>
                <a:gd name="T41" fmla="*/ 16 h 20"/>
                <a:gd name="T42" fmla="*/ 14 w 18"/>
                <a:gd name="T43" fmla="*/ 15 h 20"/>
                <a:gd name="T44" fmla="*/ 16 w 18"/>
                <a:gd name="T45" fmla="*/ 15 h 20"/>
                <a:gd name="T46" fmla="*/ 16 w 18"/>
                <a:gd name="T47" fmla="*/ 11 h 20"/>
                <a:gd name="T48" fmla="*/ 16 w 18"/>
                <a:gd name="T49" fmla="*/ 5 h 20"/>
                <a:gd name="T50" fmla="*/ 18 w 18"/>
                <a:gd name="T51" fmla="*/ 4 h 20"/>
                <a:gd name="T52" fmla="*/ 16 w 18"/>
                <a:gd name="T53" fmla="*/ 4 h 20"/>
                <a:gd name="T54" fmla="*/ 16 w 18"/>
                <a:gd name="T5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6" y="0"/>
                  </a:moveTo>
                  <a:lnTo>
                    <a:pt x="14" y="0"/>
                  </a:lnTo>
                  <a:lnTo>
                    <a:pt x="13" y="0"/>
                  </a:lnTo>
                  <a:lnTo>
                    <a:pt x="13" y="0"/>
                  </a:lnTo>
                  <a:lnTo>
                    <a:pt x="11" y="0"/>
                  </a:lnTo>
                  <a:lnTo>
                    <a:pt x="11" y="0"/>
                  </a:lnTo>
                  <a:lnTo>
                    <a:pt x="11" y="2"/>
                  </a:lnTo>
                  <a:lnTo>
                    <a:pt x="5" y="2"/>
                  </a:lnTo>
                  <a:lnTo>
                    <a:pt x="4" y="2"/>
                  </a:lnTo>
                  <a:lnTo>
                    <a:pt x="4" y="4"/>
                  </a:lnTo>
                  <a:lnTo>
                    <a:pt x="4" y="4"/>
                  </a:lnTo>
                  <a:lnTo>
                    <a:pt x="2" y="5"/>
                  </a:lnTo>
                  <a:lnTo>
                    <a:pt x="2" y="7"/>
                  </a:lnTo>
                  <a:lnTo>
                    <a:pt x="0" y="9"/>
                  </a:lnTo>
                  <a:lnTo>
                    <a:pt x="2" y="15"/>
                  </a:lnTo>
                  <a:lnTo>
                    <a:pt x="4" y="18"/>
                  </a:lnTo>
                  <a:lnTo>
                    <a:pt x="9" y="18"/>
                  </a:lnTo>
                  <a:lnTo>
                    <a:pt x="11" y="20"/>
                  </a:lnTo>
                  <a:lnTo>
                    <a:pt x="11" y="20"/>
                  </a:lnTo>
                  <a:lnTo>
                    <a:pt x="11" y="18"/>
                  </a:lnTo>
                  <a:lnTo>
                    <a:pt x="14" y="16"/>
                  </a:lnTo>
                  <a:lnTo>
                    <a:pt x="14" y="15"/>
                  </a:lnTo>
                  <a:lnTo>
                    <a:pt x="16" y="15"/>
                  </a:lnTo>
                  <a:lnTo>
                    <a:pt x="16" y="11"/>
                  </a:lnTo>
                  <a:lnTo>
                    <a:pt x="16" y="5"/>
                  </a:lnTo>
                  <a:lnTo>
                    <a:pt x="18" y="4"/>
                  </a:lnTo>
                  <a:lnTo>
                    <a:pt x="16" y="4"/>
                  </a:lnTo>
                  <a:lnTo>
                    <a:pt x="16"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 name="Freeform 418"/>
            <p:cNvSpPr/>
            <p:nvPr/>
          </p:nvSpPr>
          <p:spPr bwMode="auto">
            <a:xfrm>
              <a:off x="4684956" y="2704224"/>
              <a:ext cx="32672" cy="67647"/>
            </a:xfrm>
            <a:custGeom>
              <a:avLst/>
              <a:gdLst>
                <a:gd name="T0" fmla="*/ 14 w 16"/>
                <a:gd name="T1" fmla="*/ 22 h 40"/>
                <a:gd name="T2" fmla="*/ 14 w 16"/>
                <a:gd name="T3" fmla="*/ 17 h 40"/>
                <a:gd name="T4" fmla="*/ 12 w 16"/>
                <a:gd name="T5" fmla="*/ 15 h 40"/>
                <a:gd name="T6" fmla="*/ 11 w 16"/>
                <a:gd name="T7" fmla="*/ 13 h 40"/>
                <a:gd name="T8" fmla="*/ 11 w 16"/>
                <a:gd name="T9" fmla="*/ 11 h 40"/>
                <a:gd name="T10" fmla="*/ 11 w 16"/>
                <a:gd name="T11" fmla="*/ 11 h 40"/>
                <a:gd name="T12" fmla="*/ 9 w 16"/>
                <a:gd name="T13" fmla="*/ 9 h 40"/>
                <a:gd name="T14" fmla="*/ 7 w 16"/>
                <a:gd name="T15" fmla="*/ 8 h 40"/>
                <a:gd name="T16" fmla="*/ 5 w 16"/>
                <a:gd name="T17" fmla="*/ 4 h 40"/>
                <a:gd name="T18" fmla="*/ 3 w 16"/>
                <a:gd name="T19" fmla="*/ 2 h 40"/>
                <a:gd name="T20" fmla="*/ 2 w 16"/>
                <a:gd name="T21" fmla="*/ 0 h 40"/>
                <a:gd name="T22" fmla="*/ 0 w 16"/>
                <a:gd name="T23" fmla="*/ 0 h 40"/>
                <a:gd name="T24" fmla="*/ 0 w 16"/>
                <a:gd name="T25" fmla="*/ 2 h 40"/>
                <a:gd name="T26" fmla="*/ 2 w 16"/>
                <a:gd name="T27" fmla="*/ 2 h 40"/>
                <a:gd name="T28" fmla="*/ 2 w 16"/>
                <a:gd name="T29" fmla="*/ 4 h 40"/>
                <a:gd name="T30" fmla="*/ 3 w 16"/>
                <a:gd name="T31" fmla="*/ 4 h 40"/>
                <a:gd name="T32" fmla="*/ 2 w 16"/>
                <a:gd name="T33" fmla="*/ 4 h 40"/>
                <a:gd name="T34" fmla="*/ 2 w 16"/>
                <a:gd name="T35" fmla="*/ 6 h 40"/>
                <a:gd name="T36" fmla="*/ 2 w 16"/>
                <a:gd name="T37" fmla="*/ 8 h 40"/>
                <a:gd name="T38" fmla="*/ 0 w 16"/>
                <a:gd name="T39" fmla="*/ 9 h 40"/>
                <a:gd name="T40" fmla="*/ 0 w 16"/>
                <a:gd name="T41" fmla="*/ 19 h 40"/>
                <a:gd name="T42" fmla="*/ 0 w 16"/>
                <a:gd name="T43" fmla="*/ 19 h 40"/>
                <a:gd name="T44" fmla="*/ 0 w 16"/>
                <a:gd name="T45" fmla="*/ 19 h 40"/>
                <a:gd name="T46" fmla="*/ 0 w 16"/>
                <a:gd name="T47" fmla="*/ 20 h 40"/>
                <a:gd name="T48" fmla="*/ 2 w 16"/>
                <a:gd name="T49" fmla="*/ 31 h 40"/>
                <a:gd name="T50" fmla="*/ 2 w 16"/>
                <a:gd name="T51" fmla="*/ 35 h 40"/>
                <a:gd name="T52" fmla="*/ 3 w 16"/>
                <a:gd name="T53" fmla="*/ 37 h 40"/>
                <a:gd name="T54" fmla="*/ 5 w 16"/>
                <a:gd name="T55" fmla="*/ 38 h 40"/>
                <a:gd name="T56" fmla="*/ 7 w 16"/>
                <a:gd name="T57" fmla="*/ 40 h 40"/>
                <a:gd name="T58" fmla="*/ 9 w 16"/>
                <a:gd name="T59" fmla="*/ 40 h 40"/>
                <a:gd name="T60" fmla="*/ 12 w 16"/>
                <a:gd name="T61" fmla="*/ 37 h 40"/>
                <a:gd name="T62" fmla="*/ 14 w 16"/>
                <a:gd name="T63" fmla="*/ 35 h 40"/>
                <a:gd name="T64" fmla="*/ 16 w 16"/>
                <a:gd name="T65" fmla="*/ 33 h 40"/>
                <a:gd name="T66" fmla="*/ 16 w 16"/>
                <a:gd name="T67" fmla="*/ 28 h 40"/>
                <a:gd name="T68" fmla="*/ 16 w 16"/>
                <a:gd name="T69" fmla="*/ 24 h 40"/>
                <a:gd name="T70" fmla="*/ 16 w 16"/>
                <a:gd name="T71" fmla="*/ 22 h 40"/>
                <a:gd name="T72" fmla="*/ 14 w 16"/>
                <a:gd name="T7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40">
                  <a:moveTo>
                    <a:pt x="14" y="22"/>
                  </a:moveTo>
                  <a:lnTo>
                    <a:pt x="14" y="17"/>
                  </a:lnTo>
                  <a:lnTo>
                    <a:pt x="12" y="15"/>
                  </a:lnTo>
                  <a:lnTo>
                    <a:pt x="11" y="13"/>
                  </a:lnTo>
                  <a:lnTo>
                    <a:pt x="11" y="11"/>
                  </a:lnTo>
                  <a:lnTo>
                    <a:pt x="11" y="11"/>
                  </a:lnTo>
                  <a:lnTo>
                    <a:pt x="9" y="9"/>
                  </a:lnTo>
                  <a:lnTo>
                    <a:pt x="7" y="8"/>
                  </a:lnTo>
                  <a:lnTo>
                    <a:pt x="5" y="4"/>
                  </a:lnTo>
                  <a:lnTo>
                    <a:pt x="3" y="2"/>
                  </a:lnTo>
                  <a:lnTo>
                    <a:pt x="2" y="0"/>
                  </a:lnTo>
                  <a:lnTo>
                    <a:pt x="0" y="0"/>
                  </a:lnTo>
                  <a:lnTo>
                    <a:pt x="0" y="2"/>
                  </a:lnTo>
                  <a:lnTo>
                    <a:pt x="2" y="2"/>
                  </a:lnTo>
                  <a:lnTo>
                    <a:pt x="2" y="4"/>
                  </a:lnTo>
                  <a:lnTo>
                    <a:pt x="3" y="4"/>
                  </a:lnTo>
                  <a:lnTo>
                    <a:pt x="2" y="4"/>
                  </a:lnTo>
                  <a:lnTo>
                    <a:pt x="2" y="6"/>
                  </a:lnTo>
                  <a:lnTo>
                    <a:pt x="2" y="8"/>
                  </a:lnTo>
                  <a:lnTo>
                    <a:pt x="0" y="9"/>
                  </a:lnTo>
                  <a:lnTo>
                    <a:pt x="0" y="19"/>
                  </a:lnTo>
                  <a:lnTo>
                    <a:pt x="0" y="19"/>
                  </a:lnTo>
                  <a:lnTo>
                    <a:pt x="0" y="19"/>
                  </a:lnTo>
                  <a:lnTo>
                    <a:pt x="0" y="20"/>
                  </a:lnTo>
                  <a:lnTo>
                    <a:pt x="2" y="31"/>
                  </a:lnTo>
                  <a:lnTo>
                    <a:pt x="2" y="35"/>
                  </a:lnTo>
                  <a:lnTo>
                    <a:pt x="3" y="37"/>
                  </a:lnTo>
                  <a:lnTo>
                    <a:pt x="5" y="38"/>
                  </a:lnTo>
                  <a:lnTo>
                    <a:pt x="7" y="40"/>
                  </a:lnTo>
                  <a:lnTo>
                    <a:pt x="9" y="40"/>
                  </a:lnTo>
                  <a:lnTo>
                    <a:pt x="12" y="37"/>
                  </a:lnTo>
                  <a:lnTo>
                    <a:pt x="14" y="35"/>
                  </a:lnTo>
                  <a:lnTo>
                    <a:pt x="16" y="33"/>
                  </a:lnTo>
                  <a:lnTo>
                    <a:pt x="16" y="28"/>
                  </a:lnTo>
                  <a:lnTo>
                    <a:pt x="16" y="24"/>
                  </a:lnTo>
                  <a:lnTo>
                    <a:pt x="16" y="22"/>
                  </a:lnTo>
                  <a:lnTo>
                    <a:pt x="14" y="2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8" name="Freeform 419"/>
            <p:cNvSpPr/>
            <p:nvPr/>
          </p:nvSpPr>
          <p:spPr bwMode="auto">
            <a:xfrm>
              <a:off x="5091316" y="2846282"/>
              <a:ext cx="6127" cy="1692"/>
            </a:xfrm>
            <a:custGeom>
              <a:avLst/>
              <a:gdLst>
                <a:gd name="T0" fmla="*/ 0 w 3"/>
                <a:gd name="T1" fmla="*/ 1 h 1"/>
                <a:gd name="T2" fmla="*/ 0 w 3"/>
                <a:gd name="T3" fmla="*/ 1 h 1"/>
                <a:gd name="T4" fmla="*/ 2 w 3"/>
                <a:gd name="T5" fmla="*/ 1 h 1"/>
                <a:gd name="T6" fmla="*/ 2 w 3"/>
                <a:gd name="T7" fmla="*/ 1 h 1"/>
                <a:gd name="T8" fmla="*/ 3 w 3"/>
                <a:gd name="T9" fmla="*/ 0 h 1"/>
                <a:gd name="T10" fmla="*/ 3 w 3"/>
                <a:gd name="T11" fmla="*/ 0 h 1"/>
                <a:gd name="T12" fmla="*/ 2 w 3"/>
                <a:gd name="T13" fmla="*/ 0 h 1"/>
                <a:gd name="T14" fmla="*/ 0 w 3"/>
                <a:gd name="T15" fmla="*/ 0 h 1"/>
                <a:gd name="T16" fmla="*/ 0 w 3"/>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0" y="1"/>
                  </a:moveTo>
                  <a:lnTo>
                    <a:pt x="0" y="1"/>
                  </a:lnTo>
                  <a:lnTo>
                    <a:pt x="2" y="1"/>
                  </a:lnTo>
                  <a:lnTo>
                    <a:pt x="2" y="1"/>
                  </a:lnTo>
                  <a:lnTo>
                    <a:pt x="3" y="0"/>
                  </a:lnTo>
                  <a:lnTo>
                    <a:pt x="3" y="0"/>
                  </a:lnTo>
                  <a:lnTo>
                    <a:pt x="2" y="0"/>
                  </a:lnTo>
                  <a:lnTo>
                    <a:pt x="0" y="0"/>
                  </a:lnTo>
                  <a:lnTo>
                    <a:pt x="0"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9" name="Freeform 420"/>
            <p:cNvSpPr/>
            <p:nvPr/>
          </p:nvSpPr>
          <p:spPr bwMode="auto">
            <a:xfrm>
              <a:off x="5101527" y="2851356"/>
              <a:ext cx="8168" cy="6765"/>
            </a:xfrm>
            <a:custGeom>
              <a:avLst/>
              <a:gdLst>
                <a:gd name="T0" fmla="*/ 4 w 4"/>
                <a:gd name="T1" fmla="*/ 2 h 4"/>
                <a:gd name="T2" fmla="*/ 4 w 4"/>
                <a:gd name="T3" fmla="*/ 0 h 4"/>
                <a:gd name="T4" fmla="*/ 2 w 4"/>
                <a:gd name="T5" fmla="*/ 0 h 4"/>
                <a:gd name="T6" fmla="*/ 2 w 4"/>
                <a:gd name="T7" fmla="*/ 0 h 4"/>
                <a:gd name="T8" fmla="*/ 0 w 4"/>
                <a:gd name="T9" fmla="*/ 0 h 4"/>
                <a:gd name="T10" fmla="*/ 0 w 4"/>
                <a:gd name="T11" fmla="*/ 2 h 4"/>
                <a:gd name="T12" fmla="*/ 2 w 4"/>
                <a:gd name="T13" fmla="*/ 2 h 4"/>
                <a:gd name="T14" fmla="*/ 2 w 4"/>
                <a:gd name="T15" fmla="*/ 2 h 4"/>
                <a:gd name="T16" fmla="*/ 2 w 4"/>
                <a:gd name="T17" fmla="*/ 4 h 4"/>
                <a:gd name="T18" fmla="*/ 4 w 4"/>
                <a:gd name="T19" fmla="*/ 4 h 4"/>
                <a:gd name="T20" fmla="*/ 4 w 4"/>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4" y="2"/>
                  </a:moveTo>
                  <a:lnTo>
                    <a:pt x="4" y="0"/>
                  </a:lnTo>
                  <a:lnTo>
                    <a:pt x="2" y="0"/>
                  </a:lnTo>
                  <a:lnTo>
                    <a:pt x="2" y="0"/>
                  </a:lnTo>
                  <a:lnTo>
                    <a:pt x="0" y="0"/>
                  </a:lnTo>
                  <a:lnTo>
                    <a:pt x="0" y="2"/>
                  </a:lnTo>
                  <a:lnTo>
                    <a:pt x="2" y="2"/>
                  </a:lnTo>
                  <a:lnTo>
                    <a:pt x="2" y="2"/>
                  </a:lnTo>
                  <a:lnTo>
                    <a:pt x="2" y="4"/>
                  </a:lnTo>
                  <a:lnTo>
                    <a:pt x="4" y="4"/>
                  </a:lnTo>
                  <a:lnTo>
                    <a:pt x="4"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1" name="Freeform 422"/>
            <p:cNvSpPr/>
            <p:nvPr/>
          </p:nvSpPr>
          <p:spPr bwMode="auto">
            <a:xfrm>
              <a:off x="4958586" y="2820915"/>
              <a:ext cx="10211" cy="10147"/>
            </a:xfrm>
            <a:custGeom>
              <a:avLst/>
              <a:gdLst>
                <a:gd name="T0" fmla="*/ 2 w 5"/>
                <a:gd name="T1" fmla="*/ 0 h 6"/>
                <a:gd name="T2" fmla="*/ 0 w 5"/>
                <a:gd name="T3" fmla="*/ 0 h 6"/>
                <a:gd name="T4" fmla="*/ 0 w 5"/>
                <a:gd name="T5" fmla="*/ 2 h 6"/>
                <a:gd name="T6" fmla="*/ 2 w 5"/>
                <a:gd name="T7" fmla="*/ 2 h 6"/>
                <a:gd name="T8" fmla="*/ 3 w 5"/>
                <a:gd name="T9" fmla="*/ 6 h 6"/>
                <a:gd name="T10" fmla="*/ 5 w 5"/>
                <a:gd name="T11" fmla="*/ 6 h 6"/>
                <a:gd name="T12" fmla="*/ 5 w 5"/>
                <a:gd name="T13" fmla="*/ 6 h 6"/>
                <a:gd name="T14" fmla="*/ 5 w 5"/>
                <a:gd name="T15" fmla="*/ 4 h 6"/>
                <a:gd name="T16" fmla="*/ 2 w 5"/>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2" y="0"/>
                  </a:moveTo>
                  <a:lnTo>
                    <a:pt x="0" y="0"/>
                  </a:lnTo>
                  <a:lnTo>
                    <a:pt x="0" y="2"/>
                  </a:lnTo>
                  <a:lnTo>
                    <a:pt x="2" y="2"/>
                  </a:lnTo>
                  <a:lnTo>
                    <a:pt x="3" y="6"/>
                  </a:lnTo>
                  <a:lnTo>
                    <a:pt x="5" y="6"/>
                  </a:lnTo>
                  <a:lnTo>
                    <a:pt x="5" y="6"/>
                  </a:lnTo>
                  <a:lnTo>
                    <a:pt x="5" y="4"/>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2" name="Freeform 423"/>
            <p:cNvSpPr/>
            <p:nvPr/>
          </p:nvSpPr>
          <p:spPr bwMode="auto">
            <a:xfrm>
              <a:off x="4983090" y="2846282"/>
              <a:ext cx="16336" cy="15221"/>
            </a:xfrm>
            <a:custGeom>
              <a:avLst/>
              <a:gdLst>
                <a:gd name="T0" fmla="*/ 4 w 8"/>
                <a:gd name="T1" fmla="*/ 3 h 9"/>
                <a:gd name="T2" fmla="*/ 2 w 8"/>
                <a:gd name="T3" fmla="*/ 1 h 9"/>
                <a:gd name="T4" fmla="*/ 2 w 8"/>
                <a:gd name="T5" fmla="*/ 0 h 9"/>
                <a:gd name="T6" fmla="*/ 0 w 8"/>
                <a:gd name="T7" fmla="*/ 0 h 9"/>
                <a:gd name="T8" fmla="*/ 0 w 8"/>
                <a:gd name="T9" fmla="*/ 1 h 9"/>
                <a:gd name="T10" fmla="*/ 2 w 8"/>
                <a:gd name="T11" fmla="*/ 5 h 9"/>
                <a:gd name="T12" fmla="*/ 4 w 8"/>
                <a:gd name="T13" fmla="*/ 7 h 9"/>
                <a:gd name="T14" fmla="*/ 4 w 8"/>
                <a:gd name="T15" fmla="*/ 7 h 9"/>
                <a:gd name="T16" fmla="*/ 6 w 8"/>
                <a:gd name="T17" fmla="*/ 9 h 9"/>
                <a:gd name="T18" fmla="*/ 6 w 8"/>
                <a:gd name="T19" fmla="*/ 9 h 9"/>
                <a:gd name="T20" fmla="*/ 8 w 8"/>
                <a:gd name="T21" fmla="*/ 9 h 9"/>
                <a:gd name="T22" fmla="*/ 6 w 8"/>
                <a:gd name="T23" fmla="*/ 5 h 9"/>
                <a:gd name="T24" fmla="*/ 4 w 8"/>
                <a:gd name="T2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4" y="3"/>
                  </a:moveTo>
                  <a:lnTo>
                    <a:pt x="2" y="1"/>
                  </a:lnTo>
                  <a:lnTo>
                    <a:pt x="2" y="0"/>
                  </a:lnTo>
                  <a:lnTo>
                    <a:pt x="0" y="0"/>
                  </a:lnTo>
                  <a:lnTo>
                    <a:pt x="0" y="1"/>
                  </a:lnTo>
                  <a:lnTo>
                    <a:pt x="2" y="5"/>
                  </a:lnTo>
                  <a:lnTo>
                    <a:pt x="4" y="7"/>
                  </a:lnTo>
                  <a:lnTo>
                    <a:pt x="4" y="7"/>
                  </a:lnTo>
                  <a:lnTo>
                    <a:pt x="6" y="9"/>
                  </a:lnTo>
                  <a:lnTo>
                    <a:pt x="6" y="9"/>
                  </a:lnTo>
                  <a:lnTo>
                    <a:pt x="8" y="9"/>
                  </a:lnTo>
                  <a:lnTo>
                    <a:pt x="6" y="5"/>
                  </a:lnTo>
                  <a:lnTo>
                    <a:pt x="4"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3" name="Freeform 424"/>
            <p:cNvSpPr/>
            <p:nvPr/>
          </p:nvSpPr>
          <p:spPr bwMode="auto">
            <a:xfrm>
              <a:off x="5054560" y="2836135"/>
              <a:ext cx="6127" cy="6765"/>
            </a:xfrm>
            <a:custGeom>
              <a:avLst/>
              <a:gdLst>
                <a:gd name="T0" fmla="*/ 2 w 3"/>
                <a:gd name="T1" fmla="*/ 0 h 4"/>
                <a:gd name="T2" fmla="*/ 0 w 3"/>
                <a:gd name="T3" fmla="*/ 0 h 4"/>
                <a:gd name="T4" fmla="*/ 0 w 3"/>
                <a:gd name="T5" fmla="*/ 0 h 4"/>
                <a:gd name="T6" fmla="*/ 2 w 3"/>
                <a:gd name="T7" fmla="*/ 2 h 4"/>
                <a:gd name="T8" fmla="*/ 2 w 3"/>
                <a:gd name="T9" fmla="*/ 2 h 4"/>
                <a:gd name="T10" fmla="*/ 2 w 3"/>
                <a:gd name="T11" fmla="*/ 4 h 4"/>
                <a:gd name="T12" fmla="*/ 3 w 3"/>
                <a:gd name="T13" fmla="*/ 2 h 4"/>
                <a:gd name="T14" fmla="*/ 3 w 3"/>
                <a:gd name="T15" fmla="*/ 2 h 4"/>
                <a:gd name="T16" fmla="*/ 3 w 3"/>
                <a:gd name="T17" fmla="*/ 0 h 4"/>
                <a:gd name="T18" fmla="*/ 2 w 3"/>
                <a:gd name="T19" fmla="*/ 0 h 4"/>
                <a:gd name="T20" fmla="*/ 2 w 3"/>
                <a:gd name="T21" fmla="*/ 0 h 4"/>
                <a:gd name="T22" fmla="*/ 2 w 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2" y="0"/>
                  </a:moveTo>
                  <a:lnTo>
                    <a:pt x="0" y="0"/>
                  </a:lnTo>
                  <a:lnTo>
                    <a:pt x="0" y="0"/>
                  </a:lnTo>
                  <a:lnTo>
                    <a:pt x="2" y="2"/>
                  </a:lnTo>
                  <a:lnTo>
                    <a:pt x="2" y="2"/>
                  </a:lnTo>
                  <a:lnTo>
                    <a:pt x="2" y="4"/>
                  </a:lnTo>
                  <a:lnTo>
                    <a:pt x="3" y="2"/>
                  </a:lnTo>
                  <a:lnTo>
                    <a:pt x="3" y="2"/>
                  </a:lnTo>
                  <a:lnTo>
                    <a:pt x="3" y="0"/>
                  </a:lnTo>
                  <a:lnTo>
                    <a:pt x="2" y="0"/>
                  </a:lnTo>
                  <a:lnTo>
                    <a:pt x="2"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4" name="Freeform 425"/>
            <p:cNvSpPr/>
            <p:nvPr/>
          </p:nvSpPr>
          <p:spPr bwMode="auto">
            <a:xfrm>
              <a:off x="5064771" y="2842900"/>
              <a:ext cx="8168" cy="5074"/>
            </a:xfrm>
            <a:custGeom>
              <a:avLst/>
              <a:gdLst>
                <a:gd name="T0" fmla="*/ 2 w 4"/>
                <a:gd name="T1" fmla="*/ 0 h 3"/>
                <a:gd name="T2" fmla="*/ 2 w 4"/>
                <a:gd name="T3" fmla="*/ 2 h 3"/>
                <a:gd name="T4" fmla="*/ 0 w 4"/>
                <a:gd name="T5" fmla="*/ 0 h 3"/>
                <a:gd name="T6" fmla="*/ 2 w 4"/>
                <a:gd name="T7" fmla="*/ 2 h 3"/>
                <a:gd name="T8" fmla="*/ 4 w 4"/>
                <a:gd name="T9" fmla="*/ 2 h 3"/>
                <a:gd name="T10" fmla="*/ 4 w 4"/>
                <a:gd name="T11" fmla="*/ 3 h 3"/>
                <a:gd name="T12" fmla="*/ 4 w 4"/>
                <a:gd name="T13" fmla="*/ 3 h 3"/>
                <a:gd name="T14" fmla="*/ 4 w 4"/>
                <a:gd name="T15" fmla="*/ 2 h 3"/>
                <a:gd name="T16" fmla="*/ 2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2" y="0"/>
                  </a:moveTo>
                  <a:lnTo>
                    <a:pt x="2" y="2"/>
                  </a:lnTo>
                  <a:lnTo>
                    <a:pt x="0" y="0"/>
                  </a:lnTo>
                  <a:lnTo>
                    <a:pt x="2" y="2"/>
                  </a:lnTo>
                  <a:lnTo>
                    <a:pt x="4" y="2"/>
                  </a:lnTo>
                  <a:lnTo>
                    <a:pt x="4" y="3"/>
                  </a:lnTo>
                  <a:lnTo>
                    <a:pt x="4" y="3"/>
                  </a:lnTo>
                  <a:lnTo>
                    <a:pt x="4" y="2"/>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5" name="Freeform 426"/>
            <p:cNvSpPr/>
            <p:nvPr/>
          </p:nvSpPr>
          <p:spPr bwMode="auto">
            <a:xfrm>
              <a:off x="5009636" y="2888562"/>
              <a:ext cx="10211" cy="15221"/>
            </a:xfrm>
            <a:custGeom>
              <a:avLst/>
              <a:gdLst>
                <a:gd name="T0" fmla="*/ 2 w 5"/>
                <a:gd name="T1" fmla="*/ 2 h 9"/>
                <a:gd name="T2" fmla="*/ 2 w 5"/>
                <a:gd name="T3" fmla="*/ 0 h 9"/>
                <a:gd name="T4" fmla="*/ 2 w 5"/>
                <a:gd name="T5" fmla="*/ 0 h 9"/>
                <a:gd name="T6" fmla="*/ 0 w 5"/>
                <a:gd name="T7" fmla="*/ 0 h 9"/>
                <a:gd name="T8" fmla="*/ 0 w 5"/>
                <a:gd name="T9" fmla="*/ 2 h 9"/>
                <a:gd name="T10" fmla="*/ 0 w 5"/>
                <a:gd name="T11" fmla="*/ 2 h 9"/>
                <a:gd name="T12" fmla="*/ 0 w 5"/>
                <a:gd name="T13" fmla="*/ 4 h 9"/>
                <a:gd name="T14" fmla="*/ 0 w 5"/>
                <a:gd name="T15" fmla="*/ 5 h 9"/>
                <a:gd name="T16" fmla="*/ 2 w 5"/>
                <a:gd name="T17" fmla="*/ 7 h 9"/>
                <a:gd name="T18" fmla="*/ 2 w 5"/>
                <a:gd name="T19" fmla="*/ 7 h 9"/>
                <a:gd name="T20" fmla="*/ 4 w 5"/>
                <a:gd name="T21" fmla="*/ 9 h 9"/>
                <a:gd name="T22" fmla="*/ 4 w 5"/>
                <a:gd name="T23" fmla="*/ 7 h 9"/>
                <a:gd name="T24" fmla="*/ 5 w 5"/>
                <a:gd name="T25" fmla="*/ 7 h 9"/>
                <a:gd name="T26" fmla="*/ 4 w 5"/>
                <a:gd name="T27" fmla="*/ 5 h 9"/>
                <a:gd name="T28" fmla="*/ 2 w 5"/>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9">
                  <a:moveTo>
                    <a:pt x="2" y="2"/>
                  </a:moveTo>
                  <a:lnTo>
                    <a:pt x="2" y="0"/>
                  </a:lnTo>
                  <a:lnTo>
                    <a:pt x="2" y="0"/>
                  </a:lnTo>
                  <a:lnTo>
                    <a:pt x="0" y="0"/>
                  </a:lnTo>
                  <a:lnTo>
                    <a:pt x="0" y="2"/>
                  </a:lnTo>
                  <a:lnTo>
                    <a:pt x="0" y="2"/>
                  </a:lnTo>
                  <a:lnTo>
                    <a:pt x="0" y="4"/>
                  </a:lnTo>
                  <a:lnTo>
                    <a:pt x="0" y="5"/>
                  </a:lnTo>
                  <a:lnTo>
                    <a:pt x="2" y="7"/>
                  </a:lnTo>
                  <a:lnTo>
                    <a:pt x="2" y="7"/>
                  </a:lnTo>
                  <a:lnTo>
                    <a:pt x="4" y="9"/>
                  </a:lnTo>
                  <a:lnTo>
                    <a:pt x="4" y="7"/>
                  </a:lnTo>
                  <a:lnTo>
                    <a:pt x="5" y="7"/>
                  </a:lnTo>
                  <a:lnTo>
                    <a:pt x="4" y="5"/>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6" name="Freeform 427"/>
            <p:cNvSpPr/>
            <p:nvPr/>
          </p:nvSpPr>
          <p:spPr bwMode="auto">
            <a:xfrm>
              <a:off x="5101527" y="2880106"/>
              <a:ext cx="8168" cy="1692"/>
            </a:xfrm>
            <a:custGeom>
              <a:avLst/>
              <a:gdLst>
                <a:gd name="T0" fmla="*/ 0 w 4"/>
                <a:gd name="T1" fmla="*/ 0 h 1"/>
                <a:gd name="T2" fmla="*/ 0 w 4"/>
                <a:gd name="T3" fmla="*/ 0 h 1"/>
                <a:gd name="T4" fmla="*/ 0 w 4"/>
                <a:gd name="T5" fmla="*/ 1 h 1"/>
                <a:gd name="T6" fmla="*/ 2 w 4"/>
                <a:gd name="T7" fmla="*/ 1 h 1"/>
                <a:gd name="T8" fmla="*/ 2 w 4"/>
                <a:gd name="T9" fmla="*/ 1 h 1"/>
                <a:gd name="T10" fmla="*/ 2 w 4"/>
                <a:gd name="T11" fmla="*/ 1 h 1"/>
                <a:gd name="T12" fmla="*/ 4 w 4"/>
                <a:gd name="T13" fmla="*/ 1 h 1"/>
                <a:gd name="T14" fmla="*/ 2 w 4"/>
                <a:gd name="T15" fmla="*/ 0 h 1"/>
                <a:gd name="T16" fmla="*/ 0 w 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0" y="0"/>
                  </a:moveTo>
                  <a:lnTo>
                    <a:pt x="0" y="0"/>
                  </a:lnTo>
                  <a:lnTo>
                    <a:pt x="0" y="1"/>
                  </a:lnTo>
                  <a:lnTo>
                    <a:pt x="2" y="1"/>
                  </a:lnTo>
                  <a:lnTo>
                    <a:pt x="2" y="1"/>
                  </a:lnTo>
                  <a:lnTo>
                    <a:pt x="2" y="1"/>
                  </a:lnTo>
                  <a:lnTo>
                    <a:pt x="4" y="1"/>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7" name="Freeform 428"/>
            <p:cNvSpPr/>
            <p:nvPr/>
          </p:nvSpPr>
          <p:spPr bwMode="auto">
            <a:xfrm>
              <a:off x="5117863" y="2897017"/>
              <a:ext cx="24504" cy="28750"/>
            </a:xfrm>
            <a:custGeom>
              <a:avLst/>
              <a:gdLst>
                <a:gd name="T0" fmla="*/ 10 w 12"/>
                <a:gd name="T1" fmla="*/ 11 h 17"/>
                <a:gd name="T2" fmla="*/ 9 w 12"/>
                <a:gd name="T3" fmla="*/ 11 h 17"/>
                <a:gd name="T4" fmla="*/ 9 w 12"/>
                <a:gd name="T5" fmla="*/ 9 h 17"/>
                <a:gd name="T6" fmla="*/ 9 w 12"/>
                <a:gd name="T7" fmla="*/ 8 h 17"/>
                <a:gd name="T8" fmla="*/ 7 w 12"/>
                <a:gd name="T9" fmla="*/ 4 h 17"/>
                <a:gd name="T10" fmla="*/ 7 w 12"/>
                <a:gd name="T11" fmla="*/ 2 h 17"/>
                <a:gd name="T12" fmla="*/ 7 w 12"/>
                <a:gd name="T13" fmla="*/ 0 h 17"/>
                <a:gd name="T14" fmla="*/ 5 w 12"/>
                <a:gd name="T15" fmla="*/ 0 h 17"/>
                <a:gd name="T16" fmla="*/ 5 w 12"/>
                <a:gd name="T17" fmla="*/ 2 h 17"/>
                <a:gd name="T18" fmla="*/ 5 w 12"/>
                <a:gd name="T19" fmla="*/ 2 h 17"/>
                <a:gd name="T20" fmla="*/ 5 w 12"/>
                <a:gd name="T21" fmla="*/ 4 h 17"/>
                <a:gd name="T22" fmla="*/ 5 w 12"/>
                <a:gd name="T23" fmla="*/ 4 h 17"/>
                <a:gd name="T24" fmla="*/ 3 w 12"/>
                <a:gd name="T25" fmla="*/ 2 h 17"/>
                <a:gd name="T26" fmla="*/ 3 w 12"/>
                <a:gd name="T27" fmla="*/ 2 h 17"/>
                <a:gd name="T28" fmla="*/ 1 w 12"/>
                <a:gd name="T29" fmla="*/ 2 h 17"/>
                <a:gd name="T30" fmla="*/ 1 w 12"/>
                <a:gd name="T31" fmla="*/ 2 h 17"/>
                <a:gd name="T32" fmla="*/ 0 w 12"/>
                <a:gd name="T33" fmla="*/ 6 h 17"/>
                <a:gd name="T34" fmla="*/ 0 w 12"/>
                <a:gd name="T35" fmla="*/ 6 h 17"/>
                <a:gd name="T36" fmla="*/ 1 w 12"/>
                <a:gd name="T37" fmla="*/ 6 h 17"/>
                <a:gd name="T38" fmla="*/ 3 w 12"/>
                <a:gd name="T39" fmla="*/ 6 h 17"/>
                <a:gd name="T40" fmla="*/ 5 w 12"/>
                <a:gd name="T41" fmla="*/ 8 h 17"/>
                <a:gd name="T42" fmla="*/ 5 w 12"/>
                <a:gd name="T43" fmla="*/ 9 h 17"/>
                <a:gd name="T44" fmla="*/ 7 w 12"/>
                <a:gd name="T45" fmla="*/ 11 h 17"/>
                <a:gd name="T46" fmla="*/ 7 w 12"/>
                <a:gd name="T47" fmla="*/ 11 h 17"/>
                <a:gd name="T48" fmla="*/ 7 w 12"/>
                <a:gd name="T49" fmla="*/ 13 h 17"/>
                <a:gd name="T50" fmla="*/ 7 w 12"/>
                <a:gd name="T51" fmla="*/ 15 h 17"/>
                <a:gd name="T52" fmla="*/ 10 w 12"/>
                <a:gd name="T53" fmla="*/ 17 h 17"/>
                <a:gd name="T54" fmla="*/ 10 w 12"/>
                <a:gd name="T55" fmla="*/ 17 h 17"/>
                <a:gd name="T56" fmla="*/ 12 w 12"/>
                <a:gd name="T57" fmla="*/ 17 h 17"/>
                <a:gd name="T58" fmla="*/ 10 w 12"/>
                <a:gd name="T59" fmla="*/ 17 h 17"/>
                <a:gd name="T60" fmla="*/ 12 w 12"/>
                <a:gd name="T61" fmla="*/ 11 h 17"/>
                <a:gd name="T62" fmla="*/ 10 w 12"/>
                <a:gd name="T6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7">
                  <a:moveTo>
                    <a:pt x="10" y="11"/>
                  </a:moveTo>
                  <a:lnTo>
                    <a:pt x="9" y="11"/>
                  </a:lnTo>
                  <a:lnTo>
                    <a:pt x="9" y="9"/>
                  </a:lnTo>
                  <a:lnTo>
                    <a:pt x="9" y="8"/>
                  </a:lnTo>
                  <a:lnTo>
                    <a:pt x="7" y="4"/>
                  </a:lnTo>
                  <a:lnTo>
                    <a:pt x="7" y="2"/>
                  </a:lnTo>
                  <a:lnTo>
                    <a:pt x="7" y="0"/>
                  </a:lnTo>
                  <a:lnTo>
                    <a:pt x="5" y="0"/>
                  </a:lnTo>
                  <a:lnTo>
                    <a:pt x="5" y="2"/>
                  </a:lnTo>
                  <a:lnTo>
                    <a:pt x="5" y="2"/>
                  </a:lnTo>
                  <a:lnTo>
                    <a:pt x="5" y="4"/>
                  </a:lnTo>
                  <a:lnTo>
                    <a:pt x="5" y="4"/>
                  </a:lnTo>
                  <a:lnTo>
                    <a:pt x="3" y="2"/>
                  </a:lnTo>
                  <a:lnTo>
                    <a:pt x="3" y="2"/>
                  </a:lnTo>
                  <a:lnTo>
                    <a:pt x="1" y="2"/>
                  </a:lnTo>
                  <a:lnTo>
                    <a:pt x="1" y="2"/>
                  </a:lnTo>
                  <a:lnTo>
                    <a:pt x="0" y="6"/>
                  </a:lnTo>
                  <a:lnTo>
                    <a:pt x="0" y="6"/>
                  </a:lnTo>
                  <a:lnTo>
                    <a:pt x="1" y="6"/>
                  </a:lnTo>
                  <a:lnTo>
                    <a:pt x="3" y="6"/>
                  </a:lnTo>
                  <a:lnTo>
                    <a:pt x="5" y="8"/>
                  </a:lnTo>
                  <a:lnTo>
                    <a:pt x="5" y="9"/>
                  </a:lnTo>
                  <a:lnTo>
                    <a:pt x="7" y="11"/>
                  </a:lnTo>
                  <a:lnTo>
                    <a:pt x="7" y="11"/>
                  </a:lnTo>
                  <a:lnTo>
                    <a:pt x="7" y="13"/>
                  </a:lnTo>
                  <a:lnTo>
                    <a:pt x="7" y="15"/>
                  </a:lnTo>
                  <a:lnTo>
                    <a:pt x="10" y="17"/>
                  </a:lnTo>
                  <a:lnTo>
                    <a:pt x="10" y="17"/>
                  </a:lnTo>
                  <a:lnTo>
                    <a:pt x="12" y="17"/>
                  </a:lnTo>
                  <a:lnTo>
                    <a:pt x="10" y="17"/>
                  </a:lnTo>
                  <a:lnTo>
                    <a:pt x="12" y="11"/>
                  </a:lnTo>
                  <a:lnTo>
                    <a:pt x="10" y="1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8" name="Freeform 429"/>
            <p:cNvSpPr/>
            <p:nvPr/>
          </p:nvSpPr>
          <p:spPr bwMode="auto">
            <a:xfrm>
              <a:off x="5156661" y="2915621"/>
              <a:ext cx="12252" cy="13529"/>
            </a:xfrm>
            <a:custGeom>
              <a:avLst/>
              <a:gdLst>
                <a:gd name="T0" fmla="*/ 4 w 6"/>
                <a:gd name="T1" fmla="*/ 2 h 8"/>
                <a:gd name="T2" fmla="*/ 4 w 6"/>
                <a:gd name="T3" fmla="*/ 0 h 8"/>
                <a:gd name="T4" fmla="*/ 2 w 6"/>
                <a:gd name="T5" fmla="*/ 0 h 8"/>
                <a:gd name="T6" fmla="*/ 0 w 6"/>
                <a:gd name="T7" fmla="*/ 0 h 8"/>
                <a:gd name="T8" fmla="*/ 0 w 6"/>
                <a:gd name="T9" fmla="*/ 2 h 8"/>
                <a:gd name="T10" fmla="*/ 0 w 6"/>
                <a:gd name="T11" fmla="*/ 4 h 8"/>
                <a:gd name="T12" fmla="*/ 0 w 6"/>
                <a:gd name="T13" fmla="*/ 6 h 8"/>
                <a:gd name="T14" fmla="*/ 0 w 6"/>
                <a:gd name="T15" fmla="*/ 6 h 8"/>
                <a:gd name="T16" fmla="*/ 0 w 6"/>
                <a:gd name="T17" fmla="*/ 8 h 8"/>
                <a:gd name="T18" fmla="*/ 2 w 6"/>
                <a:gd name="T19" fmla="*/ 8 h 8"/>
                <a:gd name="T20" fmla="*/ 2 w 6"/>
                <a:gd name="T21" fmla="*/ 6 h 8"/>
                <a:gd name="T22" fmla="*/ 4 w 6"/>
                <a:gd name="T23" fmla="*/ 8 h 8"/>
                <a:gd name="T24" fmla="*/ 4 w 6"/>
                <a:gd name="T25" fmla="*/ 8 h 8"/>
                <a:gd name="T26" fmla="*/ 6 w 6"/>
                <a:gd name="T27" fmla="*/ 6 h 8"/>
                <a:gd name="T28" fmla="*/ 6 w 6"/>
                <a:gd name="T29" fmla="*/ 6 h 8"/>
                <a:gd name="T30" fmla="*/ 6 w 6"/>
                <a:gd name="T31" fmla="*/ 4 h 8"/>
                <a:gd name="T32" fmla="*/ 6 w 6"/>
                <a:gd name="T33" fmla="*/ 2 h 8"/>
                <a:gd name="T34" fmla="*/ 4 w 6"/>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8">
                  <a:moveTo>
                    <a:pt x="4" y="2"/>
                  </a:moveTo>
                  <a:lnTo>
                    <a:pt x="4" y="0"/>
                  </a:lnTo>
                  <a:lnTo>
                    <a:pt x="2" y="0"/>
                  </a:lnTo>
                  <a:lnTo>
                    <a:pt x="0" y="0"/>
                  </a:lnTo>
                  <a:lnTo>
                    <a:pt x="0" y="2"/>
                  </a:lnTo>
                  <a:lnTo>
                    <a:pt x="0" y="4"/>
                  </a:lnTo>
                  <a:lnTo>
                    <a:pt x="0" y="6"/>
                  </a:lnTo>
                  <a:lnTo>
                    <a:pt x="0" y="6"/>
                  </a:lnTo>
                  <a:lnTo>
                    <a:pt x="0" y="8"/>
                  </a:lnTo>
                  <a:lnTo>
                    <a:pt x="2" y="8"/>
                  </a:lnTo>
                  <a:lnTo>
                    <a:pt x="2" y="6"/>
                  </a:lnTo>
                  <a:lnTo>
                    <a:pt x="4" y="8"/>
                  </a:lnTo>
                  <a:lnTo>
                    <a:pt x="4" y="8"/>
                  </a:lnTo>
                  <a:lnTo>
                    <a:pt x="6" y="6"/>
                  </a:lnTo>
                  <a:lnTo>
                    <a:pt x="6" y="6"/>
                  </a:lnTo>
                  <a:lnTo>
                    <a:pt x="6" y="4"/>
                  </a:lnTo>
                  <a:lnTo>
                    <a:pt x="6" y="2"/>
                  </a:lnTo>
                  <a:lnTo>
                    <a:pt x="4"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29" name="Freeform 430"/>
            <p:cNvSpPr/>
            <p:nvPr/>
          </p:nvSpPr>
          <p:spPr bwMode="auto">
            <a:xfrm>
              <a:off x="5113779" y="2976503"/>
              <a:ext cx="151109" cy="52427"/>
            </a:xfrm>
            <a:custGeom>
              <a:avLst/>
              <a:gdLst>
                <a:gd name="T0" fmla="*/ 11 w 74"/>
                <a:gd name="T1" fmla="*/ 11 h 31"/>
                <a:gd name="T2" fmla="*/ 9 w 74"/>
                <a:gd name="T3" fmla="*/ 13 h 31"/>
                <a:gd name="T4" fmla="*/ 11 w 74"/>
                <a:gd name="T5" fmla="*/ 15 h 31"/>
                <a:gd name="T6" fmla="*/ 12 w 74"/>
                <a:gd name="T7" fmla="*/ 17 h 31"/>
                <a:gd name="T8" fmla="*/ 18 w 74"/>
                <a:gd name="T9" fmla="*/ 17 h 31"/>
                <a:gd name="T10" fmla="*/ 25 w 74"/>
                <a:gd name="T11" fmla="*/ 20 h 31"/>
                <a:gd name="T12" fmla="*/ 27 w 74"/>
                <a:gd name="T13" fmla="*/ 20 h 31"/>
                <a:gd name="T14" fmla="*/ 29 w 74"/>
                <a:gd name="T15" fmla="*/ 19 h 31"/>
                <a:gd name="T16" fmla="*/ 31 w 74"/>
                <a:gd name="T17" fmla="*/ 19 h 31"/>
                <a:gd name="T18" fmla="*/ 31 w 74"/>
                <a:gd name="T19" fmla="*/ 19 h 31"/>
                <a:gd name="T20" fmla="*/ 36 w 74"/>
                <a:gd name="T21" fmla="*/ 19 h 31"/>
                <a:gd name="T22" fmla="*/ 38 w 74"/>
                <a:gd name="T23" fmla="*/ 20 h 31"/>
                <a:gd name="T24" fmla="*/ 40 w 74"/>
                <a:gd name="T25" fmla="*/ 22 h 31"/>
                <a:gd name="T26" fmla="*/ 43 w 74"/>
                <a:gd name="T27" fmla="*/ 24 h 31"/>
                <a:gd name="T28" fmla="*/ 47 w 74"/>
                <a:gd name="T29" fmla="*/ 24 h 31"/>
                <a:gd name="T30" fmla="*/ 47 w 74"/>
                <a:gd name="T31" fmla="*/ 24 h 31"/>
                <a:gd name="T32" fmla="*/ 50 w 74"/>
                <a:gd name="T33" fmla="*/ 26 h 31"/>
                <a:gd name="T34" fmla="*/ 54 w 74"/>
                <a:gd name="T35" fmla="*/ 24 h 31"/>
                <a:gd name="T36" fmla="*/ 58 w 74"/>
                <a:gd name="T37" fmla="*/ 26 h 31"/>
                <a:gd name="T38" fmla="*/ 63 w 74"/>
                <a:gd name="T39" fmla="*/ 26 h 31"/>
                <a:gd name="T40" fmla="*/ 67 w 74"/>
                <a:gd name="T41" fmla="*/ 28 h 31"/>
                <a:gd name="T42" fmla="*/ 72 w 74"/>
                <a:gd name="T43" fmla="*/ 31 h 31"/>
                <a:gd name="T44" fmla="*/ 72 w 74"/>
                <a:gd name="T45" fmla="*/ 29 h 31"/>
                <a:gd name="T46" fmla="*/ 72 w 74"/>
                <a:gd name="T47" fmla="*/ 26 h 31"/>
                <a:gd name="T48" fmla="*/ 74 w 74"/>
                <a:gd name="T49" fmla="*/ 20 h 31"/>
                <a:gd name="T50" fmla="*/ 70 w 74"/>
                <a:gd name="T51" fmla="*/ 19 h 31"/>
                <a:gd name="T52" fmla="*/ 67 w 74"/>
                <a:gd name="T53" fmla="*/ 19 h 31"/>
                <a:gd name="T54" fmla="*/ 63 w 74"/>
                <a:gd name="T55" fmla="*/ 19 h 31"/>
                <a:gd name="T56" fmla="*/ 61 w 74"/>
                <a:gd name="T57" fmla="*/ 15 h 31"/>
                <a:gd name="T58" fmla="*/ 59 w 74"/>
                <a:gd name="T59" fmla="*/ 11 h 31"/>
                <a:gd name="T60" fmla="*/ 56 w 74"/>
                <a:gd name="T61" fmla="*/ 10 h 31"/>
                <a:gd name="T62" fmla="*/ 54 w 74"/>
                <a:gd name="T63" fmla="*/ 10 h 31"/>
                <a:gd name="T64" fmla="*/ 52 w 74"/>
                <a:gd name="T65" fmla="*/ 8 h 31"/>
                <a:gd name="T66" fmla="*/ 50 w 74"/>
                <a:gd name="T67" fmla="*/ 8 h 31"/>
                <a:gd name="T68" fmla="*/ 47 w 74"/>
                <a:gd name="T69" fmla="*/ 8 h 31"/>
                <a:gd name="T70" fmla="*/ 45 w 74"/>
                <a:gd name="T71" fmla="*/ 6 h 31"/>
                <a:gd name="T72" fmla="*/ 45 w 74"/>
                <a:gd name="T73" fmla="*/ 8 h 31"/>
                <a:gd name="T74" fmla="*/ 41 w 74"/>
                <a:gd name="T75" fmla="*/ 11 h 31"/>
                <a:gd name="T76" fmla="*/ 40 w 74"/>
                <a:gd name="T77" fmla="*/ 10 h 31"/>
                <a:gd name="T78" fmla="*/ 34 w 74"/>
                <a:gd name="T79" fmla="*/ 10 h 31"/>
                <a:gd name="T80" fmla="*/ 29 w 74"/>
                <a:gd name="T81" fmla="*/ 10 h 31"/>
                <a:gd name="T82" fmla="*/ 27 w 74"/>
                <a:gd name="T83" fmla="*/ 6 h 31"/>
                <a:gd name="T84" fmla="*/ 23 w 74"/>
                <a:gd name="T85" fmla="*/ 4 h 31"/>
                <a:gd name="T86" fmla="*/ 20 w 74"/>
                <a:gd name="T87" fmla="*/ 2 h 31"/>
                <a:gd name="T88" fmla="*/ 18 w 74"/>
                <a:gd name="T89" fmla="*/ 0 h 31"/>
                <a:gd name="T90" fmla="*/ 16 w 74"/>
                <a:gd name="T91" fmla="*/ 0 h 31"/>
                <a:gd name="T92" fmla="*/ 9 w 74"/>
                <a:gd name="T93" fmla="*/ 0 h 31"/>
                <a:gd name="T94" fmla="*/ 5 w 74"/>
                <a:gd name="T95" fmla="*/ 2 h 31"/>
                <a:gd name="T96" fmla="*/ 3 w 74"/>
                <a:gd name="T97" fmla="*/ 6 h 31"/>
                <a:gd name="T98" fmla="*/ 3 w 74"/>
                <a:gd name="T99" fmla="*/ 8 h 31"/>
                <a:gd name="T100" fmla="*/ 2 w 74"/>
                <a:gd name="T101" fmla="*/ 8 h 31"/>
                <a:gd name="T102" fmla="*/ 0 w 74"/>
                <a:gd name="T103" fmla="*/ 6 h 31"/>
                <a:gd name="T104" fmla="*/ 2 w 74"/>
                <a:gd name="T105" fmla="*/ 8 h 31"/>
                <a:gd name="T106" fmla="*/ 3 w 74"/>
                <a:gd name="T107" fmla="*/ 10 h 31"/>
                <a:gd name="T108" fmla="*/ 9 w 74"/>
                <a:gd name="T109"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 h="31">
                  <a:moveTo>
                    <a:pt x="9" y="11"/>
                  </a:moveTo>
                  <a:lnTo>
                    <a:pt x="11" y="11"/>
                  </a:lnTo>
                  <a:lnTo>
                    <a:pt x="11" y="11"/>
                  </a:lnTo>
                  <a:lnTo>
                    <a:pt x="9" y="13"/>
                  </a:lnTo>
                  <a:lnTo>
                    <a:pt x="9" y="15"/>
                  </a:lnTo>
                  <a:lnTo>
                    <a:pt x="11" y="15"/>
                  </a:lnTo>
                  <a:lnTo>
                    <a:pt x="12" y="15"/>
                  </a:lnTo>
                  <a:lnTo>
                    <a:pt x="12" y="17"/>
                  </a:lnTo>
                  <a:lnTo>
                    <a:pt x="16" y="17"/>
                  </a:lnTo>
                  <a:lnTo>
                    <a:pt x="18" y="17"/>
                  </a:lnTo>
                  <a:lnTo>
                    <a:pt x="20" y="19"/>
                  </a:lnTo>
                  <a:lnTo>
                    <a:pt x="25" y="20"/>
                  </a:lnTo>
                  <a:lnTo>
                    <a:pt x="27" y="20"/>
                  </a:lnTo>
                  <a:lnTo>
                    <a:pt x="27" y="20"/>
                  </a:lnTo>
                  <a:lnTo>
                    <a:pt x="27" y="19"/>
                  </a:lnTo>
                  <a:lnTo>
                    <a:pt x="29" y="19"/>
                  </a:lnTo>
                  <a:lnTo>
                    <a:pt x="31" y="19"/>
                  </a:lnTo>
                  <a:lnTo>
                    <a:pt x="31" y="19"/>
                  </a:lnTo>
                  <a:lnTo>
                    <a:pt x="31" y="19"/>
                  </a:lnTo>
                  <a:lnTo>
                    <a:pt x="31" y="19"/>
                  </a:lnTo>
                  <a:lnTo>
                    <a:pt x="34" y="19"/>
                  </a:lnTo>
                  <a:lnTo>
                    <a:pt x="36" y="19"/>
                  </a:lnTo>
                  <a:lnTo>
                    <a:pt x="38" y="20"/>
                  </a:lnTo>
                  <a:lnTo>
                    <a:pt x="38" y="20"/>
                  </a:lnTo>
                  <a:lnTo>
                    <a:pt x="40" y="20"/>
                  </a:lnTo>
                  <a:lnTo>
                    <a:pt x="40" y="22"/>
                  </a:lnTo>
                  <a:lnTo>
                    <a:pt x="41" y="24"/>
                  </a:lnTo>
                  <a:lnTo>
                    <a:pt x="43" y="24"/>
                  </a:lnTo>
                  <a:lnTo>
                    <a:pt x="45" y="24"/>
                  </a:lnTo>
                  <a:lnTo>
                    <a:pt x="47" y="24"/>
                  </a:lnTo>
                  <a:lnTo>
                    <a:pt x="47" y="24"/>
                  </a:lnTo>
                  <a:lnTo>
                    <a:pt x="47" y="24"/>
                  </a:lnTo>
                  <a:lnTo>
                    <a:pt x="49" y="24"/>
                  </a:lnTo>
                  <a:lnTo>
                    <a:pt x="50" y="26"/>
                  </a:lnTo>
                  <a:lnTo>
                    <a:pt x="52" y="24"/>
                  </a:lnTo>
                  <a:lnTo>
                    <a:pt x="54" y="24"/>
                  </a:lnTo>
                  <a:lnTo>
                    <a:pt x="56" y="26"/>
                  </a:lnTo>
                  <a:lnTo>
                    <a:pt x="58" y="26"/>
                  </a:lnTo>
                  <a:lnTo>
                    <a:pt x="59" y="26"/>
                  </a:lnTo>
                  <a:lnTo>
                    <a:pt x="63" y="26"/>
                  </a:lnTo>
                  <a:lnTo>
                    <a:pt x="65" y="26"/>
                  </a:lnTo>
                  <a:lnTo>
                    <a:pt x="67" y="28"/>
                  </a:lnTo>
                  <a:lnTo>
                    <a:pt x="72" y="29"/>
                  </a:lnTo>
                  <a:lnTo>
                    <a:pt x="72" y="31"/>
                  </a:lnTo>
                  <a:lnTo>
                    <a:pt x="74" y="31"/>
                  </a:lnTo>
                  <a:lnTo>
                    <a:pt x="72" y="29"/>
                  </a:lnTo>
                  <a:lnTo>
                    <a:pt x="72" y="28"/>
                  </a:lnTo>
                  <a:lnTo>
                    <a:pt x="72" y="26"/>
                  </a:lnTo>
                  <a:lnTo>
                    <a:pt x="72" y="22"/>
                  </a:lnTo>
                  <a:lnTo>
                    <a:pt x="74" y="20"/>
                  </a:lnTo>
                  <a:lnTo>
                    <a:pt x="72" y="19"/>
                  </a:lnTo>
                  <a:lnTo>
                    <a:pt x="70" y="19"/>
                  </a:lnTo>
                  <a:lnTo>
                    <a:pt x="69" y="20"/>
                  </a:lnTo>
                  <a:lnTo>
                    <a:pt x="67" y="19"/>
                  </a:lnTo>
                  <a:lnTo>
                    <a:pt x="63" y="20"/>
                  </a:lnTo>
                  <a:lnTo>
                    <a:pt x="63" y="19"/>
                  </a:lnTo>
                  <a:lnTo>
                    <a:pt x="61" y="19"/>
                  </a:lnTo>
                  <a:lnTo>
                    <a:pt x="61" y="15"/>
                  </a:lnTo>
                  <a:lnTo>
                    <a:pt x="59" y="13"/>
                  </a:lnTo>
                  <a:lnTo>
                    <a:pt x="59" y="11"/>
                  </a:lnTo>
                  <a:lnTo>
                    <a:pt x="58" y="10"/>
                  </a:lnTo>
                  <a:lnTo>
                    <a:pt x="56" y="10"/>
                  </a:lnTo>
                  <a:lnTo>
                    <a:pt x="54" y="10"/>
                  </a:lnTo>
                  <a:lnTo>
                    <a:pt x="54" y="10"/>
                  </a:lnTo>
                  <a:lnTo>
                    <a:pt x="52" y="8"/>
                  </a:lnTo>
                  <a:lnTo>
                    <a:pt x="52" y="8"/>
                  </a:lnTo>
                  <a:lnTo>
                    <a:pt x="50" y="8"/>
                  </a:lnTo>
                  <a:lnTo>
                    <a:pt x="50" y="8"/>
                  </a:lnTo>
                  <a:lnTo>
                    <a:pt x="49" y="8"/>
                  </a:lnTo>
                  <a:lnTo>
                    <a:pt x="47" y="8"/>
                  </a:lnTo>
                  <a:lnTo>
                    <a:pt x="47" y="6"/>
                  </a:lnTo>
                  <a:lnTo>
                    <a:pt x="45" y="6"/>
                  </a:lnTo>
                  <a:lnTo>
                    <a:pt x="45" y="6"/>
                  </a:lnTo>
                  <a:lnTo>
                    <a:pt x="45" y="8"/>
                  </a:lnTo>
                  <a:lnTo>
                    <a:pt x="41" y="10"/>
                  </a:lnTo>
                  <a:lnTo>
                    <a:pt x="41" y="11"/>
                  </a:lnTo>
                  <a:lnTo>
                    <a:pt x="40" y="10"/>
                  </a:lnTo>
                  <a:lnTo>
                    <a:pt x="40" y="10"/>
                  </a:lnTo>
                  <a:lnTo>
                    <a:pt x="34" y="10"/>
                  </a:lnTo>
                  <a:lnTo>
                    <a:pt x="34" y="10"/>
                  </a:lnTo>
                  <a:lnTo>
                    <a:pt x="31" y="10"/>
                  </a:lnTo>
                  <a:lnTo>
                    <a:pt x="29" y="10"/>
                  </a:lnTo>
                  <a:lnTo>
                    <a:pt x="27" y="10"/>
                  </a:lnTo>
                  <a:lnTo>
                    <a:pt x="27" y="6"/>
                  </a:lnTo>
                  <a:lnTo>
                    <a:pt x="25" y="4"/>
                  </a:lnTo>
                  <a:lnTo>
                    <a:pt x="23" y="4"/>
                  </a:lnTo>
                  <a:lnTo>
                    <a:pt x="21" y="2"/>
                  </a:lnTo>
                  <a:lnTo>
                    <a:pt x="20" y="2"/>
                  </a:lnTo>
                  <a:lnTo>
                    <a:pt x="18" y="2"/>
                  </a:lnTo>
                  <a:lnTo>
                    <a:pt x="18" y="0"/>
                  </a:lnTo>
                  <a:lnTo>
                    <a:pt x="18" y="0"/>
                  </a:lnTo>
                  <a:lnTo>
                    <a:pt x="16" y="0"/>
                  </a:lnTo>
                  <a:lnTo>
                    <a:pt x="12" y="0"/>
                  </a:lnTo>
                  <a:lnTo>
                    <a:pt x="9" y="0"/>
                  </a:lnTo>
                  <a:lnTo>
                    <a:pt x="7" y="0"/>
                  </a:lnTo>
                  <a:lnTo>
                    <a:pt x="5" y="2"/>
                  </a:lnTo>
                  <a:lnTo>
                    <a:pt x="5" y="4"/>
                  </a:lnTo>
                  <a:lnTo>
                    <a:pt x="3" y="6"/>
                  </a:lnTo>
                  <a:lnTo>
                    <a:pt x="3" y="6"/>
                  </a:lnTo>
                  <a:lnTo>
                    <a:pt x="3" y="8"/>
                  </a:lnTo>
                  <a:lnTo>
                    <a:pt x="2" y="8"/>
                  </a:lnTo>
                  <a:lnTo>
                    <a:pt x="2" y="8"/>
                  </a:lnTo>
                  <a:lnTo>
                    <a:pt x="2" y="8"/>
                  </a:lnTo>
                  <a:lnTo>
                    <a:pt x="0" y="6"/>
                  </a:lnTo>
                  <a:lnTo>
                    <a:pt x="0" y="8"/>
                  </a:lnTo>
                  <a:lnTo>
                    <a:pt x="2" y="8"/>
                  </a:lnTo>
                  <a:lnTo>
                    <a:pt x="3" y="10"/>
                  </a:lnTo>
                  <a:lnTo>
                    <a:pt x="3" y="10"/>
                  </a:lnTo>
                  <a:lnTo>
                    <a:pt x="7" y="10"/>
                  </a:lnTo>
                  <a:lnTo>
                    <a:pt x="9" y="1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0" name="Freeform 431"/>
            <p:cNvSpPr/>
            <p:nvPr/>
          </p:nvSpPr>
          <p:spPr bwMode="auto">
            <a:xfrm>
              <a:off x="5297561" y="2930841"/>
              <a:ext cx="4084" cy="13529"/>
            </a:xfrm>
            <a:custGeom>
              <a:avLst/>
              <a:gdLst>
                <a:gd name="T0" fmla="*/ 2 w 2"/>
                <a:gd name="T1" fmla="*/ 0 h 8"/>
                <a:gd name="T2" fmla="*/ 0 w 2"/>
                <a:gd name="T3" fmla="*/ 0 h 8"/>
                <a:gd name="T4" fmla="*/ 0 w 2"/>
                <a:gd name="T5" fmla="*/ 2 h 8"/>
                <a:gd name="T6" fmla="*/ 0 w 2"/>
                <a:gd name="T7" fmla="*/ 6 h 8"/>
                <a:gd name="T8" fmla="*/ 0 w 2"/>
                <a:gd name="T9" fmla="*/ 8 h 8"/>
                <a:gd name="T10" fmla="*/ 2 w 2"/>
                <a:gd name="T11" fmla="*/ 8 h 8"/>
                <a:gd name="T12" fmla="*/ 2 w 2"/>
                <a:gd name="T13" fmla="*/ 6 h 8"/>
                <a:gd name="T14" fmla="*/ 2 w 2"/>
                <a:gd name="T15" fmla="*/ 6 h 8"/>
                <a:gd name="T16" fmla="*/ 2 w 2"/>
                <a:gd name="T17" fmla="*/ 2 h 8"/>
                <a:gd name="T18" fmla="*/ 2 w 2"/>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2" y="0"/>
                  </a:moveTo>
                  <a:lnTo>
                    <a:pt x="0" y="0"/>
                  </a:lnTo>
                  <a:lnTo>
                    <a:pt x="0" y="2"/>
                  </a:lnTo>
                  <a:lnTo>
                    <a:pt x="0" y="6"/>
                  </a:lnTo>
                  <a:lnTo>
                    <a:pt x="0" y="8"/>
                  </a:lnTo>
                  <a:lnTo>
                    <a:pt x="2" y="8"/>
                  </a:lnTo>
                  <a:lnTo>
                    <a:pt x="2" y="6"/>
                  </a:lnTo>
                  <a:lnTo>
                    <a:pt x="2" y="6"/>
                  </a:lnTo>
                  <a:lnTo>
                    <a:pt x="2" y="2"/>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1" name="Freeform 432"/>
            <p:cNvSpPr/>
            <p:nvPr/>
          </p:nvSpPr>
          <p:spPr bwMode="auto">
            <a:xfrm>
              <a:off x="5452754" y="3010326"/>
              <a:ext cx="18379" cy="6765"/>
            </a:xfrm>
            <a:custGeom>
              <a:avLst/>
              <a:gdLst>
                <a:gd name="T0" fmla="*/ 2 w 9"/>
                <a:gd name="T1" fmla="*/ 4 h 4"/>
                <a:gd name="T2" fmla="*/ 4 w 9"/>
                <a:gd name="T3" fmla="*/ 4 h 4"/>
                <a:gd name="T4" fmla="*/ 4 w 9"/>
                <a:gd name="T5" fmla="*/ 4 h 4"/>
                <a:gd name="T6" fmla="*/ 6 w 9"/>
                <a:gd name="T7" fmla="*/ 4 h 4"/>
                <a:gd name="T8" fmla="*/ 8 w 9"/>
                <a:gd name="T9" fmla="*/ 2 h 4"/>
                <a:gd name="T10" fmla="*/ 9 w 9"/>
                <a:gd name="T11" fmla="*/ 2 h 4"/>
                <a:gd name="T12" fmla="*/ 8 w 9"/>
                <a:gd name="T13" fmla="*/ 0 h 4"/>
                <a:gd name="T14" fmla="*/ 8 w 9"/>
                <a:gd name="T15" fmla="*/ 0 h 4"/>
                <a:gd name="T16" fmla="*/ 6 w 9"/>
                <a:gd name="T17" fmla="*/ 0 h 4"/>
                <a:gd name="T18" fmla="*/ 4 w 9"/>
                <a:gd name="T19" fmla="*/ 0 h 4"/>
                <a:gd name="T20" fmla="*/ 2 w 9"/>
                <a:gd name="T21" fmla="*/ 0 h 4"/>
                <a:gd name="T22" fmla="*/ 0 w 9"/>
                <a:gd name="T23" fmla="*/ 2 h 4"/>
                <a:gd name="T24" fmla="*/ 0 w 9"/>
                <a:gd name="T25" fmla="*/ 4 h 4"/>
                <a:gd name="T26" fmla="*/ 0 w 9"/>
                <a:gd name="T27" fmla="*/ 4 h 4"/>
                <a:gd name="T28" fmla="*/ 2 w 9"/>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4">
                  <a:moveTo>
                    <a:pt x="2" y="4"/>
                  </a:moveTo>
                  <a:lnTo>
                    <a:pt x="4" y="4"/>
                  </a:lnTo>
                  <a:lnTo>
                    <a:pt x="4" y="4"/>
                  </a:lnTo>
                  <a:lnTo>
                    <a:pt x="6" y="4"/>
                  </a:lnTo>
                  <a:lnTo>
                    <a:pt x="8" y="2"/>
                  </a:lnTo>
                  <a:lnTo>
                    <a:pt x="9" y="2"/>
                  </a:lnTo>
                  <a:lnTo>
                    <a:pt x="8" y="0"/>
                  </a:lnTo>
                  <a:lnTo>
                    <a:pt x="8" y="0"/>
                  </a:lnTo>
                  <a:lnTo>
                    <a:pt x="6" y="0"/>
                  </a:lnTo>
                  <a:lnTo>
                    <a:pt x="4" y="0"/>
                  </a:lnTo>
                  <a:lnTo>
                    <a:pt x="2" y="0"/>
                  </a:lnTo>
                  <a:lnTo>
                    <a:pt x="0" y="2"/>
                  </a:lnTo>
                  <a:lnTo>
                    <a:pt x="0" y="4"/>
                  </a:lnTo>
                  <a:lnTo>
                    <a:pt x="0" y="4"/>
                  </a:lnTo>
                  <a:lnTo>
                    <a:pt x="2"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2" name="Freeform 433"/>
            <p:cNvSpPr/>
            <p:nvPr/>
          </p:nvSpPr>
          <p:spPr bwMode="auto">
            <a:xfrm>
              <a:off x="5409871" y="3025546"/>
              <a:ext cx="65345" cy="33823"/>
            </a:xfrm>
            <a:custGeom>
              <a:avLst/>
              <a:gdLst>
                <a:gd name="T0" fmla="*/ 1 w 32"/>
                <a:gd name="T1" fmla="*/ 20 h 20"/>
                <a:gd name="T2" fmla="*/ 3 w 32"/>
                <a:gd name="T3" fmla="*/ 20 h 20"/>
                <a:gd name="T4" fmla="*/ 5 w 32"/>
                <a:gd name="T5" fmla="*/ 19 h 20"/>
                <a:gd name="T6" fmla="*/ 7 w 32"/>
                <a:gd name="T7" fmla="*/ 19 h 20"/>
                <a:gd name="T8" fmla="*/ 7 w 32"/>
                <a:gd name="T9" fmla="*/ 19 h 20"/>
                <a:gd name="T10" fmla="*/ 9 w 32"/>
                <a:gd name="T11" fmla="*/ 17 h 20"/>
                <a:gd name="T12" fmla="*/ 10 w 32"/>
                <a:gd name="T13" fmla="*/ 17 h 20"/>
                <a:gd name="T14" fmla="*/ 10 w 32"/>
                <a:gd name="T15" fmla="*/ 15 h 20"/>
                <a:gd name="T16" fmla="*/ 12 w 32"/>
                <a:gd name="T17" fmla="*/ 13 h 20"/>
                <a:gd name="T18" fmla="*/ 14 w 32"/>
                <a:gd name="T19" fmla="*/ 11 h 20"/>
                <a:gd name="T20" fmla="*/ 14 w 32"/>
                <a:gd name="T21" fmla="*/ 9 h 20"/>
                <a:gd name="T22" fmla="*/ 14 w 32"/>
                <a:gd name="T23" fmla="*/ 11 h 20"/>
                <a:gd name="T24" fmla="*/ 18 w 32"/>
                <a:gd name="T25" fmla="*/ 9 h 20"/>
                <a:gd name="T26" fmla="*/ 20 w 32"/>
                <a:gd name="T27" fmla="*/ 9 h 20"/>
                <a:gd name="T28" fmla="*/ 23 w 32"/>
                <a:gd name="T29" fmla="*/ 8 h 20"/>
                <a:gd name="T30" fmla="*/ 25 w 32"/>
                <a:gd name="T31" fmla="*/ 6 h 20"/>
                <a:gd name="T32" fmla="*/ 29 w 32"/>
                <a:gd name="T33" fmla="*/ 4 h 20"/>
                <a:gd name="T34" fmla="*/ 30 w 32"/>
                <a:gd name="T35" fmla="*/ 2 h 20"/>
                <a:gd name="T36" fmla="*/ 32 w 32"/>
                <a:gd name="T37" fmla="*/ 0 h 20"/>
                <a:gd name="T38" fmla="*/ 32 w 32"/>
                <a:gd name="T39" fmla="*/ 0 h 20"/>
                <a:gd name="T40" fmla="*/ 30 w 32"/>
                <a:gd name="T41" fmla="*/ 0 h 20"/>
                <a:gd name="T42" fmla="*/ 30 w 32"/>
                <a:gd name="T43" fmla="*/ 0 h 20"/>
                <a:gd name="T44" fmla="*/ 29 w 32"/>
                <a:gd name="T45" fmla="*/ 0 h 20"/>
                <a:gd name="T46" fmla="*/ 27 w 32"/>
                <a:gd name="T47" fmla="*/ 0 h 20"/>
                <a:gd name="T48" fmla="*/ 23 w 32"/>
                <a:gd name="T49" fmla="*/ 0 h 20"/>
                <a:gd name="T50" fmla="*/ 21 w 32"/>
                <a:gd name="T51" fmla="*/ 0 h 20"/>
                <a:gd name="T52" fmla="*/ 20 w 32"/>
                <a:gd name="T53" fmla="*/ 0 h 20"/>
                <a:gd name="T54" fmla="*/ 16 w 32"/>
                <a:gd name="T55" fmla="*/ 2 h 20"/>
                <a:gd name="T56" fmla="*/ 14 w 32"/>
                <a:gd name="T57" fmla="*/ 2 h 20"/>
                <a:gd name="T58" fmla="*/ 14 w 32"/>
                <a:gd name="T59" fmla="*/ 4 h 20"/>
                <a:gd name="T60" fmla="*/ 12 w 32"/>
                <a:gd name="T61" fmla="*/ 6 h 20"/>
                <a:gd name="T62" fmla="*/ 10 w 32"/>
                <a:gd name="T63" fmla="*/ 6 h 20"/>
                <a:gd name="T64" fmla="*/ 10 w 32"/>
                <a:gd name="T65" fmla="*/ 8 h 20"/>
                <a:gd name="T66" fmla="*/ 9 w 32"/>
                <a:gd name="T67" fmla="*/ 8 h 20"/>
                <a:gd name="T68" fmla="*/ 9 w 32"/>
                <a:gd name="T69" fmla="*/ 8 h 20"/>
                <a:gd name="T70" fmla="*/ 7 w 32"/>
                <a:gd name="T71" fmla="*/ 9 h 20"/>
                <a:gd name="T72" fmla="*/ 7 w 32"/>
                <a:gd name="T73" fmla="*/ 9 h 20"/>
                <a:gd name="T74" fmla="*/ 5 w 32"/>
                <a:gd name="T75" fmla="*/ 9 h 20"/>
                <a:gd name="T76" fmla="*/ 3 w 32"/>
                <a:gd name="T77" fmla="*/ 11 h 20"/>
                <a:gd name="T78" fmla="*/ 1 w 32"/>
                <a:gd name="T79" fmla="*/ 13 h 20"/>
                <a:gd name="T80" fmla="*/ 1 w 32"/>
                <a:gd name="T81" fmla="*/ 15 h 20"/>
                <a:gd name="T82" fmla="*/ 1 w 32"/>
                <a:gd name="T83" fmla="*/ 17 h 20"/>
                <a:gd name="T84" fmla="*/ 1 w 32"/>
                <a:gd name="T85" fmla="*/ 17 h 20"/>
                <a:gd name="T86" fmla="*/ 0 w 32"/>
                <a:gd name="T87" fmla="*/ 19 h 20"/>
                <a:gd name="T88" fmla="*/ 1 w 32"/>
                <a:gd name="T89" fmla="*/ 20 h 20"/>
                <a:gd name="T90" fmla="*/ 1 w 32"/>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20">
                  <a:moveTo>
                    <a:pt x="1" y="20"/>
                  </a:moveTo>
                  <a:lnTo>
                    <a:pt x="3" y="20"/>
                  </a:lnTo>
                  <a:lnTo>
                    <a:pt x="5" y="19"/>
                  </a:lnTo>
                  <a:lnTo>
                    <a:pt x="7" y="19"/>
                  </a:lnTo>
                  <a:lnTo>
                    <a:pt x="7" y="19"/>
                  </a:lnTo>
                  <a:lnTo>
                    <a:pt x="9" y="17"/>
                  </a:lnTo>
                  <a:lnTo>
                    <a:pt x="10" y="17"/>
                  </a:lnTo>
                  <a:lnTo>
                    <a:pt x="10" y="15"/>
                  </a:lnTo>
                  <a:lnTo>
                    <a:pt x="12" y="13"/>
                  </a:lnTo>
                  <a:lnTo>
                    <a:pt x="14" y="11"/>
                  </a:lnTo>
                  <a:lnTo>
                    <a:pt x="14" y="9"/>
                  </a:lnTo>
                  <a:lnTo>
                    <a:pt x="14" y="11"/>
                  </a:lnTo>
                  <a:lnTo>
                    <a:pt x="18" y="9"/>
                  </a:lnTo>
                  <a:lnTo>
                    <a:pt x="20" y="9"/>
                  </a:lnTo>
                  <a:lnTo>
                    <a:pt x="23" y="8"/>
                  </a:lnTo>
                  <a:lnTo>
                    <a:pt x="25" y="6"/>
                  </a:lnTo>
                  <a:lnTo>
                    <a:pt x="29" y="4"/>
                  </a:lnTo>
                  <a:lnTo>
                    <a:pt x="30" y="2"/>
                  </a:lnTo>
                  <a:lnTo>
                    <a:pt x="32" y="0"/>
                  </a:lnTo>
                  <a:lnTo>
                    <a:pt x="32" y="0"/>
                  </a:lnTo>
                  <a:lnTo>
                    <a:pt x="30" y="0"/>
                  </a:lnTo>
                  <a:lnTo>
                    <a:pt x="30" y="0"/>
                  </a:lnTo>
                  <a:lnTo>
                    <a:pt x="29" y="0"/>
                  </a:lnTo>
                  <a:lnTo>
                    <a:pt x="27" y="0"/>
                  </a:lnTo>
                  <a:lnTo>
                    <a:pt x="23" y="0"/>
                  </a:lnTo>
                  <a:lnTo>
                    <a:pt x="21" y="0"/>
                  </a:lnTo>
                  <a:lnTo>
                    <a:pt x="20" y="0"/>
                  </a:lnTo>
                  <a:lnTo>
                    <a:pt x="16" y="2"/>
                  </a:lnTo>
                  <a:lnTo>
                    <a:pt x="14" y="2"/>
                  </a:lnTo>
                  <a:lnTo>
                    <a:pt x="14" y="4"/>
                  </a:lnTo>
                  <a:lnTo>
                    <a:pt x="12" y="6"/>
                  </a:lnTo>
                  <a:lnTo>
                    <a:pt x="10" y="6"/>
                  </a:lnTo>
                  <a:lnTo>
                    <a:pt x="10" y="8"/>
                  </a:lnTo>
                  <a:lnTo>
                    <a:pt x="9" y="8"/>
                  </a:lnTo>
                  <a:lnTo>
                    <a:pt x="9" y="8"/>
                  </a:lnTo>
                  <a:lnTo>
                    <a:pt x="7" y="9"/>
                  </a:lnTo>
                  <a:lnTo>
                    <a:pt x="7" y="9"/>
                  </a:lnTo>
                  <a:lnTo>
                    <a:pt x="5" y="9"/>
                  </a:lnTo>
                  <a:lnTo>
                    <a:pt x="3" y="11"/>
                  </a:lnTo>
                  <a:lnTo>
                    <a:pt x="1" y="13"/>
                  </a:lnTo>
                  <a:lnTo>
                    <a:pt x="1" y="15"/>
                  </a:lnTo>
                  <a:lnTo>
                    <a:pt x="1" y="17"/>
                  </a:lnTo>
                  <a:lnTo>
                    <a:pt x="1" y="17"/>
                  </a:lnTo>
                  <a:lnTo>
                    <a:pt x="0" y="19"/>
                  </a:lnTo>
                  <a:lnTo>
                    <a:pt x="1" y="20"/>
                  </a:lnTo>
                  <a:lnTo>
                    <a:pt x="1" y="2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3" name="Freeform 434"/>
            <p:cNvSpPr/>
            <p:nvPr/>
          </p:nvSpPr>
          <p:spPr bwMode="auto">
            <a:xfrm>
              <a:off x="5397619" y="3062752"/>
              <a:ext cx="8168" cy="6765"/>
            </a:xfrm>
            <a:custGeom>
              <a:avLst/>
              <a:gdLst>
                <a:gd name="T0" fmla="*/ 2 w 4"/>
                <a:gd name="T1" fmla="*/ 4 h 4"/>
                <a:gd name="T2" fmla="*/ 2 w 4"/>
                <a:gd name="T3" fmla="*/ 2 h 4"/>
                <a:gd name="T4" fmla="*/ 4 w 4"/>
                <a:gd name="T5" fmla="*/ 2 h 4"/>
                <a:gd name="T6" fmla="*/ 4 w 4"/>
                <a:gd name="T7" fmla="*/ 0 h 4"/>
                <a:gd name="T8" fmla="*/ 4 w 4"/>
                <a:gd name="T9" fmla="*/ 0 h 4"/>
                <a:gd name="T10" fmla="*/ 4 w 4"/>
                <a:gd name="T11" fmla="*/ 0 h 4"/>
                <a:gd name="T12" fmla="*/ 2 w 4"/>
                <a:gd name="T13" fmla="*/ 2 h 4"/>
                <a:gd name="T14" fmla="*/ 0 w 4"/>
                <a:gd name="T15" fmla="*/ 2 h 4"/>
                <a:gd name="T16" fmla="*/ 0 w 4"/>
                <a:gd name="T17" fmla="*/ 4 h 4"/>
                <a:gd name="T18" fmla="*/ 0 w 4"/>
                <a:gd name="T19" fmla="*/ 4 h 4"/>
                <a:gd name="T20" fmla="*/ 2 w 4"/>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2" y="4"/>
                  </a:moveTo>
                  <a:lnTo>
                    <a:pt x="2" y="2"/>
                  </a:lnTo>
                  <a:lnTo>
                    <a:pt x="4" y="2"/>
                  </a:lnTo>
                  <a:lnTo>
                    <a:pt x="4" y="0"/>
                  </a:lnTo>
                  <a:lnTo>
                    <a:pt x="4" y="0"/>
                  </a:lnTo>
                  <a:lnTo>
                    <a:pt x="4" y="0"/>
                  </a:lnTo>
                  <a:lnTo>
                    <a:pt x="2" y="2"/>
                  </a:lnTo>
                  <a:lnTo>
                    <a:pt x="0" y="2"/>
                  </a:lnTo>
                  <a:lnTo>
                    <a:pt x="0" y="4"/>
                  </a:lnTo>
                  <a:lnTo>
                    <a:pt x="0" y="4"/>
                  </a:lnTo>
                  <a:lnTo>
                    <a:pt x="2"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4" name="Freeform 435"/>
            <p:cNvSpPr/>
            <p:nvPr/>
          </p:nvSpPr>
          <p:spPr bwMode="auto">
            <a:xfrm>
              <a:off x="5430291" y="3020473"/>
              <a:ext cx="12252" cy="5074"/>
            </a:xfrm>
            <a:custGeom>
              <a:avLst/>
              <a:gdLst>
                <a:gd name="T0" fmla="*/ 4 w 6"/>
                <a:gd name="T1" fmla="*/ 3 h 3"/>
                <a:gd name="T2" fmla="*/ 4 w 6"/>
                <a:gd name="T3" fmla="*/ 2 h 3"/>
                <a:gd name="T4" fmla="*/ 6 w 6"/>
                <a:gd name="T5" fmla="*/ 2 h 3"/>
                <a:gd name="T6" fmla="*/ 4 w 6"/>
                <a:gd name="T7" fmla="*/ 0 h 3"/>
                <a:gd name="T8" fmla="*/ 2 w 6"/>
                <a:gd name="T9" fmla="*/ 0 h 3"/>
                <a:gd name="T10" fmla="*/ 0 w 6"/>
                <a:gd name="T11" fmla="*/ 0 h 3"/>
                <a:gd name="T12" fmla="*/ 0 w 6"/>
                <a:gd name="T13" fmla="*/ 0 h 3"/>
                <a:gd name="T14" fmla="*/ 0 w 6"/>
                <a:gd name="T15" fmla="*/ 2 h 3"/>
                <a:gd name="T16" fmla="*/ 0 w 6"/>
                <a:gd name="T17" fmla="*/ 3 h 3"/>
                <a:gd name="T18" fmla="*/ 0 w 6"/>
                <a:gd name="T19" fmla="*/ 3 h 3"/>
                <a:gd name="T20" fmla="*/ 4 w 6"/>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3">
                  <a:moveTo>
                    <a:pt x="4" y="3"/>
                  </a:moveTo>
                  <a:lnTo>
                    <a:pt x="4" y="2"/>
                  </a:lnTo>
                  <a:lnTo>
                    <a:pt x="6" y="2"/>
                  </a:lnTo>
                  <a:lnTo>
                    <a:pt x="4" y="0"/>
                  </a:lnTo>
                  <a:lnTo>
                    <a:pt x="2" y="0"/>
                  </a:lnTo>
                  <a:lnTo>
                    <a:pt x="0" y="0"/>
                  </a:lnTo>
                  <a:lnTo>
                    <a:pt x="0" y="0"/>
                  </a:lnTo>
                  <a:lnTo>
                    <a:pt x="0" y="2"/>
                  </a:lnTo>
                  <a:lnTo>
                    <a:pt x="0" y="3"/>
                  </a:lnTo>
                  <a:lnTo>
                    <a:pt x="0" y="3"/>
                  </a:lnTo>
                  <a:lnTo>
                    <a:pt x="4"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5" name="Freeform 436"/>
            <p:cNvSpPr/>
            <p:nvPr/>
          </p:nvSpPr>
          <p:spPr bwMode="auto">
            <a:xfrm>
              <a:off x="5424166" y="3020473"/>
              <a:ext cx="4084" cy="5074"/>
            </a:xfrm>
            <a:custGeom>
              <a:avLst/>
              <a:gdLst>
                <a:gd name="T0" fmla="*/ 0 w 2"/>
                <a:gd name="T1" fmla="*/ 3 h 3"/>
                <a:gd name="T2" fmla="*/ 2 w 2"/>
                <a:gd name="T3" fmla="*/ 2 h 3"/>
                <a:gd name="T4" fmla="*/ 2 w 2"/>
                <a:gd name="T5" fmla="*/ 0 h 3"/>
                <a:gd name="T6" fmla="*/ 0 w 2"/>
                <a:gd name="T7" fmla="*/ 2 h 3"/>
                <a:gd name="T8" fmla="*/ 0 w 2"/>
                <a:gd name="T9" fmla="*/ 2 h 3"/>
                <a:gd name="T10" fmla="*/ 0 w 2"/>
                <a:gd name="T11" fmla="*/ 3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lnTo>
                    <a:pt x="2" y="2"/>
                  </a:lnTo>
                  <a:lnTo>
                    <a:pt x="2" y="0"/>
                  </a:lnTo>
                  <a:lnTo>
                    <a:pt x="0" y="2"/>
                  </a:lnTo>
                  <a:lnTo>
                    <a:pt x="0" y="2"/>
                  </a:lnTo>
                  <a:lnTo>
                    <a:pt x="0" y="3"/>
                  </a:lnTo>
                  <a:lnTo>
                    <a:pt x="0" y="3"/>
                  </a:lnTo>
                  <a:lnTo>
                    <a:pt x="0"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6" name="Freeform 437"/>
            <p:cNvSpPr/>
            <p:nvPr/>
          </p:nvSpPr>
          <p:spPr bwMode="auto">
            <a:xfrm>
              <a:off x="5411914" y="3020473"/>
              <a:ext cx="8168" cy="5074"/>
            </a:xfrm>
            <a:custGeom>
              <a:avLst/>
              <a:gdLst>
                <a:gd name="T0" fmla="*/ 0 w 4"/>
                <a:gd name="T1" fmla="*/ 2 h 3"/>
                <a:gd name="T2" fmla="*/ 0 w 4"/>
                <a:gd name="T3" fmla="*/ 0 h 3"/>
                <a:gd name="T4" fmla="*/ 0 w 4"/>
                <a:gd name="T5" fmla="*/ 2 h 3"/>
                <a:gd name="T6" fmla="*/ 0 w 4"/>
                <a:gd name="T7" fmla="*/ 3 h 3"/>
                <a:gd name="T8" fmla="*/ 0 w 4"/>
                <a:gd name="T9" fmla="*/ 3 h 3"/>
                <a:gd name="T10" fmla="*/ 0 w 4"/>
                <a:gd name="T11" fmla="*/ 3 h 3"/>
                <a:gd name="T12" fmla="*/ 2 w 4"/>
                <a:gd name="T13" fmla="*/ 3 h 3"/>
                <a:gd name="T14" fmla="*/ 2 w 4"/>
                <a:gd name="T15" fmla="*/ 3 h 3"/>
                <a:gd name="T16" fmla="*/ 4 w 4"/>
                <a:gd name="T17" fmla="*/ 2 h 3"/>
                <a:gd name="T18" fmla="*/ 4 w 4"/>
                <a:gd name="T19" fmla="*/ 0 h 3"/>
                <a:gd name="T20" fmla="*/ 2 w 4"/>
                <a:gd name="T21" fmla="*/ 0 h 3"/>
                <a:gd name="T22" fmla="*/ 2 w 4"/>
                <a:gd name="T23" fmla="*/ 2 h 3"/>
                <a:gd name="T24" fmla="*/ 0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0" y="2"/>
                  </a:moveTo>
                  <a:lnTo>
                    <a:pt x="0" y="0"/>
                  </a:lnTo>
                  <a:lnTo>
                    <a:pt x="0" y="2"/>
                  </a:lnTo>
                  <a:lnTo>
                    <a:pt x="0" y="3"/>
                  </a:lnTo>
                  <a:lnTo>
                    <a:pt x="0" y="3"/>
                  </a:lnTo>
                  <a:lnTo>
                    <a:pt x="0" y="3"/>
                  </a:lnTo>
                  <a:lnTo>
                    <a:pt x="2" y="3"/>
                  </a:lnTo>
                  <a:lnTo>
                    <a:pt x="2" y="3"/>
                  </a:lnTo>
                  <a:lnTo>
                    <a:pt x="4" y="2"/>
                  </a:lnTo>
                  <a:lnTo>
                    <a:pt x="4" y="0"/>
                  </a:lnTo>
                  <a:lnTo>
                    <a:pt x="2" y="0"/>
                  </a:lnTo>
                  <a:lnTo>
                    <a:pt x="2" y="2"/>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7" name="Freeform 438"/>
            <p:cNvSpPr/>
            <p:nvPr/>
          </p:nvSpPr>
          <p:spPr bwMode="auto">
            <a:xfrm>
              <a:off x="5352695" y="3017091"/>
              <a:ext cx="53092" cy="15221"/>
            </a:xfrm>
            <a:custGeom>
              <a:avLst/>
              <a:gdLst>
                <a:gd name="T0" fmla="*/ 9 w 26"/>
                <a:gd name="T1" fmla="*/ 9 h 9"/>
                <a:gd name="T2" fmla="*/ 11 w 26"/>
                <a:gd name="T3" fmla="*/ 9 h 9"/>
                <a:gd name="T4" fmla="*/ 13 w 26"/>
                <a:gd name="T5" fmla="*/ 9 h 9"/>
                <a:gd name="T6" fmla="*/ 15 w 26"/>
                <a:gd name="T7" fmla="*/ 9 h 9"/>
                <a:gd name="T8" fmla="*/ 17 w 26"/>
                <a:gd name="T9" fmla="*/ 9 h 9"/>
                <a:gd name="T10" fmla="*/ 19 w 26"/>
                <a:gd name="T11" fmla="*/ 7 h 9"/>
                <a:gd name="T12" fmla="*/ 20 w 26"/>
                <a:gd name="T13" fmla="*/ 7 h 9"/>
                <a:gd name="T14" fmla="*/ 22 w 26"/>
                <a:gd name="T15" fmla="*/ 7 h 9"/>
                <a:gd name="T16" fmla="*/ 24 w 26"/>
                <a:gd name="T17" fmla="*/ 5 h 9"/>
                <a:gd name="T18" fmla="*/ 26 w 26"/>
                <a:gd name="T19" fmla="*/ 5 h 9"/>
                <a:gd name="T20" fmla="*/ 26 w 26"/>
                <a:gd name="T21" fmla="*/ 4 h 9"/>
                <a:gd name="T22" fmla="*/ 26 w 26"/>
                <a:gd name="T23" fmla="*/ 2 h 9"/>
                <a:gd name="T24" fmla="*/ 26 w 26"/>
                <a:gd name="T25" fmla="*/ 0 h 9"/>
                <a:gd name="T26" fmla="*/ 26 w 26"/>
                <a:gd name="T27" fmla="*/ 2 h 9"/>
                <a:gd name="T28" fmla="*/ 26 w 26"/>
                <a:gd name="T29" fmla="*/ 2 h 9"/>
                <a:gd name="T30" fmla="*/ 24 w 26"/>
                <a:gd name="T31" fmla="*/ 4 h 9"/>
                <a:gd name="T32" fmla="*/ 24 w 26"/>
                <a:gd name="T33" fmla="*/ 4 h 9"/>
                <a:gd name="T34" fmla="*/ 22 w 26"/>
                <a:gd name="T35" fmla="*/ 4 h 9"/>
                <a:gd name="T36" fmla="*/ 22 w 26"/>
                <a:gd name="T37" fmla="*/ 5 h 9"/>
                <a:gd name="T38" fmla="*/ 20 w 26"/>
                <a:gd name="T39" fmla="*/ 5 h 9"/>
                <a:gd name="T40" fmla="*/ 19 w 26"/>
                <a:gd name="T41" fmla="*/ 5 h 9"/>
                <a:gd name="T42" fmla="*/ 19 w 26"/>
                <a:gd name="T43" fmla="*/ 5 h 9"/>
                <a:gd name="T44" fmla="*/ 19 w 26"/>
                <a:gd name="T45" fmla="*/ 5 h 9"/>
                <a:gd name="T46" fmla="*/ 15 w 26"/>
                <a:gd name="T47" fmla="*/ 5 h 9"/>
                <a:gd name="T48" fmla="*/ 13 w 26"/>
                <a:gd name="T49" fmla="*/ 5 h 9"/>
                <a:gd name="T50" fmla="*/ 11 w 26"/>
                <a:gd name="T51" fmla="*/ 5 h 9"/>
                <a:gd name="T52" fmla="*/ 11 w 26"/>
                <a:gd name="T53" fmla="*/ 4 h 9"/>
                <a:gd name="T54" fmla="*/ 9 w 26"/>
                <a:gd name="T55" fmla="*/ 2 h 9"/>
                <a:gd name="T56" fmla="*/ 8 w 26"/>
                <a:gd name="T57" fmla="*/ 2 h 9"/>
                <a:gd name="T58" fmla="*/ 8 w 26"/>
                <a:gd name="T59" fmla="*/ 2 h 9"/>
                <a:gd name="T60" fmla="*/ 4 w 26"/>
                <a:gd name="T61" fmla="*/ 2 h 9"/>
                <a:gd name="T62" fmla="*/ 2 w 26"/>
                <a:gd name="T63" fmla="*/ 4 h 9"/>
                <a:gd name="T64" fmla="*/ 2 w 26"/>
                <a:gd name="T65" fmla="*/ 4 h 9"/>
                <a:gd name="T66" fmla="*/ 2 w 26"/>
                <a:gd name="T67" fmla="*/ 4 h 9"/>
                <a:gd name="T68" fmla="*/ 0 w 26"/>
                <a:gd name="T69" fmla="*/ 5 h 9"/>
                <a:gd name="T70" fmla="*/ 0 w 26"/>
                <a:gd name="T71" fmla="*/ 5 h 9"/>
                <a:gd name="T72" fmla="*/ 0 w 26"/>
                <a:gd name="T73" fmla="*/ 7 h 9"/>
                <a:gd name="T74" fmla="*/ 0 w 26"/>
                <a:gd name="T75" fmla="*/ 7 h 9"/>
                <a:gd name="T76" fmla="*/ 0 w 26"/>
                <a:gd name="T77" fmla="*/ 7 h 9"/>
                <a:gd name="T78" fmla="*/ 6 w 26"/>
                <a:gd name="T79" fmla="*/ 7 h 9"/>
                <a:gd name="T80" fmla="*/ 8 w 26"/>
                <a:gd name="T81" fmla="*/ 9 h 9"/>
                <a:gd name="T82" fmla="*/ 9 w 26"/>
                <a:gd name="T8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9">
                  <a:moveTo>
                    <a:pt x="9" y="9"/>
                  </a:moveTo>
                  <a:lnTo>
                    <a:pt x="11" y="9"/>
                  </a:lnTo>
                  <a:lnTo>
                    <a:pt x="13" y="9"/>
                  </a:lnTo>
                  <a:lnTo>
                    <a:pt x="15" y="9"/>
                  </a:lnTo>
                  <a:lnTo>
                    <a:pt x="17" y="9"/>
                  </a:lnTo>
                  <a:lnTo>
                    <a:pt x="19" y="7"/>
                  </a:lnTo>
                  <a:lnTo>
                    <a:pt x="20" y="7"/>
                  </a:lnTo>
                  <a:lnTo>
                    <a:pt x="22" y="7"/>
                  </a:lnTo>
                  <a:lnTo>
                    <a:pt x="24" y="5"/>
                  </a:lnTo>
                  <a:lnTo>
                    <a:pt x="26" y="5"/>
                  </a:lnTo>
                  <a:lnTo>
                    <a:pt x="26" y="4"/>
                  </a:lnTo>
                  <a:lnTo>
                    <a:pt x="26" y="2"/>
                  </a:lnTo>
                  <a:lnTo>
                    <a:pt x="26" y="0"/>
                  </a:lnTo>
                  <a:lnTo>
                    <a:pt x="26" y="2"/>
                  </a:lnTo>
                  <a:lnTo>
                    <a:pt x="26" y="2"/>
                  </a:lnTo>
                  <a:lnTo>
                    <a:pt x="24" y="4"/>
                  </a:lnTo>
                  <a:lnTo>
                    <a:pt x="24" y="4"/>
                  </a:lnTo>
                  <a:lnTo>
                    <a:pt x="22" y="4"/>
                  </a:lnTo>
                  <a:lnTo>
                    <a:pt x="22" y="5"/>
                  </a:lnTo>
                  <a:lnTo>
                    <a:pt x="20" y="5"/>
                  </a:lnTo>
                  <a:lnTo>
                    <a:pt x="19" y="5"/>
                  </a:lnTo>
                  <a:lnTo>
                    <a:pt x="19" y="5"/>
                  </a:lnTo>
                  <a:lnTo>
                    <a:pt x="19" y="5"/>
                  </a:lnTo>
                  <a:lnTo>
                    <a:pt x="15" y="5"/>
                  </a:lnTo>
                  <a:lnTo>
                    <a:pt x="13" y="5"/>
                  </a:lnTo>
                  <a:lnTo>
                    <a:pt x="11" y="5"/>
                  </a:lnTo>
                  <a:lnTo>
                    <a:pt x="11" y="4"/>
                  </a:lnTo>
                  <a:lnTo>
                    <a:pt x="9" y="2"/>
                  </a:lnTo>
                  <a:lnTo>
                    <a:pt x="8" y="2"/>
                  </a:lnTo>
                  <a:lnTo>
                    <a:pt x="8" y="2"/>
                  </a:lnTo>
                  <a:lnTo>
                    <a:pt x="4" y="2"/>
                  </a:lnTo>
                  <a:lnTo>
                    <a:pt x="2" y="4"/>
                  </a:lnTo>
                  <a:lnTo>
                    <a:pt x="2" y="4"/>
                  </a:lnTo>
                  <a:lnTo>
                    <a:pt x="2" y="4"/>
                  </a:lnTo>
                  <a:lnTo>
                    <a:pt x="0" y="5"/>
                  </a:lnTo>
                  <a:lnTo>
                    <a:pt x="0" y="5"/>
                  </a:lnTo>
                  <a:lnTo>
                    <a:pt x="0" y="7"/>
                  </a:lnTo>
                  <a:lnTo>
                    <a:pt x="0" y="7"/>
                  </a:lnTo>
                  <a:lnTo>
                    <a:pt x="0" y="7"/>
                  </a:lnTo>
                  <a:lnTo>
                    <a:pt x="6" y="7"/>
                  </a:lnTo>
                  <a:lnTo>
                    <a:pt x="8" y="9"/>
                  </a:lnTo>
                  <a:lnTo>
                    <a:pt x="9" y="9"/>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8" name="Freeform 439"/>
            <p:cNvSpPr/>
            <p:nvPr/>
          </p:nvSpPr>
          <p:spPr bwMode="auto">
            <a:xfrm>
              <a:off x="5338401" y="3039076"/>
              <a:ext cx="26547" cy="18603"/>
            </a:xfrm>
            <a:custGeom>
              <a:avLst/>
              <a:gdLst>
                <a:gd name="T0" fmla="*/ 2 w 13"/>
                <a:gd name="T1" fmla="*/ 5 h 11"/>
                <a:gd name="T2" fmla="*/ 4 w 13"/>
                <a:gd name="T3" fmla="*/ 5 h 11"/>
                <a:gd name="T4" fmla="*/ 6 w 13"/>
                <a:gd name="T5" fmla="*/ 7 h 11"/>
                <a:gd name="T6" fmla="*/ 7 w 13"/>
                <a:gd name="T7" fmla="*/ 9 h 11"/>
                <a:gd name="T8" fmla="*/ 9 w 13"/>
                <a:gd name="T9" fmla="*/ 11 h 11"/>
                <a:gd name="T10" fmla="*/ 11 w 13"/>
                <a:gd name="T11" fmla="*/ 11 h 11"/>
                <a:gd name="T12" fmla="*/ 13 w 13"/>
                <a:gd name="T13" fmla="*/ 11 h 11"/>
                <a:gd name="T14" fmla="*/ 13 w 13"/>
                <a:gd name="T15" fmla="*/ 9 h 11"/>
                <a:gd name="T16" fmla="*/ 13 w 13"/>
                <a:gd name="T17" fmla="*/ 7 h 11"/>
                <a:gd name="T18" fmla="*/ 11 w 13"/>
                <a:gd name="T19" fmla="*/ 5 h 11"/>
                <a:gd name="T20" fmla="*/ 9 w 13"/>
                <a:gd name="T21" fmla="*/ 3 h 11"/>
                <a:gd name="T22" fmla="*/ 9 w 13"/>
                <a:gd name="T23" fmla="*/ 1 h 11"/>
                <a:gd name="T24" fmla="*/ 9 w 13"/>
                <a:gd name="T25" fmla="*/ 1 h 11"/>
                <a:gd name="T26" fmla="*/ 7 w 13"/>
                <a:gd name="T27" fmla="*/ 1 h 11"/>
                <a:gd name="T28" fmla="*/ 7 w 13"/>
                <a:gd name="T29" fmla="*/ 0 h 11"/>
                <a:gd name="T30" fmla="*/ 6 w 13"/>
                <a:gd name="T31" fmla="*/ 1 h 11"/>
                <a:gd name="T32" fmla="*/ 6 w 13"/>
                <a:gd name="T33" fmla="*/ 1 h 11"/>
                <a:gd name="T34" fmla="*/ 4 w 13"/>
                <a:gd name="T35" fmla="*/ 1 h 11"/>
                <a:gd name="T36" fmla="*/ 2 w 13"/>
                <a:gd name="T37" fmla="*/ 1 h 11"/>
                <a:gd name="T38" fmla="*/ 0 w 13"/>
                <a:gd name="T39" fmla="*/ 1 h 11"/>
                <a:gd name="T40" fmla="*/ 0 w 13"/>
                <a:gd name="T41" fmla="*/ 1 h 11"/>
                <a:gd name="T42" fmla="*/ 0 w 13"/>
                <a:gd name="T43" fmla="*/ 3 h 11"/>
                <a:gd name="T44" fmla="*/ 0 w 13"/>
                <a:gd name="T45" fmla="*/ 5 h 11"/>
                <a:gd name="T46" fmla="*/ 2 w 13"/>
                <a:gd name="T4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1">
                  <a:moveTo>
                    <a:pt x="2" y="5"/>
                  </a:moveTo>
                  <a:lnTo>
                    <a:pt x="4" y="5"/>
                  </a:lnTo>
                  <a:lnTo>
                    <a:pt x="6" y="7"/>
                  </a:lnTo>
                  <a:lnTo>
                    <a:pt x="7" y="9"/>
                  </a:lnTo>
                  <a:lnTo>
                    <a:pt x="9" y="11"/>
                  </a:lnTo>
                  <a:lnTo>
                    <a:pt x="11" y="11"/>
                  </a:lnTo>
                  <a:lnTo>
                    <a:pt x="13" y="11"/>
                  </a:lnTo>
                  <a:lnTo>
                    <a:pt x="13" y="9"/>
                  </a:lnTo>
                  <a:lnTo>
                    <a:pt x="13" y="7"/>
                  </a:lnTo>
                  <a:lnTo>
                    <a:pt x="11" y="5"/>
                  </a:lnTo>
                  <a:lnTo>
                    <a:pt x="9" y="3"/>
                  </a:lnTo>
                  <a:lnTo>
                    <a:pt x="9" y="1"/>
                  </a:lnTo>
                  <a:lnTo>
                    <a:pt x="9" y="1"/>
                  </a:lnTo>
                  <a:lnTo>
                    <a:pt x="7" y="1"/>
                  </a:lnTo>
                  <a:lnTo>
                    <a:pt x="7" y="0"/>
                  </a:lnTo>
                  <a:lnTo>
                    <a:pt x="6" y="1"/>
                  </a:lnTo>
                  <a:lnTo>
                    <a:pt x="6" y="1"/>
                  </a:lnTo>
                  <a:lnTo>
                    <a:pt x="4" y="1"/>
                  </a:lnTo>
                  <a:lnTo>
                    <a:pt x="2" y="1"/>
                  </a:lnTo>
                  <a:lnTo>
                    <a:pt x="0" y="1"/>
                  </a:lnTo>
                  <a:lnTo>
                    <a:pt x="0" y="1"/>
                  </a:lnTo>
                  <a:lnTo>
                    <a:pt x="0" y="3"/>
                  </a:lnTo>
                  <a:lnTo>
                    <a:pt x="0" y="5"/>
                  </a:lnTo>
                  <a:lnTo>
                    <a:pt x="2"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39" name="Freeform 440"/>
            <p:cNvSpPr/>
            <p:nvPr/>
          </p:nvSpPr>
          <p:spPr bwMode="auto">
            <a:xfrm>
              <a:off x="5301645" y="3017091"/>
              <a:ext cx="40840" cy="18603"/>
            </a:xfrm>
            <a:custGeom>
              <a:avLst/>
              <a:gdLst>
                <a:gd name="T0" fmla="*/ 15 w 20"/>
                <a:gd name="T1" fmla="*/ 7 h 11"/>
                <a:gd name="T2" fmla="*/ 18 w 20"/>
                <a:gd name="T3" fmla="*/ 7 h 11"/>
                <a:gd name="T4" fmla="*/ 18 w 20"/>
                <a:gd name="T5" fmla="*/ 7 h 11"/>
                <a:gd name="T6" fmla="*/ 18 w 20"/>
                <a:gd name="T7" fmla="*/ 7 h 11"/>
                <a:gd name="T8" fmla="*/ 20 w 20"/>
                <a:gd name="T9" fmla="*/ 7 h 11"/>
                <a:gd name="T10" fmla="*/ 18 w 20"/>
                <a:gd name="T11" fmla="*/ 5 h 11"/>
                <a:gd name="T12" fmla="*/ 18 w 20"/>
                <a:gd name="T13" fmla="*/ 5 h 11"/>
                <a:gd name="T14" fmla="*/ 18 w 20"/>
                <a:gd name="T15" fmla="*/ 4 h 11"/>
                <a:gd name="T16" fmla="*/ 18 w 20"/>
                <a:gd name="T17" fmla="*/ 2 h 11"/>
                <a:gd name="T18" fmla="*/ 16 w 20"/>
                <a:gd name="T19" fmla="*/ 5 h 11"/>
                <a:gd name="T20" fmla="*/ 16 w 20"/>
                <a:gd name="T21" fmla="*/ 4 h 11"/>
                <a:gd name="T22" fmla="*/ 15 w 20"/>
                <a:gd name="T23" fmla="*/ 2 h 11"/>
                <a:gd name="T24" fmla="*/ 13 w 20"/>
                <a:gd name="T25" fmla="*/ 2 h 11"/>
                <a:gd name="T26" fmla="*/ 13 w 20"/>
                <a:gd name="T27" fmla="*/ 2 h 11"/>
                <a:gd name="T28" fmla="*/ 11 w 20"/>
                <a:gd name="T29" fmla="*/ 0 h 11"/>
                <a:gd name="T30" fmla="*/ 9 w 20"/>
                <a:gd name="T31" fmla="*/ 0 h 11"/>
                <a:gd name="T32" fmla="*/ 9 w 20"/>
                <a:gd name="T33" fmla="*/ 0 h 11"/>
                <a:gd name="T34" fmla="*/ 9 w 20"/>
                <a:gd name="T35" fmla="*/ 2 h 11"/>
                <a:gd name="T36" fmla="*/ 9 w 20"/>
                <a:gd name="T37" fmla="*/ 4 h 11"/>
                <a:gd name="T38" fmla="*/ 11 w 20"/>
                <a:gd name="T39" fmla="*/ 5 h 11"/>
                <a:gd name="T40" fmla="*/ 13 w 20"/>
                <a:gd name="T41" fmla="*/ 5 h 11"/>
                <a:gd name="T42" fmla="*/ 11 w 20"/>
                <a:gd name="T43" fmla="*/ 5 h 11"/>
                <a:gd name="T44" fmla="*/ 9 w 20"/>
                <a:gd name="T45" fmla="*/ 7 h 11"/>
                <a:gd name="T46" fmla="*/ 9 w 20"/>
                <a:gd name="T47" fmla="*/ 5 h 11"/>
                <a:gd name="T48" fmla="*/ 9 w 20"/>
                <a:gd name="T49" fmla="*/ 5 h 11"/>
                <a:gd name="T50" fmla="*/ 7 w 20"/>
                <a:gd name="T51" fmla="*/ 5 h 11"/>
                <a:gd name="T52" fmla="*/ 7 w 20"/>
                <a:gd name="T53" fmla="*/ 4 h 11"/>
                <a:gd name="T54" fmla="*/ 4 w 20"/>
                <a:gd name="T55" fmla="*/ 2 h 11"/>
                <a:gd name="T56" fmla="*/ 2 w 20"/>
                <a:gd name="T57" fmla="*/ 4 h 11"/>
                <a:gd name="T58" fmla="*/ 2 w 20"/>
                <a:gd name="T59" fmla="*/ 4 h 11"/>
                <a:gd name="T60" fmla="*/ 0 w 20"/>
                <a:gd name="T61" fmla="*/ 5 h 11"/>
                <a:gd name="T62" fmla="*/ 0 w 20"/>
                <a:gd name="T63" fmla="*/ 7 h 11"/>
                <a:gd name="T64" fmla="*/ 0 w 20"/>
                <a:gd name="T65" fmla="*/ 9 h 11"/>
                <a:gd name="T66" fmla="*/ 0 w 20"/>
                <a:gd name="T67" fmla="*/ 9 h 11"/>
                <a:gd name="T68" fmla="*/ 2 w 20"/>
                <a:gd name="T69" fmla="*/ 11 h 11"/>
                <a:gd name="T70" fmla="*/ 4 w 20"/>
                <a:gd name="T71" fmla="*/ 11 h 11"/>
                <a:gd name="T72" fmla="*/ 7 w 20"/>
                <a:gd name="T73" fmla="*/ 9 h 11"/>
                <a:gd name="T74" fmla="*/ 9 w 20"/>
                <a:gd name="T75" fmla="*/ 9 h 11"/>
                <a:gd name="T76" fmla="*/ 11 w 20"/>
                <a:gd name="T77" fmla="*/ 7 h 11"/>
                <a:gd name="T78" fmla="*/ 13 w 20"/>
                <a:gd name="T79" fmla="*/ 7 h 11"/>
                <a:gd name="T80" fmla="*/ 13 w 20"/>
                <a:gd name="T81" fmla="*/ 7 h 11"/>
                <a:gd name="T82" fmla="*/ 15 w 20"/>
                <a:gd name="T8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 h="11">
                  <a:moveTo>
                    <a:pt x="15" y="7"/>
                  </a:moveTo>
                  <a:lnTo>
                    <a:pt x="18" y="7"/>
                  </a:lnTo>
                  <a:lnTo>
                    <a:pt x="18" y="7"/>
                  </a:lnTo>
                  <a:lnTo>
                    <a:pt x="18" y="7"/>
                  </a:lnTo>
                  <a:lnTo>
                    <a:pt x="20" y="7"/>
                  </a:lnTo>
                  <a:lnTo>
                    <a:pt x="18" y="5"/>
                  </a:lnTo>
                  <a:lnTo>
                    <a:pt x="18" y="5"/>
                  </a:lnTo>
                  <a:lnTo>
                    <a:pt x="18" y="4"/>
                  </a:lnTo>
                  <a:lnTo>
                    <a:pt x="18" y="2"/>
                  </a:lnTo>
                  <a:lnTo>
                    <a:pt x="16" y="5"/>
                  </a:lnTo>
                  <a:lnTo>
                    <a:pt x="16" y="4"/>
                  </a:lnTo>
                  <a:lnTo>
                    <a:pt x="15" y="2"/>
                  </a:lnTo>
                  <a:lnTo>
                    <a:pt x="13" y="2"/>
                  </a:lnTo>
                  <a:lnTo>
                    <a:pt x="13" y="2"/>
                  </a:lnTo>
                  <a:lnTo>
                    <a:pt x="11" y="0"/>
                  </a:lnTo>
                  <a:lnTo>
                    <a:pt x="9" y="0"/>
                  </a:lnTo>
                  <a:lnTo>
                    <a:pt x="9" y="0"/>
                  </a:lnTo>
                  <a:lnTo>
                    <a:pt x="9" y="2"/>
                  </a:lnTo>
                  <a:lnTo>
                    <a:pt x="9" y="4"/>
                  </a:lnTo>
                  <a:lnTo>
                    <a:pt x="11" y="5"/>
                  </a:lnTo>
                  <a:lnTo>
                    <a:pt x="13" y="5"/>
                  </a:lnTo>
                  <a:lnTo>
                    <a:pt x="11" y="5"/>
                  </a:lnTo>
                  <a:lnTo>
                    <a:pt x="9" y="7"/>
                  </a:lnTo>
                  <a:lnTo>
                    <a:pt x="9" y="5"/>
                  </a:lnTo>
                  <a:lnTo>
                    <a:pt x="9" y="5"/>
                  </a:lnTo>
                  <a:lnTo>
                    <a:pt x="7" y="5"/>
                  </a:lnTo>
                  <a:lnTo>
                    <a:pt x="7" y="4"/>
                  </a:lnTo>
                  <a:lnTo>
                    <a:pt x="4" y="2"/>
                  </a:lnTo>
                  <a:lnTo>
                    <a:pt x="2" y="4"/>
                  </a:lnTo>
                  <a:lnTo>
                    <a:pt x="2" y="4"/>
                  </a:lnTo>
                  <a:lnTo>
                    <a:pt x="0" y="5"/>
                  </a:lnTo>
                  <a:lnTo>
                    <a:pt x="0" y="7"/>
                  </a:lnTo>
                  <a:lnTo>
                    <a:pt x="0" y="9"/>
                  </a:lnTo>
                  <a:lnTo>
                    <a:pt x="0" y="9"/>
                  </a:lnTo>
                  <a:lnTo>
                    <a:pt x="2" y="11"/>
                  </a:lnTo>
                  <a:lnTo>
                    <a:pt x="4" y="11"/>
                  </a:lnTo>
                  <a:lnTo>
                    <a:pt x="7" y="9"/>
                  </a:lnTo>
                  <a:lnTo>
                    <a:pt x="9" y="9"/>
                  </a:lnTo>
                  <a:lnTo>
                    <a:pt x="11" y="7"/>
                  </a:lnTo>
                  <a:lnTo>
                    <a:pt x="13" y="7"/>
                  </a:lnTo>
                  <a:lnTo>
                    <a:pt x="13" y="7"/>
                  </a:lnTo>
                  <a:lnTo>
                    <a:pt x="15"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0" name="Freeform 441"/>
            <p:cNvSpPr/>
            <p:nvPr/>
          </p:nvSpPr>
          <p:spPr bwMode="auto">
            <a:xfrm>
              <a:off x="5287350" y="3020473"/>
              <a:ext cx="14295" cy="11839"/>
            </a:xfrm>
            <a:custGeom>
              <a:avLst/>
              <a:gdLst>
                <a:gd name="T0" fmla="*/ 3 w 7"/>
                <a:gd name="T1" fmla="*/ 7 h 7"/>
                <a:gd name="T2" fmla="*/ 5 w 7"/>
                <a:gd name="T3" fmla="*/ 7 h 7"/>
                <a:gd name="T4" fmla="*/ 5 w 7"/>
                <a:gd name="T5" fmla="*/ 5 h 7"/>
                <a:gd name="T6" fmla="*/ 7 w 7"/>
                <a:gd name="T7" fmla="*/ 3 h 7"/>
                <a:gd name="T8" fmla="*/ 7 w 7"/>
                <a:gd name="T9" fmla="*/ 0 h 7"/>
                <a:gd name="T10" fmla="*/ 5 w 7"/>
                <a:gd name="T11" fmla="*/ 0 h 7"/>
                <a:gd name="T12" fmla="*/ 3 w 7"/>
                <a:gd name="T13" fmla="*/ 0 h 7"/>
                <a:gd name="T14" fmla="*/ 2 w 7"/>
                <a:gd name="T15" fmla="*/ 0 h 7"/>
                <a:gd name="T16" fmla="*/ 2 w 7"/>
                <a:gd name="T17" fmla="*/ 2 h 7"/>
                <a:gd name="T18" fmla="*/ 2 w 7"/>
                <a:gd name="T19" fmla="*/ 2 h 7"/>
                <a:gd name="T20" fmla="*/ 2 w 7"/>
                <a:gd name="T21" fmla="*/ 3 h 7"/>
                <a:gd name="T22" fmla="*/ 2 w 7"/>
                <a:gd name="T23" fmla="*/ 3 h 7"/>
                <a:gd name="T24" fmla="*/ 0 w 7"/>
                <a:gd name="T25" fmla="*/ 5 h 7"/>
                <a:gd name="T26" fmla="*/ 0 w 7"/>
                <a:gd name="T27" fmla="*/ 5 h 7"/>
                <a:gd name="T28" fmla="*/ 2 w 7"/>
                <a:gd name="T29" fmla="*/ 7 h 7"/>
                <a:gd name="T30" fmla="*/ 3 w 7"/>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3" y="7"/>
                  </a:moveTo>
                  <a:lnTo>
                    <a:pt x="5" y="7"/>
                  </a:lnTo>
                  <a:lnTo>
                    <a:pt x="5" y="5"/>
                  </a:lnTo>
                  <a:lnTo>
                    <a:pt x="7" y="3"/>
                  </a:lnTo>
                  <a:lnTo>
                    <a:pt x="7" y="0"/>
                  </a:lnTo>
                  <a:lnTo>
                    <a:pt x="5" y="0"/>
                  </a:lnTo>
                  <a:lnTo>
                    <a:pt x="3" y="0"/>
                  </a:lnTo>
                  <a:lnTo>
                    <a:pt x="2" y="0"/>
                  </a:lnTo>
                  <a:lnTo>
                    <a:pt x="2" y="2"/>
                  </a:lnTo>
                  <a:lnTo>
                    <a:pt x="2" y="2"/>
                  </a:lnTo>
                  <a:lnTo>
                    <a:pt x="2" y="3"/>
                  </a:lnTo>
                  <a:lnTo>
                    <a:pt x="2" y="3"/>
                  </a:lnTo>
                  <a:lnTo>
                    <a:pt x="0" y="5"/>
                  </a:lnTo>
                  <a:lnTo>
                    <a:pt x="0" y="5"/>
                  </a:lnTo>
                  <a:lnTo>
                    <a:pt x="2" y="7"/>
                  </a:lnTo>
                  <a:lnTo>
                    <a:pt x="3"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1" name="Freeform 442"/>
            <p:cNvSpPr/>
            <p:nvPr/>
          </p:nvSpPr>
          <p:spPr bwMode="auto">
            <a:xfrm>
              <a:off x="5264889" y="3017091"/>
              <a:ext cx="18379" cy="11839"/>
            </a:xfrm>
            <a:custGeom>
              <a:avLst/>
              <a:gdLst>
                <a:gd name="T0" fmla="*/ 7 w 9"/>
                <a:gd name="T1" fmla="*/ 5 h 7"/>
                <a:gd name="T2" fmla="*/ 9 w 9"/>
                <a:gd name="T3" fmla="*/ 4 h 7"/>
                <a:gd name="T4" fmla="*/ 9 w 9"/>
                <a:gd name="T5" fmla="*/ 2 h 7"/>
                <a:gd name="T6" fmla="*/ 9 w 9"/>
                <a:gd name="T7" fmla="*/ 0 h 7"/>
                <a:gd name="T8" fmla="*/ 7 w 9"/>
                <a:gd name="T9" fmla="*/ 0 h 7"/>
                <a:gd name="T10" fmla="*/ 5 w 9"/>
                <a:gd name="T11" fmla="*/ 0 h 7"/>
                <a:gd name="T12" fmla="*/ 4 w 9"/>
                <a:gd name="T13" fmla="*/ 0 h 7"/>
                <a:gd name="T14" fmla="*/ 0 w 9"/>
                <a:gd name="T15" fmla="*/ 0 h 7"/>
                <a:gd name="T16" fmla="*/ 0 w 9"/>
                <a:gd name="T17" fmla="*/ 0 h 7"/>
                <a:gd name="T18" fmla="*/ 0 w 9"/>
                <a:gd name="T19" fmla="*/ 2 h 7"/>
                <a:gd name="T20" fmla="*/ 0 w 9"/>
                <a:gd name="T21" fmla="*/ 2 h 7"/>
                <a:gd name="T22" fmla="*/ 4 w 9"/>
                <a:gd name="T23" fmla="*/ 4 h 7"/>
                <a:gd name="T24" fmla="*/ 4 w 9"/>
                <a:gd name="T25" fmla="*/ 4 h 7"/>
                <a:gd name="T26" fmla="*/ 5 w 9"/>
                <a:gd name="T27" fmla="*/ 5 h 7"/>
                <a:gd name="T28" fmla="*/ 5 w 9"/>
                <a:gd name="T29" fmla="*/ 7 h 7"/>
                <a:gd name="T30" fmla="*/ 7 w 9"/>
                <a:gd name="T3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7">
                  <a:moveTo>
                    <a:pt x="7" y="5"/>
                  </a:moveTo>
                  <a:lnTo>
                    <a:pt x="9" y="4"/>
                  </a:lnTo>
                  <a:lnTo>
                    <a:pt x="9" y="2"/>
                  </a:lnTo>
                  <a:lnTo>
                    <a:pt x="9" y="0"/>
                  </a:lnTo>
                  <a:lnTo>
                    <a:pt x="7" y="0"/>
                  </a:lnTo>
                  <a:lnTo>
                    <a:pt x="5" y="0"/>
                  </a:lnTo>
                  <a:lnTo>
                    <a:pt x="4" y="0"/>
                  </a:lnTo>
                  <a:lnTo>
                    <a:pt x="0" y="0"/>
                  </a:lnTo>
                  <a:lnTo>
                    <a:pt x="0" y="0"/>
                  </a:lnTo>
                  <a:lnTo>
                    <a:pt x="0" y="2"/>
                  </a:lnTo>
                  <a:lnTo>
                    <a:pt x="0" y="2"/>
                  </a:lnTo>
                  <a:lnTo>
                    <a:pt x="4" y="4"/>
                  </a:lnTo>
                  <a:lnTo>
                    <a:pt x="4" y="4"/>
                  </a:lnTo>
                  <a:lnTo>
                    <a:pt x="5" y="5"/>
                  </a:lnTo>
                  <a:lnTo>
                    <a:pt x="5" y="7"/>
                  </a:lnTo>
                  <a:lnTo>
                    <a:pt x="7"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2" name="Freeform 443"/>
            <p:cNvSpPr/>
            <p:nvPr/>
          </p:nvSpPr>
          <p:spPr bwMode="auto">
            <a:xfrm>
              <a:off x="5238342" y="2993415"/>
              <a:ext cx="18379" cy="8456"/>
            </a:xfrm>
            <a:custGeom>
              <a:avLst/>
              <a:gdLst>
                <a:gd name="T0" fmla="*/ 2 w 9"/>
                <a:gd name="T1" fmla="*/ 0 h 5"/>
                <a:gd name="T2" fmla="*/ 2 w 9"/>
                <a:gd name="T3" fmla="*/ 0 h 5"/>
                <a:gd name="T4" fmla="*/ 0 w 9"/>
                <a:gd name="T5" fmla="*/ 1 h 5"/>
                <a:gd name="T6" fmla="*/ 0 w 9"/>
                <a:gd name="T7" fmla="*/ 1 h 5"/>
                <a:gd name="T8" fmla="*/ 0 w 9"/>
                <a:gd name="T9" fmla="*/ 3 h 5"/>
                <a:gd name="T10" fmla="*/ 0 w 9"/>
                <a:gd name="T11" fmla="*/ 3 h 5"/>
                <a:gd name="T12" fmla="*/ 6 w 9"/>
                <a:gd name="T13" fmla="*/ 5 h 5"/>
                <a:gd name="T14" fmla="*/ 8 w 9"/>
                <a:gd name="T15" fmla="*/ 3 h 5"/>
                <a:gd name="T16" fmla="*/ 9 w 9"/>
                <a:gd name="T17" fmla="*/ 3 h 5"/>
                <a:gd name="T18" fmla="*/ 9 w 9"/>
                <a:gd name="T19" fmla="*/ 3 h 5"/>
                <a:gd name="T20" fmla="*/ 9 w 9"/>
                <a:gd name="T21" fmla="*/ 0 h 5"/>
                <a:gd name="T22" fmla="*/ 8 w 9"/>
                <a:gd name="T23" fmla="*/ 0 h 5"/>
                <a:gd name="T24" fmla="*/ 2 w 9"/>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2" y="0"/>
                  </a:moveTo>
                  <a:lnTo>
                    <a:pt x="2" y="0"/>
                  </a:lnTo>
                  <a:lnTo>
                    <a:pt x="0" y="1"/>
                  </a:lnTo>
                  <a:lnTo>
                    <a:pt x="0" y="1"/>
                  </a:lnTo>
                  <a:lnTo>
                    <a:pt x="0" y="3"/>
                  </a:lnTo>
                  <a:lnTo>
                    <a:pt x="0" y="3"/>
                  </a:lnTo>
                  <a:lnTo>
                    <a:pt x="6" y="5"/>
                  </a:lnTo>
                  <a:lnTo>
                    <a:pt x="8" y="3"/>
                  </a:lnTo>
                  <a:lnTo>
                    <a:pt x="9" y="3"/>
                  </a:lnTo>
                  <a:lnTo>
                    <a:pt x="9" y="3"/>
                  </a:lnTo>
                  <a:lnTo>
                    <a:pt x="9" y="0"/>
                  </a:lnTo>
                  <a:lnTo>
                    <a:pt x="8"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3" name="Freeform 444"/>
            <p:cNvSpPr/>
            <p:nvPr/>
          </p:nvSpPr>
          <p:spPr bwMode="auto">
            <a:xfrm>
              <a:off x="5279182" y="2993415"/>
              <a:ext cx="4084" cy="5074"/>
            </a:xfrm>
            <a:custGeom>
              <a:avLst/>
              <a:gdLst>
                <a:gd name="T0" fmla="*/ 2 w 2"/>
                <a:gd name="T1" fmla="*/ 0 h 3"/>
                <a:gd name="T2" fmla="*/ 2 w 2"/>
                <a:gd name="T3" fmla="*/ 0 h 3"/>
                <a:gd name="T4" fmla="*/ 0 w 2"/>
                <a:gd name="T5" fmla="*/ 0 h 3"/>
                <a:gd name="T6" fmla="*/ 0 w 2"/>
                <a:gd name="T7" fmla="*/ 1 h 3"/>
                <a:gd name="T8" fmla="*/ 0 w 2"/>
                <a:gd name="T9" fmla="*/ 3 h 3"/>
                <a:gd name="T10" fmla="*/ 2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2" y="0"/>
                  </a:lnTo>
                  <a:lnTo>
                    <a:pt x="0" y="0"/>
                  </a:lnTo>
                  <a:lnTo>
                    <a:pt x="0" y="1"/>
                  </a:lnTo>
                  <a:lnTo>
                    <a:pt x="0" y="3"/>
                  </a:lnTo>
                  <a:lnTo>
                    <a:pt x="2" y="1"/>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4" name="Freeform 445"/>
            <p:cNvSpPr/>
            <p:nvPr/>
          </p:nvSpPr>
          <p:spPr bwMode="auto">
            <a:xfrm>
              <a:off x="5538519" y="2873341"/>
              <a:ext cx="14295" cy="6765"/>
            </a:xfrm>
            <a:custGeom>
              <a:avLst/>
              <a:gdLst>
                <a:gd name="T0" fmla="*/ 2 w 7"/>
                <a:gd name="T1" fmla="*/ 2 h 4"/>
                <a:gd name="T2" fmla="*/ 4 w 7"/>
                <a:gd name="T3" fmla="*/ 4 h 4"/>
                <a:gd name="T4" fmla="*/ 4 w 7"/>
                <a:gd name="T5" fmla="*/ 4 h 4"/>
                <a:gd name="T6" fmla="*/ 5 w 7"/>
                <a:gd name="T7" fmla="*/ 4 h 4"/>
                <a:gd name="T8" fmla="*/ 7 w 7"/>
                <a:gd name="T9" fmla="*/ 4 h 4"/>
                <a:gd name="T10" fmla="*/ 4 w 7"/>
                <a:gd name="T11" fmla="*/ 0 h 4"/>
                <a:gd name="T12" fmla="*/ 2 w 7"/>
                <a:gd name="T13" fmla="*/ 0 h 4"/>
                <a:gd name="T14" fmla="*/ 2 w 7"/>
                <a:gd name="T15" fmla="*/ 0 h 4"/>
                <a:gd name="T16" fmla="*/ 0 w 7"/>
                <a:gd name="T17" fmla="*/ 2 h 4"/>
                <a:gd name="T18" fmla="*/ 0 w 7"/>
                <a:gd name="T19" fmla="*/ 2 h 4"/>
                <a:gd name="T20" fmla="*/ 2 w 7"/>
                <a:gd name="T21" fmla="*/ 2 h 4"/>
                <a:gd name="T22" fmla="*/ 2 w 7"/>
                <a:gd name="T2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2" y="2"/>
                  </a:moveTo>
                  <a:lnTo>
                    <a:pt x="4" y="4"/>
                  </a:lnTo>
                  <a:lnTo>
                    <a:pt x="4" y="4"/>
                  </a:lnTo>
                  <a:lnTo>
                    <a:pt x="5" y="4"/>
                  </a:lnTo>
                  <a:lnTo>
                    <a:pt x="7" y="4"/>
                  </a:lnTo>
                  <a:lnTo>
                    <a:pt x="4" y="0"/>
                  </a:lnTo>
                  <a:lnTo>
                    <a:pt x="2" y="0"/>
                  </a:lnTo>
                  <a:lnTo>
                    <a:pt x="2" y="0"/>
                  </a:lnTo>
                  <a:lnTo>
                    <a:pt x="0" y="2"/>
                  </a:lnTo>
                  <a:lnTo>
                    <a:pt x="0" y="2"/>
                  </a:lnTo>
                  <a:lnTo>
                    <a:pt x="2" y="2"/>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5" name="Freeform 446"/>
            <p:cNvSpPr/>
            <p:nvPr/>
          </p:nvSpPr>
          <p:spPr bwMode="auto">
            <a:xfrm>
              <a:off x="5546687" y="2888562"/>
              <a:ext cx="2043" cy="6765"/>
            </a:xfrm>
            <a:custGeom>
              <a:avLst/>
              <a:gdLst>
                <a:gd name="T0" fmla="*/ 1 w 1"/>
                <a:gd name="T1" fmla="*/ 4 h 4"/>
                <a:gd name="T2" fmla="*/ 1 w 1"/>
                <a:gd name="T3" fmla="*/ 2 h 4"/>
                <a:gd name="T4" fmla="*/ 1 w 1"/>
                <a:gd name="T5" fmla="*/ 0 h 4"/>
                <a:gd name="T6" fmla="*/ 0 w 1"/>
                <a:gd name="T7" fmla="*/ 2 h 4"/>
                <a:gd name="T8" fmla="*/ 0 w 1"/>
                <a:gd name="T9" fmla="*/ 4 h 4"/>
                <a:gd name="T10" fmla="*/ 0 w 1"/>
                <a:gd name="T11" fmla="*/ 4 h 4"/>
                <a:gd name="T12" fmla="*/ 1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4"/>
                  </a:moveTo>
                  <a:lnTo>
                    <a:pt x="1" y="2"/>
                  </a:lnTo>
                  <a:lnTo>
                    <a:pt x="1" y="0"/>
                  </a:lnTo>
                  <a:lnTo>
                    <a:pt x="0" y="2"/>
                  </a:lnTo>
                  <a:lnTo>
                    <a:pt x="0" y="4"/>
                  </a:lnTo>
                  <a:lnTo>
                    <a:pt x="0" y="4"/>
                  </a:lnTo>
                  <a:lnTo>
                    <a:pt x="1"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6" name="Freeform 447"/>
            <p:cNvSpPr/>
            <p:nvPr/>
          </p:nvSpPr>
          <p:spPr bwMode="auto">
            <a:xfrm>
              <a:off x="5528308" y="2903782"/>
              <a:ext cx="10211" cy="6765"/>
            </a:xfrm>
            <a:custGeom>
              <a:avLst/>
              <a:gdLst>
                <a:gd name="T0" fmla="*/ 3 w 5"/>
                <a:gd name="T1" fmla="*/ 4 h 4"/>
                <a:gd name="T2" fmla="*/ 3 w 5"/>
                <a:gd name="T3" fmla="*/ 4 h 4"/>
                <a:gd name="T4" fmla="*/ 5 w 5"/>
                <a:gd name="T5" fmla="*/ 4 h 4"/>
                <a:gd name="T6" fmla="*/ 5 w 5"/>
                <a:gd name="T7" fmla="*/ 2 h 4"/>
                <a:gd name="T8" fmla="*/ 5 w 5"/>
                <a:gd name="T9" fmla="*/ 2 h 4"/>
                <a:gd name="T10" fmla="*/ 5 w 5"/>
                <a:gd name="T11" fmla="*/ 0 h 4"/>
                <a:gd name="T12" fmla="*/ 3 w 5"/>
                <a:gd name="T13" fmla="*/ 0 h 4"/>
                <a:gd name="T14" fmla="*/ 3 w 5"/>
                <a:gd name="T15" fmla="*/ 0 h 4"/>
                <a:gd name="T16" fmla="*/ 1 w 5"/>
                <a:gd name="T17" fmla="*/ 2 h 4"/>
                <a:gd name="T18" fmla="*/ 1 w 5"/>
                <a:gd name="T19" fmla="*/ 2 h 4"/>
                <a:gd name="T20" fmla="*/ 0 w 5"/>
                <a:gd name="T21" fmla="*/ 2 h 4"/>
                <a:gd name="T22" fmla="*/ 1 w 5"/>
                <a:gd name="T23" fmla="*/ 2 h 4"/>
                <a:gd name="T24" fmla="*/ 3 w 5"/>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3" y="4"/>
                  </a:moveTo>
                  <a:lnTo>
                    <a:pt x="3" y="4"/>
                  </a:lnTo>
                  <a:lnTo>
                    <a:pt x="5" y="4"/>
                  </a:lnTo>
                  <a:lnTo>
                    <a:pt x="5" y="2"/>
                  </a:lnTo>
                  <a:lnTo>
                    <a:pt x="5" y="2"/>
                  </a:lnTo>
                  <a:lnTo>
                    <a:pt x="5" y="0"/>
                  </a:lnTo>
                  <a:lnTo>
                    <a:pt x="3" y="0"/>
                  </a:lnTo>
                  <a:lnTo>
                    <a:pt x="3" y="0"/>
                  </a:lnTo>
                  <a:lnTo>
                    <a:pt x="1" y="2"/>
                  </a:lnTo>
                  <a:lnTo>
                    <a:pt x="1" y="2"/>
                  </a:lnTo>
                  <a:lnTo>
                    <a:pt x="0" y="2"/>
                  </a:lnTo>
                  <a:lnTo>
                    <a:pt x="1" y="2"/>
                  </a:lnTo>
                  <a:lnTo>
                    <a:pt x="3"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7" name="Freeform 448"/>
            <p:cNvSpPr/>
            <p:nvPr/>
          </p:nvSpPr>
          <p:spPr bwMode="auto">
            <a:xfrm>
              <a:off x="5497679" y="2925768"/>
              <a:ext cx="49008" cy="18603"/>
            </a:xfrm>
            <a:custGeom>
              <a:avLst/>
              <a:gdLst>
                <a:gd name="T0" fmla="*/ 5 w 24"/>
                <a:gd name="T1" fmla="*/ 0 h 11"/>
                <a:gd name="T2" fmla="*/ 2 w 24"/>
                <a:gd name="T3" fmla="*/ 0 h 11"/>
                <a:gd name="T4" fmla="*/ 2 w 24"/>
                <a:gd name="T5" fmla="*/ 0 h 11"/>
                <a:gd name="T6" fmla="*/ 0 w 24"/>
                <a:gd name="T7" fmla="*/ 2 h 11"/>
                <a:gd name="T8" fmla="*/ 0 w 24"/>
                <a:gd name="T9" fmla="*/ 3 h 11"/>
                <a:gd name="T10" fmla="*/ 0 w 24"/>
                <a:gd name="T11" fmla="*/ 3 h 11"/>
                <a:gd name="T12" fmla="*/ 0 w 24"/>
                <a:gd name="T13" fmla="*/ 7 h 11"/>
                <a:gd name="T14" fmla="*/ 0 w 24"/>
                <a:gd name="T15" fmla="*/ 3 h 11"/>
                <a:gd name="T16" fmla="*/ 2 w 24"/>
                <a:gd name="T17" fmla="*/ 3 h 11"/>
                <a:gd name="T18" fmla="*/ 4 w 24"/>
                <a:gd name="T19" fmla="*/ 5 h 11"/>
                <a:gd name="T20" fmla="*/ 5 w 24"/>
                <a:gd name="T21" fmla="*/ 7 h 11"/>
                <a:gd name="T22" fmla="*/ 5 w 24"/>
                <a:gd name="T23" fmla="*/ 5 h 11"/>
                <a:gd name="T24" fmla="*/ 5 w 24"/>
                <a:gd name="T25" fmla="*/ 5 h 11"/>
                <a:gd name="T26" fmla="*/ 7 w 24"/>
                <a:gd name="T27" fmla="*/ 3 h 11"/>
                <a:gd name="T28" fmla="*/ 9 w 24"/>
                <a:gd name="T29" fmla="*/ 5 h 11"/>
                <a:gd name="T30" fmla="*/ 11 w 24"/>
                <a:gd name="T31" fmla="*/ 5 h 11"/>
                <a:gd name="T32" fmla="*/ 13 w 24"/>
                <a:gd name="T33" fmla="*/ 5 h 11"/>
                <a:gd name="T34" fmla="*/ 13 w 24"/>
                <a:gd name="T35" fmla="*/ 5 h 11"/>
                <a:gd name="T36" fmla="*/ 13 w 24"/>
                <a:gd name="T37" fmla="*/ 5 h 11"/>
                <a:gd name="T38" fmla="*/ 15 w 24"/>
                <a:gd name="T39" fmla="*/ 5 h 11"/>
                <a:gd name="T40" fmla="*/ 16 w 24"/>
                <a:gd name="T41" fmla="*/ 5 h 11"/>
                <a:gd name="T42" fmla="*/ 22 w 24"/>
                <a:gd name="T43" fmla="*/ 9 h 11"/>
                <a:gd name="T44" fmla="*/ 24 w 24"/>
                <a:gd name="T45" fmla="*/ 11 h 11"/>
                <a:gd name="T46" fmla="*/ 24 w 24"/>
                <a:gd name="T47" fmla="*/ 9 h 11"/>
                <a:gd name="T48" fmla="*/ 24 w 24"/>
                <a:gd name="T49" fmla="*/ 7 h 11"/>
                <a:gd name="T50" fmla="*/ 22 w 24"/>
                <a:gd name="T51" fmla="*/ 5 h 11"/>
                <a:gd name="T52" fmla="*/ 22 w 24"/>
                <a:gd name="T53" fmla="*/ 5 h 11"/>
                <a:gd name="T54" fmla="*/ 22 w 24"/>
                <a:gd name="T55" fmla="*/ 2 h 11"/>
                <a:gd name="T56" fmla="*/ 20 w 24"/>
                <a:gd name="T57" fmla="*/ 2 h 11"/>
                <a:gd name="T58" fmla="*/ 18 w 24"/>
                <a:gd name="T59" fmla="*/ 2 h 11"/>
                <a:gd name="T60" fmla="*/ 16 w 24"/>
                <a:gd name="T61" fmla="*/ 2 h 11"/>
                <a:gd name="T62" fmla="*/ 16 w 24"/>
                <a:gd name="T63" fmla="*/ 2 h 11"/>
                <a:gd name="T64" fmla="*/ 15 w 24"/>
                <a:gd name="T65" fmla="*/ 0 h 11"/>
                <a:gd name="T66" fmla="*/ 13 w 24"/>
                <a:gd name="T67" fmla="*/ 0 h 11"/>
                <a:gd name="T68" fmla="*/ 9 w 24"/>
                <a:gd name="T69" fmla="*/ 0 h 11"/>
                <a:gd name="T70" fmla="*/ 9 w 24"/>
                <a:gd name="T71" fmla="*/ 0 h 11"/>
                <a:gd name="T72" fmla="*/ 7 w 24"/>
                <a:gd name="T73" fmla="*/ 0 h 11"/>
                <a:gd name="T74" fmla="*/ 5 w 24"/>
                <a:gd name="T7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11">
                  <a:moveTo>
                    <a:pt x="5" y="0"/>
                  </a:moveTo>
                  <a:lnTo>
                    <a:pt x="2" y="0"/>
                  </a:lnTo>
                  <a:lnTo>
                    <a:pt x="2" y="0"/>
                  </a:lnTo>
                  <a:lnTo>
                    <a:pt x="0" y="2"/>
                  </a:lnTo>
                  <a:lnTo>
                    <a:pt x="0" y="3"/>
                  </a:lnTo>
                  <a:lnTo>
                    <a:pt x="0" y="3"/>
                  </a:lnTo>
                  <a:lnTo>
                    <a:pt x="0" y="7"/>
                  </a:lnTo>
                  <a:lnTo>
                    <a:pt x="0" y="3"/>
                  </a:lnTo>
                  <a:lnTo>
                    <a:pt x="2" y="3"/>
                  </a:lnTo>
                  <a:lnTo>
                    <a:pt x="4" y="5"/>
                  </a:lnTo>
                  <a:lnTo>
                    <a:pt x="5" y="7"/>
                  </a:lnTo>
                  <a:lnTo>
                    <a:pt x="5" y="5"/>
                  </a:lnTo>
                  <a:lnTo>
                    <a:pt x="5" y="5"/>
                  </a:lnTo>
                  <a:lnTo>
                    <a:pt x="7" y="3"/>
                  </a:lnTo>
                  <a:lnTo>
                    <a:pt x="9" y="5"/>
                  </a:lnTo>
                  <a:lnTo>
                    <a:pt x="11" y="5"/>
                  </a:lnTo>
                  <a:lnTo>
                    <a:pt x="13" y="5"/>
                  </a:lnTo>
                  <a:lnTo>
                    <a:pt x="13" y="5"/>
                  </a:lnTo>
                  <a:lnTo>
                    <a:pt x="13" y="5"/>
                  </a:lnTo>
                  <a:lnTo>
                    <a:pt x="15" y="5"/>
                  </a:lnTo>
                  <a:lnTo>
                    <a:pt x="16" y="5"/>
                  </a:lnTo>
                  <a:lnTo>
                    <a:pt x="22" y="9"/>
                  </a:lnTo>
                  <a:lnTo>
                    <a:pt x="24" y="11"/>
                  </a:lnTo>
                  <a:lnTo>
                    <a:pt x="24" y="9"/>
                  </a:lnTo>
                  <a:lnTo>
                    <a:pt x="24" y="7"/>
                  </a:lnTo>
                  <a:lnTo>
                    <a:pt x="22" y="5"/>
                  </a:lnTo>
                  <a:lnTo>
                    <a:pt x="22" y="5"/>
                  </a:lnTo>
                  <a:lnTo>
                    <a:pt x="22" y="2"/>
                  </a:lnTo>
                  <a:lnTo>
                    <a:pt x="20" y="2"/>
                  </a:lnTo>
                  <a:lnTo>
                    <a:pt x="18" y="2"/>
                  </a:lnTo>
                  <a:lnTo>
                    <a:pt x="16" y="2"/>
                  </a:lnTo>
                  <a:lnTo>
                    <a:pt x="16" y="2"/>
                  </a:lnTo>
                  <a:lnTo>
                    <a:pt x="15" y="0"/>
                  </a:lnTo>
                  <a:lnTo>
                    <a:pt x="13" y="0"/>
                  </a:lnTo>
                  <a:lnTo>
                    <a:pt x="9" y="0"/>
                  </a:lnTo>
                  <a:lnTo>
                    <a:pt x="9" y="0"/>
                  </a:lnTo>
                  <a:lnTo>
                    <a:pt x="7" y="0"/>
                  </a:lnTo>
                  <a:lnTo>
                    <a:pt x="5"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49" name="Freeform 450"/>
            <p:cNvSpPr/>
            <p:nvPr/>
          </p:nvSpPr>
          <p:spPr bwMode="auto">
            <a:xfrm>
              <a:off x="5393535" y="2964664"/>
              <a:ext cx="4084" cy="6765"/>
            </a:xfrm>
            <a:custGeom>
              <a:avLst/>
              <a:gdLst>
                <a:gd name="T0" fmla="*/ 0 w 2"/>
                <a:gd name="T1" fmla="*/ 0 h 4"/>
                <a:gd name="T2" fmla="*/ 0 w 2"/>
                <a:gd name="T3" fmla="*/ 0 h 4"/>
                <a:gd name="T4" fmla="*/ 0 w 2"/>
                <a:gd name="T5" fmla="*/ 2 h 4"/>
                <a:gd name="T6" fmla="*/ 0 w 2"/>
                <a:gd name="T7" fmla="*/ 4 h 4"/>
                <a:gd name="T8" fmla="*/ 0 w 2"/>
                <a:gd name="T9" fmla="*/ 4 h 4"/>
                <a:gd name="T10" fmla="*/ 2 w 2"/>
                <a:gd name="T11" fmla="*/ 2 h 4"/>
                <a:gd name="T12" fmla="*/ 0 w 2"/>
                <a:gd name="T13" fmla="*/ 0 h 4"/>
                <a:gd name="T14" fmla="*/ 0 w 2"/>
                <a:gd name="T15" fmla="*/ 0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0"/>
                  </a:moveTo>
                  <a:lnTo>
                    <a:pt x="0" y="0"/>
                  </a:lnTo>
                  <a:lnTo>
                    <a:pt x="0" y="2"/>
                  </a:lnTo>
                  <a:lnTo>
                    <a:pt x="0" y="4"/>
                  </a:lnTo>
                  <a:lnTo>
                    <a:pt x="0" y="4"/>
                  </a:lnTo>
                  <a:lnTo>
                    <a:pt x="2" y="2"/>
                  </a:lnTo>
                  <a:lnTo>
                    <a:pt x="0"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0" name="Freeform 451"/>
            <p:cNvSpPr/>
            <p:nvPr/>
          </p:nvSpPr>
          <p:spPr bwMode="auto">
            <a:xfrm>
              <a:off x="5401703" y="2956209"/>
              <a:ext cx="8168" cy="15221"/>
            </a:xfrm>
            <a:custGeom>
              <a:avLst/>
              <a:gdLst>
                <a:gd name="T0" fmla="*/ 2 w 4"/>
                <a:gd name="T1" fmla="*/ 2 h 9"/>
                <a:gd name="T2" fmla="*/ 0 w 4"/>
                <a:gd name="T3" fmla="*/ 2 h 9"/>
                <a:gd name="T4" fmla="*/ 0 w 4"/>
                <a:gd name="T5" fmla="*/ 5 h 9"/>
                <a:gd name="T6" fmla="*/ 0 w 4"/>
                <a:gd name="T7" fmla="*/ 7 h 9"/>
                <a:gd name="T8" fmla="*/ 0 w 4"/>
                <a:gd name="T9" fmla="*/ 9 h 9"/>
                <a:gd name="T10" fmla="*/ 2 w 4"/>
                <a:gd name="T11" fmla="*/ 7 h 9"/>
                <a:gd name="T12" fmla="*/ 2 w 4"/>
                <a:gd name="T13" fmla="*/ 9 h 9"/>
                <a:gd name="T14" fmla="*/ 2 w 4"/>
                <a:gd name="T15" fmla="*/ 5 h 9"/>
                <a:gd name="T16" fmla="*/ 2 w 4"/>
                <a:gd name="T17" fmla="*/ 3 h 9"/>
                <a:gd name="T18" fmla="*/ 4 w 4"/>
                <a:gd name="T19" fmla="*/ 3 h 9"/>
                <a:gd name="T20" fmla="*/ 2 w 4"/>
                <a:gd name="T21" fmla="*/ 0 h 9"/>
                <a:gd name="T22" fmla="*/ 2 w 4"/>
                <a:gd name="T23" fmla="*/ 0 h 9"/>
                <a:gd name="T24" fmla="*/ 2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2" y="2"/>
                  </a:moveTo>
                  <a:lnTo>
                    <a:pt x="0" y="2"/>
                  </a:lnTo>
                  <a:lnTo>
                    <a:pt x="0" y="5"/>
                  </a:lnTo>
                  <a:lnTo>
                    <a:pt x="0" y="7"/>
                  </a:lnTo>
                  <a:lnTo>
                    <a:pt x="0" y="9"/>
                  </a:lnTo>
                  <a:lnTo>
                    <a:pt x="2" y="7"/>
                  </a:lnTo>
                  <a:lnTo>
                    <a:pt x="2" y="9"/>
                  </a:lnTo>
                  <a:lnTo>
                    <a:pt x="2" y="5"/>
                  </a:lnTo>
                  <a:lnTo>
                    <a:pt x="2" y="3"/>
                  </a:lnTo>
                  <a:lnTo>
                    <a:pt x="4" y="3"/>
                  </a:lnTo>
                  <a:lnTo>
                    <a:pt x="2" y="0"/>
                  </a:lnTo>
                  <a:lnTo>
                    <a:pt x="2" y="0"/>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1" name="Freeform 452"/>
            <p:cNvSpPr/>
            <p:nvPr/>
          </p:nvSpPr>
          <p:spPr bwMode="auto">
            <a:xfrm>
              <a:off x="5405787" y="2952826"/>
              <a:ext cx="10211" cy="21986"/>
            </a:xfrm>
            <a:custGeom>
              <a:avLst/>
              <a:gdLst>
                <a:gd name="T0" fmla="*/ 3 w 5"/>
                <a:gd name="T1" fmla="*/ 11 h 13"/>
                <a:gd name="T2" fmla="*/ 3 w 5"/>
                <a:gd name="T3" fmla="*/ 11 h 13"/>
                <a:gd name="T4" fmla="*/ 3 w 5"/>
                <a:gd name="T5" fmla="*/ 9 h 13"/>
                <a:gd name="T6" fmla="*/ 3 w 5"/>
                <a:gd name="T7" fmla="*/ 7 h 13"/>
                <a:gd name="T8" fmla="*/ 3 w 5"/>
                <a:gd name="T9" fmla="*/ 5 h 13"/>
                <a:gd name="T10" fmla="*/ 3 w 5"/>
                <a:gd name="T11" fmla="*/ 5 h 13"/>
                <a:gd name="T12" fmla="*/ 3 w 5"/>
                <a:gd name="T13" fmla="*/ 5 h 13"/>
                <a:gd name="T14" fmla="*/ 5 w 5"/>
                <a:gd name="T15" fmla="*/ 4 h 13"/>
                <a:gd name="T16" fmla="*/ 5 w 5"/>
                <a:gd name="T17" fmla="*/ 2 h 13"/>
                <a:gd name="T18" fmla="*/ 3 w 5"/>
                <a:gd name="T19" fmla="*/ 0 h 13"/>
                <a:gd name="T20" fmla="*/ 3 w 5"/>
                <a:gd name="T21" fmla="*/ 0 h 13"/>
                <a:gd name="T22" fmla="*/ 3 w 5"/>
                <a:gd name="T23" fmla="*/ 0 h 13"/>
                <a:gd name="T24" fmla="*/ 3 w 5"/>
                <a:gd name="T25" fmla="*/ 2 h 13"/>
                <a:gd name="T26" fmla="*/ 2 w 5"/>
                <a:gd name="T27" fmla="*/ 5 h 13"/>
                <a:gd name="T28" fmla="*/ 2 w 5"/>
                <a:gd name="T29" fmla="*/ 5 h 13"/>
                <a:gd name="T30" fmla="*/ 2 w 5"/>
                <a:gd name="T31" fmla="*/ 7 h 13"/>
                <a:gd name="T32" fmla="*/ 0 w 5"/>
                <a:gd name="T33" fmla="*/ 9 h 13"/>
                <a:gd name="T34" fmla="*/ 0 w 5"/>
                <a:gd name="T35" fmla="*/ 11 h 13"/>
                <a:gd name="T36" fmla="*/ 0 w 5"/>
                <a:gd name="T37" fmla="*/ 11 h 13"/>
                <a:gd name="T38" fmla="*/ 2 w 5"/>
                <a:gd name="T39" fmla="*/ 13 h 13"/>
                <a:gd name="T40" fmla="*/ 3 w 5"/>
                <a:gd name="T4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13">
                  <a:moveTo>
                    <a:pt x="3" y="11"/>
                  </a:moveTo>
                  <a:lnTo>
                    <a:pt x="3" y="11"/>
                  </a:lnTo>
                  <a:lnTo>
                    <a:pt x="3" y="9"/>
                  </a:lnTo>
                  <a:lnTo>
                    <a:pt x="3" y="7"/>
                  </a:lnTo>
                  <a:lnTo>
                    <a:pt x="3" y="5"/>
                  </a:lnTo>
                  <a:lnTo>
                    <a:pt x="3" y="5"/>
                  </a:lnTo>
                  <a:lnTo>
                    <a:pt x="3" y="5"/>
                  </a:lnTo>
                  <a:lnTo>
                    <a:pt x="5" y="4"/>
                  </a:lnTo>
                  <a:lnTo>
                    <a:pt x="5" y="2"/>
                  </a:lnTo>
                  <a:lnTo>
                    <a:pt x="3" y="0"/>
                  </a:lnTo>
                  <a:lnTo>
                    <a:pt x="3" y="0"/>
                  </a:lnTo>
                  <a:lnTo>
                    <a:pt x="3" y="0"/>
                  </a:lnTo>
                  <a:lnTo>
                    <a:pt x="3" y="2"/>
                  </a:lnTo>
                  <a:lnTo>
                    <a:pt x="2" y="5"/>
                  </a:lnTo>
                  <a:lnTo>
                    <a:pt x="2" y="5"/>
                  </a:lnTo>
                  <a:lnTo>
                    <a:pt x="2" y="7"/>
                  </a:lnTo>
                  <a:lnTo>
                    <a:pt x="0" y="9"/>
                  </a:lnTo>
                  <a:lnTo>
                    <a:pt x="0" y="11"/>
                  </a:lnTo>
                  <a:lnTo>
                    <a:pt x="0" y="11"/>
                  </a:lnTo>
                  <a:lnTo>
                    <a:pt x="2" y="13"/>
                  </a:lnTo>
                  <a:lnTo>
                    <a:pt x="3" y="1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2" name="Freeform 453"/>
            <p:cNvSpPr/>
            <p:nvPr/>
          </p:nvSpPr>
          <p:spPr bwMode="auto">
            <a:xfrm>
              <a:off x="5411914" y="2944370"/>
              <a:ext cx="4084" cy="5074"/>
            </a:xfrm>
            <a:custGeom>
              <a:avLst/>
              <a:gdLst>
                <a:gd name="T0" fmla="*/ 0 w 2"/>
                <a:gd name="T1" fmla="*/ 0 h 3"/>
                <a:gd name="T2" fmla="*/ 0 w 2"/>
                <a:gd name="T3" fmla="*/ 1 h 3"/>
                <a:gd name="T4" fmla="*/ 0 w 2"/>
                <a:gd name="T5" fmla="*/ 1 h 3"/>
                <a:gd name="T6" fmla="*/ 2 w 2"/>
                <a:gd name="T7" fmla="*/ 3 h 3"/>
                <a:gd name="T8" fmla="*/ 2 w 2"/>
                <a:gd name="T9" fmla="*/ 3 h 3"/>
                <a:gd name="T10" fmla="*/ 2 w 2"/>
                <a:gd name="T11" fmla="*/ 1 h 3"/>
                <a:gd name="T12" fmla="*/ 2 w 2"/>
                <a:gd name="T13" fmla="*/ 1 h 3"/>
                <a:gd name="T14" fmla="*/ 2 w 2"/>
                <a:gd name="T15" fmla="*/ 0 h 3"/>
                <a:gd name="T16" fmla="*/ 2 w 2"/>
                <a:gd name="T17" fmla="*/ 0 h 3"/>
                <a:gd name="T18" fmla="*/ 0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0"/>
                  </a:moveTo>
                  <a:lnTo>
                    <a:pt x="0" y="1"/>
                  </a:lnTo>
                  <a:lnTo>
                    <a:pt x="0" y="1"/>
                  </a:lnTo>
                  <a:lnTo>
                    <a:pt x="2" y="3"/>
                  </a:lnTo>
                  <a:lnTo>
                    <a:pt x="2" y="3"/>
                  </a:lnTo>
                  <a:lnTo>
                    <a:pt x="2" y="1"/>
                  </a:lnTo>
                  <a:lnTo>
                    <a:pt x="2" y="1"/>
                  </a:lnTo>
                  <a:lnTo>
                    <a:pt x="2" y="0"/>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3" name="Freeform 454"/>
            <p:cNvSpPr/>
            <p:nvPr/>
          </p:nvSpPr>
          <p:spPr bwMode="auto">
            <a:xfrm>
              <a:off x="5411914" y="2891944"/>
              <a:ext cx="8168" cy="8456"/>
            </a:xfrm>
            <a:custGeom>
              <a:avLst/>
              <a:gdLst>
                <a:gd name="T0" fmla="*/ 4 w 4"/>
                <a:gd name="T1" fmla="*/ 0 h 5"/>
                <a:gd name="T2" fmla="*/ 2 w 4"/>
                <a:gd name="T3" fmla="*/ 0 h 5"/>
                <a:gd name="T4" fmla="*/ 0 w 4"/>
                <a:gd name="T5" fmla="*/ 2 h 5"/>
                <a:gd name="T6" fmla="*/ 0 w 4"/>
                <a:gd name="T7" fmla="*/ 2 h 5"/>
                <a:gd name="T8" fmla="*/ 0 w 4"/>
                <a:gd name="T9" fmla="*/ 3 h 5"/>
                <a:gd name="T10" fmla="*/ 0 w 4"/>
                <a:gd name="T11" fmla="*/ 5 h 5"/>
                <a:gd name="T12" fmla="*/ 2 w 4"/>
                <a:gd name="T13" fmla="*/ 5 h 5"/>
                <a:gd name="T14" fmla="*/ 2 w 4"/>
                <a:gd name="T15" fmla="*/ 2 h 5"/>
                <a:gd name="T16" fmla="*/ 4 w 4"/>
                <a:gd name="T17" fmla="*/ 2 h 5"/>
                <a:gd name="T18" fmla="*/ 4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4" y="0"/>
                  </a:moveTo>
                  <a:lnTo>
                    <a:pt x="2" y="0"/>
                  </a:lnTo>
                  <a:lnTo>
                    <a:pt x="0" y="2"/>
                  </a:lnTo>
                  <a:lnTo>
                    <a:pt x="0" y="2"/>
                  </a:lnTo>
                  <a:lnTo>
                    <a:pt x="0" y="3"/>
                  </a:lnTo>
                  <a:lnTo>
                    <a:pt x="0" y="5"/>
                  </a:lnTo>
                  <a:lnTo>
                    <a:pt x="2" y="5"/>
                  </a:lnTo>
                  <a:lnTo>
                    <a:pt x="2" y="2"/>
                  </a:lnTo>
                  <a:lnTo>
                    <a:pt x="4" y="2"/>
                  </a:lnTo>
                  <a:lnTo>
                    <a:pt x="4"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4" name="Freeform 455"/>
            <p:cNvSpPr/>
            <p:nvPr/>
          </p:nvSpPr>
          <p:spPr bwMode="auto">
            <a:xfrm>
              <a:off x="5420082" y="2895327"/>
              <a:ext cx="4084" cy="5074"/>
            </a:xfrm>
            <a:custGeom>
              <a:avLst/>
              <a:gdLst>
                <a:gd name="T0" fmla="*/ 0 w 2"/>
                <a:gd name="T1" fmla="*/ 3 h 3"/>
                <a:gd name="T2" fmla="*/ 2 w 2"/>
                <a:gd name="T3" fmla="*/ 3 h 3"/>
                <a:gd name="T4" fmla="*/ 2 w 2"/>
                <a:gd name="T5" fmla="*/ 1 h 3"/>
                <a:gd name="T6" fmla="*/ 2 w 2"/>
                <a:gd name="T7" fmla="*/ 0 h 3"/>
                <a:gd name="T8" fmla="*/ 2 w 2"/>
                <a:gd name="T9" fmla="*/ 0 h 3"/>
                <a:gd name="T10" fmla="*/ 0 w 2"/>
                <a:gd name="T11" fmla="*/ 0 h 3"/>
                <a:gd name="T12" fmla="*/ 0 w 2"/>
                <a:gd name="T13" fmla="*/ 1 h 3"/>
                <a:gd name="T14" fmla="*/ 0 w 2"/>
                <a:gd name="T15" fmla="*/ 1 h 3"/>
                <a:gd name="T16" fmla="*/ 0 w 2"/>
                <a:gd name="T17" fmla="*/ 3 h 3"/>
                <a:gd name="T18" fmla="*/ 0 w 2"/>
                <a:gd name="T19" fmla="*/ 3 h 3"/>
                <a:gd name="T20" fmla="*/ 0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0" y="3"/>
                  </a:moveTo>
                  <a:lnTo>
                    <a:pt x="2" y="3"/>
                  </a:lnTo>
                  <a:lnTo>
                    <a:pt x="2" y="1"/>
                  </a:lnTo>
                  <a:lnTo>
                    <a:pt x="2" y="0"/>
                  </a:lnTo>
                  <a:lnTo>
                    <a:pt x="2" y="0"/>
                  </a:lnTo>
                  <a:lnTo>
                    <a:pt x="0" y="0"/>
                  </a:lnTo>
                  <a:lnTo>
                    <a:pt x="0" y="1"/>
                  </a:lnTo>
                  <a:lnTo>
                    <a:pt x="0" y="1"/>
                  </a:lnTo>
                  <a:lnTo>
                    <a:pt x="0" y="3"/>
                  </a:lnTo>
                  <a:lnTo>
                    <a:pt x="0" y="3"/>
                  </a:lnTo>
                  <a:lnTo>
                    <a:pt x="0"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5" name="Freeform 456"/>
            <p:cNvSpPr/>
            <p:nvPr/>
          </p:nvSpPr>
          <p:spPr bwMode="auto">
            <a:xfrm>
              <a:off x="5438459" y="2903782"/>
              <a:ext cx="14295" cy="6765"/>
            </a:xfrm>
            <a:custGeom>
              <a:avLst/>
              <a:gdLst>
                <a:gd name="T0" fmla="*/ 4 w 7"/>
                <a:gd name="T1" fmla="*/ 2 h 4"/>
                <a:gd name="T2" fmla="*/ 6 w 7"/>
                <a:gd name="T3" fmla="*/ 2 h 4"/>
                <a:gd name="T4" fmla="*/ 6 w 7"/>
                <a:gd name="T5" fmla="*/ 2 h 4"/>
                <a:gd name="T6" fmla="*/ 7 w 7"/>
                <a:gd name="T7" fmla="*/ 2 h 4"/>
                <a:gd name="T8" fmla="*/ 7 w 7"/>
                <a:gd name="T9" fmla="*/ 0 h 4"/>
                <a:gd name="T10" fmla="*/ 7 w 7"/>
                <a:gd name="T11" fmla="*/ 0 h 4"/>
                <a:gd name="T12" fmla="*/ 6 w 7"/>
                <a:gd name="T13" fmla="*/ 0 h 4"/>
                <a:gd name="T14" fmla="*/ 4 w 7"/>
                <a:gd name="T15" fmla="*/ 0 h 4"/>
                <a:gd name="T16" fmla="*/ 0 w 7"/>
                <a:gd name="T17" fmla="*/ 0 h 4"/>
                <a:gd name="T18" fmla="*/ 0 w 7"/>
                <a:gd name="T19" fmla="*/ 0 h 4"/>
                <a:gd name="T20" fmla="*/ 0 w 7"/>
                <a:gd name="T21" fmla="*/ 0 h 4"/>
                <a:gd name="T22" fmla="*/ 0 w 7"/>
                <a:gd name="T23" fmla="*/ 2 h 4"/>
                <a:gd name="T24" fmla="*/ 2 w 7"/>
                <a:gd name="T25" fmla="*/ 4 h 4"/>
                <a:gd name="T26" fmla="*/ 4 w 7"/>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
                  <a:moveTo>
                    <a:pt x="4" y="2"/>
                  </a:moveTo>
                  <a:lnTo>
                    <a:pt x="6" y="2"/>
                  </a:lnTo>
                  <a:lnTo>
                    <a:pt x="6" y="2"/>
                  </a:lnTo>
                  <a:lnTo>
                    <a:pt x="7" y="2"/>
                  </a:lnTo>
                  <a:lnTo>
                    <a:pt x="7" y="0"/>
                  </a:lnTo>
                  <a:lnTo>
                    <a:pt x="7" y="0"/>
                  </a:lnTo>
                  <a:lnTo>
                    <a:pt x="6" y="0"/>
                  </a:lnTo>
                  <a:lnTo>
                    <a:pt x="4" y="0"/>
                  </a:lnTo>
                  <a:lnTo>
                    <a:pt x="0" y="0"/>
                  </a:lnTo>
                  <a:lnTo>
                    <a:pt x="0" y="0"/>
                  </a:lnTo>
                  <a:lnTo>
                    <a:pt x="0" y="0"/>
                  </a:lnTo>
                  <a:lnTo>
                    <a:pt x="0" y="2"/>
                  </a:lnTo>
                  <a:lnTo>
                    <a:pt x="2" y="4"/>
                  </a:lnTo>
                  <a:lnTo>
                    <a:pt x="4"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6" name="Freeform 457"/>
            <p:cNvSpPr/>
            <p:nvPr/>
          </p:nvSpPr>
          <p:spPr bwMode="auto">
            <a:xfrm>
              <a:off x="5456838" y="2903782"/>
              <a:ext cx="14295" cy="3382"/>
            </a:xfrm>
            <a:custGeom>
              <a:avLst/>
              <a:gdLst>
                <a:gd name="T0" fmla="*/ 6 w 7"/>
                <a:gd name="T1" fmla="*/ 2 h 2"/>
                <a:gd name="T2" fmla="*/ 7 w 7"/>
                <a:gd name="T3" fmla="*/ 0 h 2"/>
                <a:gd name="T4" fmla="*/ 6 w 7"/>
                <a:gd name="T5" fmla="*/ 0 h 2"/>
                <a:gd name="T6" fmla="*/ 4 w 7"/>
                <a:gd name="T7" fmla="*/ 0 h 2"/>
                <a:gd name="T8" fmla="*/ 2 w 7"/>
                <a:gd name="T9" fmla="*/ 2 h 2"/>
                <a:gd name="T10" fmla="*/ 0 w 7"/>
                <a:gd name="T11" fmla="*/ 0 h 2"/>
                <a:gd name="T12" fmla="*/ 0 w 7"/>
                <a:gd name="T13" fmla="*/ 2 h 2"/>
                <a:gd name="T14" fmla="*/ 0 w 7"/>
                <a:gd name="T15" fmla="*/ 2 h 2"/>
                <a:gd name="T16" fmla="*/ 6 w 7"/>
                <a:gd name="T17" fmla="*/ 2 h 2"/>
                <a:gd name="T18" fmla="*/ 6 w 7"/>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6" y="2"/>
                  </a:moveTo>
                  <a:lnTo>
                    <a:pt x="7" y="0"/>
                  </a:lnTo>
                  <a:lnTo>
                    <a:pt x="6" y="0"/>
                  </a:lnTo>
                  <a:lnTo>
                    <a:pt x="4" y="0"/>
                  </a:lnTo>
                  <a:lnTo>
                    <a:pt x="2" y="2"/>
                  </a:lnTo>
                  <a:lnTo>
                    <a:pt x="0" y="0"/>
                  </a:lnTo>
                  <a:lnTo>
                    <a:pt x="0" y="2"/>
                  </a:lnTo>
                  <a:lnTo>
                    <a:pt x="0" y="2"/>
                  </a:lnTo>
                  <a:lnTo>
                    <a:pt x="6" y="2"/>
                  </a:lnTo>
                  <a:lnTo>
                    <a:pt x="6"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7" name="Freeform 458"/>
            <p:cNvSpPr/>
            <p:nvPr/>
          </p:nvSpPr>
          <p:spPr bwMode="auto">
            <a:xfrm>
              <a:off x="5465006" y="2910547"/>
              <a:ext cx="0" cy="5074"/>
            </a:xfrm>
            <a:custGeom>
              <a:avLst/>
              <a:gdLst>
                <a:gd name="T0" fmla="*/ 1 h 3"/>
                <a:gd name="T1" fmla="*/ 3 h 3"/>
                <a:gd name="T2" fmla="*/ 1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1"/>
                  </a:lnTo>
                  <a:lnTo>
                    <a:pt x="0" y="0"/>
                  </a:lnTo>
                  <a:lnTo>
                    <a:pt x="0"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8" name="Freeform 459"/>
            <p:cNvSpPr/>
            <p:nvPr/>
          </p:nvSpPr>
          <p:spPr bwMode="auto">
            <a:xfrm>
              <a:off x="5465006" y="2929150"/>
              <a:ext cx="22463" cy="15221"/>
            </a:xfrm>
            <a:custGeom>
              <a:avLst/>
              <a:gdLst>
                <a:gd name="T0" fmla="*/ 7 w 11"/>
                <a:gd name="T1" fmla="*/ 7 h 9"/>
                <a:gd name="T2" fmla="*/ 9 w 11"/>
                <a:gd name="T3" fmla="*/ 7 h 9"/>
                <a:gd name="T4" fmla="*/ 11 w 11"/>
                <a:gd name="T5" fmla="*/ 5 h 9"/>
                <a:gd name="T6" fmla="*/ 9 w 11"/>
                <a:gd name="T7" fmla="*/ 1 h 9"/>
                <a:gd name="T8" fmla="*/ 9 w 11"/>
                <a:gd name="T9" fmla="*/ 1 h 9"/>
                <a:gd name="T10" fmla="*/ 9 w 11"/>
                <a:gd name="T11" fmla="*/ 1 h 9"/>
                <a:gd name="T12" fmla="*/ 5 w 11"/>
                <a:gd name="T13" fmla="*/ 0 h 9"/>
                <a:gd name="T14" fmla="*/ 3 w 11"/>
                <a:gd name="T15" fmla="*/ 0 h 9"/>
                <a:gd name="T16" fmla="*/ 2 w 11"/>
                <a:gd name="T17" fmla="*/ 1 h 9"/>
                <a:gd name="T18" fmla="*/ 0 w 11"/>
                <a:gd name="T19" fmla="*/ 0 h 9"/>
                <a:gd name="T20" fmla="*/ 0 w 11"/>
                <a:gd name="T21" fmla="*/ 0 h 9"/>
                <a:gd name="T22" fmla="*/ 0 w 11"/>
                <a:gd name="T23" fmla="*/ 1 h 9"/>
                <a:gd name="T24" fmla="*/ 0 w 11"/>
                <a:gd name="T25" fmla="*/ 3 h 9"/>
                <a:gd name="T26" fmla="*/ 2 w 11"/>
                <a:gd name="T27" fmla="*/ 5 h 9"/>
                <a:gd name="T28" fmla="*/ 2 w 11"/>
                <a:gd name="T29" fmla="*/ 7 h 9"/>
                <a:gd name="T30" fmla="*/ 3 w 11"/>
                <a:gd name="T31" fmla="*/ 7 h 9"/>
                <a:gd name="T32" fmla="*/ 7 w 11"/>
                <a:gd name="T33" fmla="*/ 9 h 9"/>
                <a:gd name="T34" fmla="*/ 7 w 11"/>
                <a:gd name="T3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7" y="7"/>
                  </a:moveTo>
                  <a:lnTo>
                    <a:pt x="9" y="7"/>
                  </a:lnTo>
                  <a:lnTo>
                    <a:pt x="11" y="5"/>
                  </a:lnTo>
                  <a:lnTo>
                    <a:pt x="9" y="1"/>
                  </a:lnTo>
                  <a:lnTo>
                    <a:pt x="9" y="1"/>
                  </a:lnTo>
                  <a:lnTo>
                    <a:pt x="9" y="1"/>
                  </a:lnTo>
                  <a:lnTo>
                    <a:pt x="5" y="0"/>
                  </a:lnTo>
                  <a:lnTo>
                    <a:pt x="3" y="0"/>
                  </a:lnTo>
                  <a:lnTo>
                    <a:pt x="2" y="1"/>
                  </a:lnTo>
                  <a:lnTo>
                    <a:pt x="0" y="0"/>
                  </a:lnTo>
                  <a:lnTo>
                    <a:pt x="0" y="0"/>
                  </a:lnTo>
                  <a:lnTo>
                    <a:pt x="0" y="1"/>
                  </a:lnTo>
                  <a:lnTo>
                    <a:pt x="0" y="3"/>
                  </a:lnTo>
                  <a:lnTo>
                    <a:pt x="2" y="5"/>
                  </a:lnTo>
                  <a:lnTo>
                    <a:pt x="2" y="7"/>
                  </a:lnTo>
                  <a:lnTo>
                    <a:pt x="3" y="7"/>
                  </a:lnTo>
                  <a:lnTo>
                    <a:pt x="7" y="9"/>
                  </a:lnTo>
                  <a:lnTo>
                    <a:pt x="7"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59" name="Freeform 460"/>
            <p:cNvSpPr/>
            <p:nvPr/>
          </p:nvSpPr>
          <p:spPr bwMode="auto">
            <a:xfrm>
              <a:off x="5452754" y="2805694"/>
              <a:ext cx="4084" cy="6765"/>
            </a:xfrm>
            <a:custGeom>
              <a:avLst/>
              <a:gdLst>
                <a:gd name="T0" fmla="*/ 2 w 2"/>
                <a:gd name="T1" fmla="*/ 0 h 4"/>
                <a:gd name="T2" fmla="*/ 0 w 2"/>
                <a:gd name="T3" fmla="*/ 0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0"/>
                  </a:lnTo>
                  <a:lnTo>
                    <a:pt x="2" y="4"/>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0" name="Freeform 461"/>
            <p:cNvSpPr/>
            <p:nvPr/>
          </p:nvSpPr>
          <p:spPr bwMode="auto">
            <a:xfrm>
              <a:off x="5475216" y="2790474"/>
              <a:ext cx="4084" cy="10147"/>
            </a:xfrm>
            <a:custGeom>
              <a:avLst/>
              <a:gdLst>
                <a:gd name="T0" fmla="*/ 2 w 2"/>
                <a:gd name="T1" fmla="*/ 6 h 6"/>
                <a:gd name="T2" fmla="*/ 2 w 2"/>
                <a:gd name="T3" fmla="*/ 2 h 6"/>
                <a:gd name="T4" fmla="*/ 2 w 2"/>
                <a:gd name="T5" fmla="*/ 0 h 6"/>
                <a:gd name="T6" fmla="*/ 0 w 2"/>
                <a:gd name="T7" fmla="*/ 0 h 6"/>
                <a:gd name="T8" fmla="*/ 0 w 2"/>
                <a:gd name="T9" fmla="*/ 0 h 6"/>
                <a:gd name="T10" fmla="*/ 2 w 2"/>
                <a:gd name="T11" fmla="*/ 6 h 6"/>
                <a:gd name="T12" fmla="*/ 2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6"/>
                  </a:moveTo>
                  <a:lnTo>
                    <a:pt x="2" y="2"/>
                  </a:lnTo>
                  <a:lnTo>
                    <a:pt x="2" y="0"/>
                  </a:lnTo>
                  <a:lnTo>
                    <a:pt x="0" y="0"/>
                  </a:lnTo>
                  <a:lnTo>
                    <a:pt x="0" y="0"/>
                  </a:lnTo>
                  <a:lnTo>
                    <a:pt x="2" y="6"/>
                  </a:lnTo>
                  <a:lnTo>
                    <a:pt x="2" y="6"/>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1" name="Freeform 462"/>
            <p:cNvSpPr/>
            <p:nvPr/>
          </p:nvSpPr>
          <p:spPr bwMode="auto">
            <a:xfrm>
              <a:off x="5505847" y="2824297"/>
              <a:ext cx="2043" cy="8456"/>
            </a:xfrm>
            <a:custGeom>
              <a:avLst/>
              <a:gdLst>
                <a:gd name="T0" fmla="*/ 1 w 1"/>
                <a:gd name="T1" fmla="*/ 5 h 5"/>
                <a:gd name="T2" fmla="*/ 1 w 1"/>
                <a:gd name="T3" fmla="*/ 4 h 5"/>
                <a:gd name="T4" fmla="*/ 1 w 1"/>
                <a:gd name="T5" fmla="*/ 2 h 5"/>
                <a:gd name="T6" fmla="*/ 1 w 1"/>
                <a:gd name="T7" fmla="*/ 2 h 5"/>
                <a:gd name="T8" fmla="*/ 1 w 1"/>
                <a:gd name="T9" fmla="*/ 0 h 5"/>
                <a:gd name="T10" fmla="*/ 0 w 1"/>
                <a:gd name="T11" fmla="*/ 0 h 5"/>
                <a:gd name="T12" fmla="*/ 0 w 1"/>
                <a:gd name="T13" fmla="*/ 2 h 5"/>
                <a:gd name="T14" fmla="*/ 0 w 1"/>
                <a:gd name="T15" fmla="*/ 4 h 5"/>
                <a:gd name="T16" fmla="*/ 0 w 1"/>
                <a:gd name="T17" fmla="*/ 5 h 5"/>
                <a:gd name="T18" fmla="*/ 1 w 1"/>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5">
                  <a:moveTo>
                    <a:pt x="1" y="5"/>
                  </a:moveTo>
                  <a:lnTo>
                    <a:pt x="1" y="4"/>
                  </a:lnTo>
                  <a:lnTo>
                    <a:pt x="1" y="2"/>
                  </a:lnTo>
                  <a:lnTo>
                    <a:pt x="1" y="2"/>
                  </a:lnTo>
                  <a:lnTo>
                    <a:pt x="1" y="0"/>
                  </a:lnTo>
                  <a:lnTo>
                    <a:pt x="0" y="0"/>
                  </a:lnTo>
                  <a:lnTo>
                    <a:pt x="0" y="2"/>
                  </a:lnTo>
                  <a:lnTo>
                    <a:pt x="0" y="4"/>
                  </a:lnTo>
                  <a:lnTo>
                    <a:pt x="0" y="5"/>
                  </a:lnTo>
                  <a:lnTo>
                    <a:pt x="1"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2" name="Freeform 463"/>
            <p:cNvSpPr/>
            <p:nvPr/>
          </p:nvSpPr>
          <p:spPr bwMode="auto">
            <a:xfrm>
              <a:off x="5489510" y="2831062"/>
              <a:ext cx="22463" cy="57500"/>
            </a:xfrm>
            <a:custGeom>
              <a:avLst/>
              <a:gdLst>
                <a:gd name="T0" fmla="*/ 4 w 11"/>
                <a:gd name="T1" fmla="*/ 14 h 34"/>
                <a:gd name="T2" fmla="*/ 4 w 11"/>
                <a:gd name="T3" fmla="*/ 16 h 34"/>
                <a:gd name="T4" fmla="*/ 2 w 11"/>
                <a:gd name="T5" fmla="*/ 14 h 34"/>
                <a:gd name="T6" fmla="*/ 2 w 11"/>
                <a:gd name="T7" fmla="*/ 14 h 34"/>
                <a:gd name="T8" fmla="*/ 4 w 11"/>
                <a:gd name="T9" fmla="*/ 14 h 34"/>
                <a:gd name="T10" fmla="*/ 4 w 11"/>
                <a:gd name="T11" fmla="*/ 10 h 34"/>
                <a:gd name="T12" fmla="*/ 4 w 11"/>
                <a:gd name="T13" fmla="*/ 9 h 34"/>
                <a:gd name="T14" fmla="*/ 4 w 11"/>
                <a:gd name="T15" fmla="*/ 7 h 34"/>
                <a:gd name="T16" fmla="*/ 4 w 11"/>
                <a:gd name="T17" fmla="*/ 5 h 34"/>
                <a:gd name="T18" fmla="*/ 4 w 11"/>
                <a:gd name="T19" fmla="*/ 5 h 34"/>
                <a:gd name="T20" fmla="*/ 4 w 11"/>
                <a:gd name="T21" fmla="*/ 3 h 34"/>
                <a:gd name="T22" fmla="*/ 4 w 11"/>
                <a:gd name="T23" fmla="*/ 3 h 34"/>
                <a:gd name="T24" fmla="*/ 4 w 11"/>
                <a:gd name="T25" fmla="*/ 1 h 34"/>
                <a:gd name="T26" fmla="*/ 4 w 11"/>
                <a:gd name="T27" fmla="*/ 1 h 34"/>
                <a:gd name="T28" fmla="*/ 4 w 11"/>
                <a:gd name="T29" fmla="*/ 0 h 34"/>
                <a:gd name="T30" fmla="*/ 2 w 11"/>
                <a:gd name="T31" fmla="*/ 3 h 34"/>
                <a:gd name="T32" fmla="*/ 0 w 11"/>
                <a:gd name="T33" fmla="*/ 5 h 34"/>
                <a:gd name="T34" fmla="*/ 0 w 11"/>
                <a:gd name="T35" fmla="*/ 10 h 34"/>
                <a:gd name="T36" fmla="*/ 0 w 11"/>
                <a:gd name="T37" fmla="*/ 10 h 34"/>
                <a:gd name="T38" fmla="*/ 0 w 11"/>
                <a:gd name="T39" fmla="*/ 12 h 34"/>
                <a:gd name="T40" fmla="*/ 0 w 11"/>
                <a:gd name="T41" fmla="*/ 14 h 34"/>
                <a:gd name="T42" fmla="*/ 0 w 11"/>
                <a:gd name="T43" fmla="*/ 14 h 34"/>
                <a:gd name="T44" fmla="*/ 2 w 11"/>
                <a:gd name="T45" fmla="*/ 16 h 34"/>
                <a:gd name="T46" fmla="*/ 2 w 11"/>
                <a:gd name="T47" fmla="*/ 20 h 34"/>
                <a:gd name="T48" fmla="*/ 2 w 11"/>
                <a:gd name="T49" fmla="*/ 21 h 34"/>
                <a:gd name="T50" fmla="*/ 4 w 11"/>
                <a:gd name="T51" fmla="*/ 27 h 34"/>
                <a:gd name="T52" fmla="*/ 6 w 11"/>
                <a:gd name="T53" fmla="*/ 32 h 34"/>
                <a:gd name="T54" fmla="*/ 8 w 11"/>
                <a:gd name="T55" fmla="*/ 34 h 34"/>
                <a:gd name="T56" fmla="*/ 8 w 11"/>
                <a:gd name="T57" fmla="*/ 34 h 34"/>
                <a:gd name="T58" fmla="*/ 6 w 11"/>
                <a:gd name="T59" fmla="*/ 32 h 34"/>
                <a:gd name="T60" fmla="*/ 6 w 11"/>
                <a:gd name="T61" fmla="*/ 30 h 34"/>
                <a:gd name="T62" fmla="*/ 4 w 11"/>
                <a:gd name="T63" fmla="*/ 27 h 34"/>
                <a:gd name="T64" fmla="*/ 4 w 11"/>
                <a:gd name="T65" fmla="*/ 23 h 34"/>
                <a:gd name="T66" fmla="*/ 4 w 11"/>
                <a:gd name="T67" fmla="*/ 21 h 34"/>
                <a:gd name="T68" fmla="*/ 4 w 11"/>
                <a:gd name="T69" fmla="*/ 20 h 34"/>
                <a:gd name="T70" fmla="*/ 8 w 11"/>
                <a:gd name="T71" fmla="*/ 20 h 34"/>
                <a:gd name="T72" fmla="*/ 9 w 11"/>
                <a:gd name="T73" fmla="*/ 21 h 34"/>
                <a:gd name="T74" fmla="*/ 9 w 11"/>
                <a:gd name="T75" fmla="*/ 21 h 34"/>
                <a:gd name="T76" fmla="*/ 11 w 11"/>
                <a:gd name="T77" fmla="*/ 21 h 34"/>
                <a:gd name="T78" fmla="*/ 11 w 11"/>
                <a:gd name="T79" fmla="*/ 21 h 34"/>
                <a:gd name="T80" fmla="*/ 9 w 11"/>
                <a:gd name="T81" fmla="*/ 20 h 34"/>
                <a:gd name="T82" fmla="*/ 9 w 11"/>
                <a:gd name="T83" fmla="*/ 18 h 34"/>
                <a:gd name="T84" fmla="*/ 8 w 11"/>
                <a:gd name="T85" fmla="*/ 16 h 34"/>
                <a:gd name="T86" fmla="*/ 8 w 11"/>
                <a:gd name="T87" fmla="*/ 16 h 34"/>
                <a:gd name="T88" fmla="*/ 11 w 11"/>
                <a:gd name="T89" fmla="*/ 12 h 34"/>
                <a:gd name="T90" fmla="*/ 11 w 11"/>
                <a:gd name="T91" fmla="*/ 10 h 34"/>
                <a:gd name="T92" fmla="*/ 9 w 11"/>
                <a:gd name="T93" fmla="*/ 9 h 34"/>
                <a:gd name="T94" fmla="*/ 9 w 11"/>
                <a:gd name="T95" fmla="*/ 9 h 34"/>
                <a:gd name="T96" fmla="*/ 8 w 11"/>
                <a:gd name="T97" fmla="*/ 9 h 34"/>
                <a:gd name="T98" fmla="*/ 8 w 11"/>
                <a:gd name="T99" fmla="*/ 9 h 34"/>
                <a:gd name="T100" fmla="*/ 6 w 11"/>
                <a:gd name="T101" fmla="*/ 12 h 34"/>
                <a:gd name="T102" fmla="*/ 4 w 11"/>
                <a:gd name="T10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34">
                  <a:moveTo>
                    <a:pt x="4" y="14"/>
                  </a:moveTo>
                  <a:lnTo>
                    <a:pt x="4" y="16"/>
                  </a:lnTo>
                  <a:lnTo>
                    <a:pt x="2" y="14"/>
                  </a:lnTo>
                  <a:lnTo>
                    <a:pt x="2" y="14"/>
                  </a:lnTo>
                  <a:lnTo>
                    <a:pt x="4" y="14"/>
                  </a:lnTo>
                  <a:lnTo>
                    <a:pt x="4" y="10"/>
                  </a:lnTo>
                  <a:lnTo>
                    <a:pt x="4" y="9"/>
                  </a:lnTo>
                  <a:lnTo>
                    <a:pt x="4" y="7"/>
                  </a:lnTo>
                  <a:lnTo>
                    <a:pt x="4" y="5"/>
                  </a:lnTo>
                  <a:lnTo>
                    <a:pt x="4" y="5"/>
                  </a:lnTo>
                  <a:lnTo>
                    <a:pt x="4" y="3"/>
                  </a:lnTo>
                  <a:lnTo>
                    <a:pt x="4" y="3"/>
                  </a:lnTo>
                  <a:lnTo>
                    <a:pt x="4" y="1"/>
                  </a:lnTo>
                  <a:lnTo>
                    <a:pt x="4" y="1"/>
                  </a:lnTo>
                  <a:lnTo>
                    <a:pt x="4" y="0"/>
                  </a:lnTo>
                  <a:lnTo>
                    <a:pt x="2" y="3"/>
                  </a:lnTo>
                  <a:lnTo>
                    <a:pt x="0" y="5"/>
                  </a:lnTo>
                  <a:lnTo>
                    <a:pt x="0" y="10"/>
                  </a:lnTo>
                  <a:lnTo>
                    <a:pt x="0" y="10"/>
                  </a:lnTo>
                  <a:lnTo>
                    <a:pt x="0" y="12"/>
                  </a:lnTo>
                  <a:lnTo>
                    <a:pt x="0" y="14"/>
                  </a:lnTo>
                  <a:lnTo>
                    <a:pt x="0" y="14"/>
                  </a:lnTo>
                  <a:lnTo>
                    <a:pt x="2" y="16"/>
                  </a:lnTo>
                  <a:lnTo>
                    <a:pt x="2" y="20"/>
                  </a:lnTo>
                  <a:lnTo>
                    <a:pt x="2" y="21"/>
                  </a:lnTo>
                  <a:lnTo>
                    <a:pt x="4" y="27"/>
                  </a:lnTo>
                  <a:lnTo>
                    <a:pt x="6" y="32"/>
                  </a:lnTo>
                  <a:lnTo>
                    <a:pt x="8" y="34"/>
                  </a:lnTo>
                  <a:lnTo>
                    <a:pt x="8" y="34"/>
                  </a:lnTo>
                  <a:lnTo>
                    <a:pt x="6" y="32"/>
                  </a:lnTo>
                  <a:lnTo>
                    <a:pt x="6" y="30"/>
                  </a:lnTo>
                  <a:lnTo>
                    <a:pt x="4" y="27"/>
                  </a:lnTo>
                  <a:lnTo>
                    <a:pt x="4" y="23"/>
                  </a:lnTo>
                  <a:lnTo>
                    <a:pt x="4" y="21"/>
                  </a:lnTo>
                  <a:lnTo>
                    <a:pt x="4" y="20"/>
                  </a:lnTo>
                  <a:lnTo>
                    <a:pt x="8" y="20"/>
                  </a:lnTo>
                  <a:lnTo>
                    <a:pt x="9" y="21"/>
                  </a:lnTo>
                  <a:lnTo>
                    <a:pt x="9" y="21"/>
                  </a:lnTo>
                  <a:lnTo>
                    <a:pt x="11" y="21"/>
                  </a:lnTo>
                  <a:lnTo>
                    <a:pt x="11" y="21"/>
                  </a:lnTo>
                  <a:lnTo>
                    <a:pt x="9" y="20"/>
                  </a:lnTo>
                  <a:lnTo>
                    <a:pt x="9" y="18"/>
                  </a:lnTo>
                  <a:lnTo>
                    <a:pt x="8" y="16"/>
                  </a:lnTo>
                  <a:lnTo>
                    <a:pt x="8" y="16"/>
                  </a:lnTo>
                  <a:lnTo>
                    <a:pt x="11" y="12"/>
                  </a:lnTo>
                  <a:lnTo>
                    <a:pt x="11" y="10"/>
                  </a:lnTo>
                  <a:lnTo>
                    <a:pt x="9" y="9"/>
                  </a:lnTo>
                  <a:lnTo>
                    <a:pt x="9" y="9"/>
                  </a:lnTo>
                  <a:lnTo>
                    <a:pt x="8" y="9"/>
                  </a:lnTo>
                  <a:lnTo>
                    <a:pt x="8" y="9"/>
                  </a:lnTo>
                  <a:lnTo>
                    <a:pt x="6" y="12"/>
                  </a:lnTo>
                  <a:lnTo>
                    <a:pt x="4" y="1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3" name="Freeform 464"/>
            <p:cNvSpPr/>
            <p:nvPr/>
          </p:nvSpPr>
          <p:spPr bwMode="auto">
            <a:xfrm>
              <a:off x="5489510" y="2880106"/>
              <a:ext cx="8168" cy="8456"/>
            </a:xfrm>
            <a:custGeom>
              <a:avLst/>
              <a:gdLst>
                <a:gd name="T0" fmla="*/ 0 w 4"/>
                <a:gd name="T1" fmla="*/ 0 h 5"/>
                <a:gd name="T2" fmla="*/ 0 w 4"/>
                <a:gd name="T3" fmla="*/ 0 h 5"/>
                <a:gd name="T4" fmla="*/ 0 w 4"/>
                <a:gd name="T5" fmla="*/ 0 h 5"/>
                <a:gd name="T6" fmla="*/ 0 w 4"/>
                <a:gd name="T7" fmla="*/ 1 h 5"/>
                <a:gd name="T8" fmla="*/ 0 w 4"/>
                <a:gd name="T9" fmla="*/ 3 h 5"/>
                <a:gd name="T10" fmla="*/ 0 w 4"/>
                <a:gd name="T11" fmla="*/ 3 h 5"/>
                <a:gd name="T12" fmla="*/ 2 w 4"/>
                <a:gd name="T13" fmla="*/ 3 h 5"/>
                <a:gd name="T14" fmla="*/ 4 w 4"/>
                <a:gd name="T15" fmla="*/ 5 h 5"/>
                <a:gd name="T16" fmla="*/ 4 w 4"/>
                <a:gd name="T17" fmla="*/ 3 h 5"/>
                <a:gd name="T18" fmla="*/ 2 w 4"/>
                <a:gd name="T19" fmla="*/ 3 h 5"/>
                <a:gd name="T20" fmla="*/ 2 w 4"/>
                <a:gd name="T21" fmla="*/ 1 h 5"/>
                <a:gd name="T22" fmla="*/ 2 w 4"/>
                <a:gd name="T23" fmla="*/ 1 h 5"/>
                <a:gd name="T24" fmla="*/ 0 w 4"/>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0" y="0"/>
                  </a:moveTo>
                  <a:lnTo>
                    <a:pt x="0" y="0"/>
                  </a:lnTo>
                  <a:lnTo>
                    <a:pt x="0" y="0"/>
                  </a:lnTo>
                  <a:lnTo>
                    <a:pt x="0" y="1"/>
                  </a:lnTo>
                  <a:lnTo>
                    <a:pt x="0" y="3"/>
                  </a:lnTo>
                  <a:lnTo>
                    <a:pt x="0" y="3"/>
                  </a:lnTo>
                  <a:lnTo>
                    <a:pt x="2" y="3"/>
                  </a:lnTo>
                  <a:lnTo>
                    <a:pt x="4" y="5"/>
                  </a:lnTo>
                  <a:lnTo>
                    <a:pt x="4" y="3"/>
                  </a:lnTo>
                  <a:lnTo>
                    <a:pt x="2" y="3"/>
                  </a:lnTo>
                  <a:lnTo>
                    <a:pt x="2" y="1"/>
                  </a:lnTo>
                  <a:lnTo>
                    <a:pt x="2" y="1"/>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4" name="Freeform 465"/>
            <p:cNvSpPr/>
            <p:nvPr/>
          </p:nvSpPr>
          <p:spPr bwMode="auto">
            <a:xfrm>
              <a:off x="5489510" y="2897017"/>
              <a:ext cx="12252" cy="6765"/>
            </a:xfrm>
            <a:custGeom>
              <a:avLst/>
              <a:gdLst>
                <a:gd name="T0" fmla="*/ 0 w 6"/>
                <a:gd name="T1" fmla="*/ 4 h 4"/>
                <a:gd name="T2" fmla="*/ 0 w 6"/>
                <a:gd name="T3" fmla="*/ 4 h 4"/>
                <a:gd name="T4" fmla="*/ 2 w 6"/>
                <a:gd name="T5" fmla="*/ 4 h 4"/>
                <a:gd name="T6" fmla="*/ 6 w 6"/>
                <a:gd name="T7" fmla="*/ 4 h 4"/>
                <a:gd name="T8" fmla="*/ 6 w 6"/>
                <a:gd name="T9" fmla="*/ 2 h 4"/>
                <a:gd name="T10" fmla="*/ 6 w 6"/>
                <a:gd name="T11" fmla="*/ 2 h 4"/>
                <a:gd name="T12" fmla="*/ 4 w 6"/>
                <a:gd name="T13" fmla="*/ 0 h 4"/>
                <a:gd name="T14" fmla="*/ 2 w 6"/>
                <a:gd name="T15" fmla="*/ 0 h 4"/>
                <a:gd name="T16" fmla="*/ 0 w 6"/>
                <a:gd name="T17" fmla="*/ 0 h 4"/>
                <a:gd name="T18" fmla="*/ 0 w 6"/>
                <a:gd name="T19" fmla="*/ 2 h 4"/>
                <a:gd name="T20" fmla="*/ 0 w 6"/>
                <a:gd name="T21" fmla="*/ 2 h 4"/>
                <a:gd name="T22" fmla="*/ 0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0" y="4"/>
                  </a:moveTo>
                  <a:lnTo>
                    <a:pt x="0" y="4"/>
                  </a:lnTo>
                  <a:lnTo>
                    <a:pt x="2" y="4"/>
                  </a:lnTo>
                  <a:lnTo>
                    <a:pt x="6" y="4"/>
                  </a:lnTo>
                  <a:lnTo>
                    <a:pt x="6" y="2"/>
                  </a:lnTo>
                  <a:lnTo>
                    <a:pt x="6" y="2"/>
                  </a:lnTo>
                  <a:lnTo>
                    <a:pt x="4" y="0"/>
                  </a:lnTo>
                  <a:lnTo>
                    <a:pt x="2" y="0"/>
                  </a:lnTo>
                  <a:lnTo>
                    <a:pt x="0" y="0"/>
                  </a:lnTo>
                  <a:lnTo>
                    <a:pt x="0" y="2"/>
                  </a:lnTo>
                  <a:lnTo>
                    <a:pt x="0" y="2"/>
                  </a:lnTo>
                  <a:lnTo>
                    <a:pt x="0"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5" name="Freeform 466"/>
            <p:cNvSpPr/>
            <p:nvPr/>
          </p:nvSpPr>
          <p:spPr bwMode="auto">
            <a:xfrm>
              <a:off x="5497679" y="2937605"/>
              <a:ext cx="4084" cy="3382"/>
            </a:xfrm>
            <a:custGeom>
              <a:avLst/>
              <a:gdLst>
                <a:gd name="T0" fmla="*/ 2 w 2"/>
                <a:gd name="T1" fmla="*/ 0 h 2"/>
                <a:gd name="T2" fmla="*/ 2 w 2"/>
                <a:gd name="T3" fmla="*/ 0 h 2"/>
                <a:gd name="T4" fmla="*/ 2 w 2"/>
                <a:gd name="T5" fmla="*/ 0 h 2"/>
                <a:gd name="T6" fmla="*/ 0 w 2"/>
                <a:gd name="T7" fmla="*/ 2 h 2"/>
                <a:gd name="T8" fmla="*/ 0 w 2"/>
                <a:gd name="T9" fmla="*/ 2 h 2"/>
                <a:gd name="T10" fmla="*/ 0 w 2"/>
                <a:gd name="T11" fmla="*/ 2 h 2"/>
                <a:gd name="T12" fmla="*/ 0 w 2"/>
                <a:gd name="T13" fmla="*/ 2 h 2"/>
                <a:gd name="T14" fmla="*/ 2 w 2"/>
                <a:gd name="T15" fmla="*/ 2 h 2"/>
                <a:gd name="T16" fmla="*/ 2 w 2"/>
                <a:gd name="T17" fmla="*/ 2 h 2"/>
                <a:gd name="T18" fmla="*/ 2 w 2"/>
                <a:gd name="T19" fmla="*/ 2 h 2"/>
                <a:gd name="T20" fmla="*/ 2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0"/>
                  </a:moveTo>
                  <a:lnTo>
                    <a:pt x="2" y="0"/>
                  </a:lnTo>
                  <a:lnTo>
                    <a:pt x="2" y="0"/>
                  </a:lnTo>
                  <a:lnTo>
                    <a:pt x="0" y="2"/>
                  </a:lnTo>
                  <a:lnTo>
                    <a:pt x="0" y="2"/>
                  </a:lnTo>
                  <a:lnTo>
                    <a:pt x="0" y="2"/>
                  </a:lnTo>
                  <a:lnTo>
                    <a:pt x="0" y="2"/>
                  </a:lnTo>
                  <a:lnTo>
                    <a:pt x="2" y="2"/>
                  </a:lnTo>
                  <a:lnTo>
                    <a:pt x="2" y="2"/>
                  </a:lnTo>
                  <a:lnTo>
                    <a:pt x="2" y="2"/>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6" name="Freeform 469"/>
            <p:cNvSpPr/>
            <p:nvPr/>
          </p:nvSpPr>
          <p:spPr bwMode="auto">
            <a:xfrm>
              <a:off x="5579359" y="2971429"/>
              <a:ext cx="4084" cy="5074"/>
            </a:xfrm>
            <a:custGeom>
              <a:avLst/>
              <a:gdLst>
                <a:gd name="T0" fmla="*/ 0 w 2"/>
                <a:gd name="T1" fmla="*/ 0 h 3"/>
                <a:gd name="T2" fmla="*/ 0 w 2"/>
                <a:gd name="T3" fmla="*/ 3 h 3"/>
                <a:gd name="T4" fmla="*/ 0 w 2"/>
                <a:gd name="T5" fmla="*/ 3 h 3"/>
                <a:gd name="T6" fmla="*/ 2 w 2"/>
                <a:gd name="T7" fmla="*/ 2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0" y="3"/>
                  </a:lnTo>
                  <a:lnTo>
                    <a:pt x="2" y="2"/>
                  </a:lnTo>
                  <a:lnTo>
                    <a:pt x="2" y="0"/>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7" name="Freeform 470"/>
            <p:cNvSpPr/>
            <p:nvPr/>
          </p:nvSpPr>
          <p:spPr bwMode="auto">
            <a:xfrm>
              <a:off x="5593653" y="2974811"/>
              <a:ext cx="14295" cy="27059"/>
            </a:xfrm>
            <a:custGeom>
              <a:avLst/>
              <a:gdLst>
                <a:gd name="T0" fmla="*/ 6 w 7"/>
                <a:gd name="T1" fmla="*/ 9 h 16"/>
                <a:gd name="T2" fmla="*/ 6 w 7"/>
                <a:gd name="T3" fmla="*/ 7 h 16"/>
                <a:gd name="T4" fmla="*/ 6 w 7"/>
                <a:gd name="T5" fmla="*/ 5 h 16"/>
                <a:gd name="T6" fmla="*/ 7 w 7"/>
                <a:gd name="T7" fmla="*/ 1 h 16"/>
                <a:gd name="T8" fmla="*/ 6 w 7"/>
                <a:gd name="T9" fmla="*/ 0 h 16"/>
                <a:gd name="T10" fmla="*/ 6 w 7"/>
                <a:gd name="T11" fmla="*/ 0 h 16"/>
                <a:gd name="T12" fmla="*/ 4 w 7"/>
                <a:gd name="T13" fmla="*/ 3 h 16"/>
                <a:gd name="T14" fmla="*/ 4 w 7"/>
                <a:gd name="T15" fmla="*/ 3 h 16"/>
                <a:gd name="T16" fmla="*/ 4 w 7"/>
                <a:gd name="T17" fmla="*/ 3 h 16"/>
                <a:gd name="T18" fmla="*/ 4 w 7"/>
                <a:gd name="T19" fmla="*/ 5 h 16"/>
                <a:gd name="T20" fmla="*/ 4 w 7"/>
                <a:gd name="T21" fmla="*/ 7 h 16"/>
                <a:gd name="T22" fmla="*/ 4 w 7"/>
                <a:gd name="T23" fmla="*/ 9 h 16"/>
                <a:gd name="T24" fmla="*/ 4 w 7"/>
                <a:gd name="T25" fmla="*/ 7 h 16"/>
                <a:gd name="T26" fmla="*/ 2 w 7"/>
                <a:gd name="T27" fmla="*/ 7 h 16"/>
                <a:gd name="T28" fmla="*/ 2 w 7"/>
                <a:gd name="T29" fmla="*/ 7 h 16"/>
                <a:gd name="T30" fmla="*/ 2 w 7"/>
                <a:gd name="T31" fmla="*/ 7 h 16"/>
                <a:gd name="T32" fmla="*/ 2 w 7"/>
                <a:gd name="T33" fmla="*/ 7 h 16"/>
                <a:gd name="T34" fmla="*/ 2 w 7"/>
                <a:gd name="T35" fmla="*/ 7 h 16"/>
                <a:gd name="T36" fmla="*/ 2 w 7"/>
                <a:gd name="T37" fmla="*/ 9 h 16"/>
                <a:gd name="T38" fmla="*/ 2 w 7"/>
                <a:gd name="T39" fmla="*/ 11 h 16"/>
                <a:gd name="T40" fmla="*/ 2 w 7"/>
                <a:gd name="T41" fmla="*/ 12 h 16"/>
                <a:gd name="T42" fmla="*/ 2 w 7"/>
                <a:gd name="T43" fmla="*/ 12 h 16"/>
                <a:gd name="T44" fmla="*/ 0 w 7"/>
                <a:gd name="T45" fmla="*/ 11 h 16"/>
                <a:gd name="T46" fmla="*/ 0 w 7"/>
                <a:gd name="T47" fmla="*/ 12 h 16"/>
                <a:gd name="T48" fmla="*/ 0 w 7"/>
                <a:gd name="T49" fmla="*/ 14 h 16"/>
                <a:gd name="T50" fmla="*/ 0 w 7"/>
                <a:gd name="T51" fmla="*/ 16 h 16"/>
                <a:gd name="T52" fmla="*/ 2 w 7"/>
                <a:gd name="T53" fmla="*/ 16 h 16"/>
                <a:gd name="T54" fmla="*/ 4 w 7"/>
                <a:gd name="T55" fmla="*/ 16 h 16"/>
                <a:gd name="T56" fmla="*/ 4 w 7"/>
                <a:gd name="T57" fmla="*/ 14 h 16"/>
                <a:gd name="T58" fmla="*/ 4 w 7"/>
                <a:gd name="T59" fmla="*/ 12 h 16"/>
                <a:gd name="T60" fmla="*/ 4 w 7"/>
                <a:gd name="T61" fmla="*/ 11 h 16"/>
                <a:gd name="T62" fmla="*/ 2 w 7"/>
                <a:gd name="T63" fmla="*/ 9 h 16"/>
                <a:gd name="T64" fmla="*/ 4 w 7"/>
                <a:gd name="T65" fmla="*/ 9 h 16"/>
                <a:gd name="T66" fmla="*/ 4 w 7"/>
                <a:gd name="T67" fmla="*/ 11 h 16"/>
                <a:gd name="T68" fmla="*/ 4 w 7"/>
                <a:gd name="T69" fmla="*/ 11 h 16"/>
                <a:gd name="T70" fmla="*/ 6 w 7"/>
                <a:gd name="T71" fmla="*/ 11 h 16"/>
                <a:gd name="T72" fmla="*/ 4 w 7"/>
                <a:gd name="T73" fmla="*/ 9 h 16"/>
                <a:gd name="T74" fmla="*/ 6 w 7"/>
                <a:gd name="T75" fmla="*/ 9 h 16"/>
                <a:gd name="T76" fmla="*/ 6 w 7"/>
                <a:gd name="T77"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 h="16">
                  <a:moveTo>
                    <a:pt x="6" y="9"/>
                  </a:moveTo>
                  <a:lnTo>
                    <a:pt x="6" y="7"/>
                  </a:lnTo>
                  <a:lnTo>
                    <a:pt x="6" y="5"/>
                  </a:lnTo>
                  <a:lnTo>
                    <a:pt x="7" y="1"/>
                  </a:lnTo>
                  <a:lnTo>
                    <a:pt x="6" y="0"/>
                  </a:lnTo>
                  <a:lnTo>
                    <a:pt x="6" y="0"/>
                  </a:lnTo>
                  <a:lnTo>
                    <a:pt x="4" y="3"/>
                  </a:lnTo>
                  <a:lnTo>
                    <a:pt x="4" y="3"/>
                  </a:lnTo>
                  <a:lnTo>
                    <a:pt x="4" y="3"/>
                  </a:lnTo>
                  <a:lnTo>
                    <a:pt x="4" y="5"/>
                  </a:lnTo>
                  <a:lnTo>
                    <a:pt x="4" y="7"/>
                  </a:lnTo>
                  <a:lnTo>
                    <a:pt x="4" y="9"/>
                  </a:lnTo>
                  <a:lnTo>
                    <a:pt x="4" y="7"/>
                  </a:lnTo>
                  <a:lnTo>
                    <a:pt x="2" y="7"/>
                  </a:lnTo>
                  <a:lnTo>
                    <a:pt x="2" y="7"/>
                  </a:lnTo>
                  <a:lnTo>
                    <a:pt x="2" y="7"/>
                  </a:lnTo>
                  <a:lnTo>
                    <a:pt x="2" y="7"/>
                  </a:lnTo>
                  <a:lnTo>
                    <a:pt x="2" y="7"/>
                  </a:lnTo>
                  <a:lnTo>
                    <a:pt x="2" y="9"/>
                  </a:lnTo>
                  <a:lnTo>
                    <a:pt x="2" y="11"/>
                  </a:lnTo>
                  <a:lnTo>
                    <a:pt x="2" y="12"/>
                  </a:lnTo>
                  <a:lnTo>
                    <a:pt x="2" y="12"/>
                  </a:lnTo>
                  <a:lnTo>
                    <a:pt x="0" y="11"/>
                  </a:lnTo>
                  <a:lnTo>
                    <a:pt x="0" y="12"/>
                  </a:lnTo>
                  <a:lnTo>
                    <a:pt x="0" y="14"/>
                  </a:lnTo>
                  <a:lnTo>
                    <a:pt x="0" y="16"/>
                  </a:lnTo>
                  <a:lnTo>
                    <a:pt x="2" y="16"/>
                  </a:lnTo>
                  <a:lnTo>
                    <a:pt x="4" y="16"/>
                  </a:lnTo>
                  <a:lnTo>
                    <a:pt x="4" y="14"/>
                  </a:lnTo>
                  <a:lnTo>
                    <a:pt x="4" y="12"/>
                  </a:lnTo>
                  <a:lnTo>
                    <a:pt x="4" y="11"/>
                  </a:lnTo>
                  <a:lnTo>
                    <a:pt x="2" y="9"/>
                  </a:lnTo>
                  <a:lnTo>
                    <a:pt x="4" y="9"/>
                  </a:lnTo>
                  <a:lnTo>
                    <a:pt x="4" y="11"/>
                  </a:lnTo>
                  <a:lnTo>
                    <a:pt x="4" y="11"/>
                  </a:lnTo>
                  <a:lnTo>
                    <a:pt x="6" y="11"/>
                  </a:lnTo>
                  <a:lnTo>
                    <a:pt x="4" y="9"/>
                  </a:lnTo>
                  <a:lnTo>
                    <a:pt x="6" y="9"/>
                  </a:lnTo>
                  <a:lnTo>
                    <a:pt x="6" y="9"/>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8" name="Freeform 471"/>
            <p:cNvSpPr/>
            <p:nvPr/>
          </p:nvSpPr>
          <p:spPr bwMode="auto">
            <a:xfrm>
              <a:off x="5542603" y="3001870"/>
              <a:ext cx="10211" cy="18603"/>
            </a:xfrm>
            <a:custGeom>
              <a:avLst/>
              <a:gdLst>
                <a:gd name="T0" fmla="*/ 2 w 5"/>
                <a:gd name="T1" fmla="*/ 7 h 11"/>
                <a:gd name="T2" fmla="*/ 2 w 5"/>
                <a:gd name="T3" fmla="*/ 7 h 11"/>
                <a:gd name="T4" fmla="*/ 0 w 5"/>
                <a:gd name="T5" fmla="*/ 9 h 11"/>
                <a:gd name="T6" fmla="*/ 2 w 5"/>
                <a:gd name="T7" fmla="*/ 11 h 11"/>
                <a:gd name="T8" fmla="*/ 5 w 5"/>
                <a:gd name="T9" fmla="*/ 5 h 11"/>
                <a:gd name="T10" fmla="*/ 5 w 5"/>
                <a:gd name="T11" fmla="*/ 2 h 11"/>
                <a:gd name="T12" fmla="*/ 5 w 5"/>
                <a:gd name="T13" fmla="*/ 0 h 11"/>
                <a:gd name="T14" fmla="*/ 3 w 5"/>
                <a:gd name="T15" fmla="*/ 2 h 11"/>
                <a:gd name="T16" fmla="*/ 3 w 5"/>
                <a:gd name="T17" fmla="*/ 4 h 11"/>
                <a:gd name="T18" fmla="*/ 2 w 5"/>
                <a:gd name="T19" fmla="*/ 5 h 11"/>
                <a:gd name="T20" fmla="*/ 2 w 5"/>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7"/>
                  </a:moveTo>
                  <a:lnTo>
                    <a:pt x="2" y="7"/>
                  </a:lnTo>
                  <a:lnTo>
                    <a:pt x="0" y="9"/>
                  </a:lnTo>
                  <a:lnTo>
                    <a:pt x="2" y="11"/>
                  </a:lnTo>
                  <a:lnTo>
                    <a:pt x="5" y="5"/>
                  </a:lnTo>
                  <a:lnTo>
                    <a:pt x="5" y="2"/>
                  </a:lnTo>
                  <a:lnTo>
                    <a:pt x="5" y="0"/>
                  </a:lnTo>
                  <a:lnTo>
                    <a:pt x="3" y="2"/>
                  </a:lnTo>
                  <a:lnTo>
                    <a:pt x="3" y="4"/>
                  </a:lnTo>
                  <a:lnTo>
                    <a:pt x="2" y="5"/>
                  </a:lnTo>
                  <a:lnTo>
                    <a:pt x="2"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69" name="Freeform 472"/>
            <p:cNvSpPr/>
            <p:nvPr/>
          </p:nvSpPr>
          <p:spPr bwMode="auto">
            <a:xfrm>
              <a:off x="5516056" y="3017091"/>
              <a:ext cx="4084" cy="3382"/>
            </a:xfrm>
            <a:custGeom>
              <a:avLst/>
              <a:gdLst>
                <a:gd name="T0" fmla="*/ 2 w 2"/>
                <a:gd name="T1" fmla="*/ 0 h 2"/>
                <a:gd name="T2" fmla="*/ 2 w 2"/>
                <a:gd name="T3" fmla="*/ 0 h 2"/>
                <a:gd name="T4" fmla="*/ 0 w 2"/>
                <a:gd name="T5" fmla="*/ 0 h 2"/>
                <a:gd name="T6" fmla="*/ 0 w 2"/>
                <a:gd name="T7" fmla="*/ 0 h 2"/>
                <a:gd name="T8" fmla="*/ 0 w 2"/>
                <a:gd name="T9" fmla="*/ 2 h 2"/>
                <a:gd name="T10" fmla="*/ 2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0"/>
                  </a:lnTo>
                  <a:lnTo>
                    <a:pt x="0" y="0"/>
                  </a:lnTo>
                  <a:lnTo>
                    <a:pt x="0" y="0"/>
                  </a:lnTo>
                  <a:lnTo>
                    <a:pt x="0" y="2"/>
                  </a:lnTo>
                  <a:lnTo>
                    <a:pt x="2" y="2"/>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0" name="Freeform 473"/>
            <p:cNvSpPr/>
            <p:nvPr/>
          </p:nvSpPr>
          <p:spPr bwMode="auto">
            <a:xfrm>
              <a:off x="5501763" y="3001870"/>
              <a:ext cx="0" cy="3382"/>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3" name="Freeform 476"/>
            <p:cNvSpPr/>
            <p:nvPr/>
          </p:nvSpPr>
          <p:spPr bwMode="auto">
            <a:xfrm>
              <a:off x="5356779" y="2778635"/>
              <a:ext cx="8168" cy="5074"/>
            </a:xfrm>
            <a:custGeom>
              <a:avLst/>
              <a:gdLst>
                <a:gd name="T0" fmla="*/ 2 w 4"/>
                <a:gd name="T1" fmla="*/ 0 h 3"/>
                <a:gd name="T2" fmla="*/ 2 w 4"/>
                <a:gd name="T3" fmla="*/ 2 h 3"/>
                <a:gd name="T4" fmla="*/ 0 w 4"/>
                <a:gd name="T5" fmla="*/ 2 h 3"/>
                <a:gd name="T6" fmla="*/ 2 w 4"/>
                <a:gd name="T7" fmla="*/ 3 h 3"/>
                <a:gd name="T8" fmla="*/ 2 w 4"/>
                <a:gd name="T9" fmla="*/ 2 h 3"/>
                <a:gd name="T10" fmla="*/ 4 w 4"/>
                <a:gd name="T11" fmla="*/ 2 h 3"/>
                <a:gd name="T12" fmla="*/ 4 w 4"/>
                <a:gd name="T13" fmla="*/ 0 h 3"/>
                <a:gd name="T14" fmla="*/ 4 w 4"/>
                <a:gd name="T15" fmla="*/ 0 h 3"/>
                <a:gd name="T16" fmla="*/ 2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2" y="0"/>
                  </a:moveTo>
                  <a:lnTo>
                    <a:pt x="2" y="2"/>
                  </a:lnTo>
                  <a:lnTo>
                    <a:pt x="0" y="2"/>
                  </a:lnTo>
                  <a:lnTo>
                    <a:pt x="2" y="3"/>
                  </a:lnTo>
                  <a:lnTo>
                    <a:pt x="2" y="2"/>
                  </a:lnTo>
                  <a:lnTo>
                    <a:pt x="4" y="2"/>
                  </a:lnTo>
                  <a:lnTo>
                    <a:pt x="4" y="0"/>
                  </a:lnTo>
                  <a:lnTo>
                    <a:pt x="4"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4" name="Freeform 477"/>
            <p:cNvSpPr/>
            <p:nvPr/>
          </p:nvSpPr>
          <p:spPr bwMode="auto">
            <a:xfrm>
              <a:off x="5338401" y="2254372"/>
              <a:ext cx="0" cy="3382"/>
            </a:xfrm>
            <a:custGeom>
              <a:avLst/>
              <a:gdLst>
                <a:gd name="T0" fmla="*/ 2 h 2"/>
                <a:gd name="T1" fmla="*/ 2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0"/>
                  </a:lnTo>
                  <a:lnTo>
                    <a:pt x="0"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5" name="Freeform 478"/>
            <p:cNvSpPr/>
            <p:nvPr/>
          </p:nvSpPr>
          <p:spPr bwMode="auto">
            <a:xfrm>
              <a:off x="5334317" y="2249299"/>
              <a:ext cx="4084" cy="3382"/>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0"/>
                  </a:lnTo>
                  <a:lnTo>
                    <a:pt x="0" y="0"/>
                  </a:lnTo>
                  <a:lnTo>
                    <a:pt x="0" y="0"/>
                  </a:lnTo>
                  <a:lnTo>
                    <a:pt x="2" y="2"/>
                  </a:lnTo>
                  <a:lnTo>
                    <a:pt x="2" y="2"/>
                  </a:lnTo>
                  <a:lnTo>
                    <a:pt x="2"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6" name="Freeform 479"/>
            <p:cNvSpPr/>
            <p:nvPr/>
          </p:nvSpPr>
          <p:spPr bwMode="auto">
            <a:xfrm>
              <a:off x="5324106" y="2196872"/>
              <a:ext cx="4084"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7" name="Freeform 480"/>
            <p:cNvSpPr/>
            <p:nvPr/>
          </p:nvSpPr>
          <p:spPr bwMode="auto">
            <a:xfrm>
              <a:off x="5301645" y="2271284"/>
              <a:ext cx="12252" cy="5074"/>
            </a:xfrm>
            <a:custGeom>
              <a:avLst/>
              <a:gdLst>
                <a:gd name="T0" fmla="*/ 2 w 6"/>
                <a:gd name="T1" fmla="*/ 0 h 3"/>
                <a:gd name="T2" fmla="*/ 0 w 6"/>
                <a:gd name="T3" fmla="*/ 1 h 3"/>
                <a:gd name="T4" fmla="*/ 0 w 6"/>
                <a:gd name="T5" fmla="*/ 3 h 3"/>
                <a:gd name="T6" fmla="*/ 2 w 6"/>
                <a:gd name="T7" fmla="*/ 3 h 3"/>
                <a:gd name="T8" fmla="*/ 2 w 6"/>
                <a:gd name="T9" fmla="*/ 3 h 3"/>
                <a:gd name="T10" fmla="*/ 4 w 6"/>
                <a:gd name="T11" fmla="*/ 3 h 3"/>
                <a:gd name="T12" fmla="*/ 6 w 6"/>
                <a:gd name="T13" fmla="*/ 1 h 3"/>
                <a:gd name="T14" fmla="*/ 4 w 6"/>
                <a:gd name="T15" fmla="*/ 0 h 3"/>
                <a:gd name="T16" fmla="*/ 2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2" y="0"/>
                  </a:moveTo>
                  <a:lnTo>
                    <a:pt x="0" y="1"/>
                  </a:lnTo>
                  <a:lnTo>
                    <a:pt x="0" y="3"/>
                  </a:lnTo>
                  <a:lnTo>
                    <a:pt x="2" y="3"/>
                  </a:lnTo>
                  <a:lnTo>
                    <a:pt x="2" y="3"/>
                  </a:lnTo>
                  <a:lnTo>
                    <a:pt x="4" y="3"/>
                  </a:lnTo>
                  <a:lnTo>
                    <a:pt x="6" y="1"/>
                  </a:lnTo>
                  <a:lnTo>
                    <a:pt x="4"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79" name="Freeform 482"/>
            <p:cNvSpPr/>
            <p:nvPr/>
          </p:nvSpPr>
          <p:spPr bwMode="auto">
            <a:xfrm>
              <a:off x="4987174" y="2665327"/>
              <a:ext cx="4084" cy="6765"/>
            </a:xfrm>
            <a:custGeom>
              <a:avLst/>
              <a:gdLst>
                <a:gd name="T0" fmla="*/ 0 w 2"/>
                <a:gd name="T1" fmla="*/ 4 h 4"/>
                <a:gd name="T2" fmla="*/ 0 w 2"/>
                <a:gd name="T3" fmla="*/ 4 h 4"/>
                <a:gd name="T4" fmla="*/ 2 w 2"/>
                <a:gd name="T5" fmla="*/ 4 h 4"/>
                <a:gd name="T6" fmla="*/ 2 w 2"/>
                <a:gd name="T7" fmla="*/ 2 h 4"/>
                <a:gd name="T8" fmla="*/ 0 w 2"/>
                <a:gd name="T9" fmla="*/ 2 h 4"/>
                <a:gd name="T10" fmla="*/ 0 w 2"/>
                <a:gd name="T11" fmla="*/ 0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0" y="4"/>
                  </a:lnTo>
                  <a:lnTo>
                    <a:pt x="2" y="4"/>
                  </a:lnTo>
                  <a:lnTo>
                    <a:pt x="2" y="2"/>
                  </a:lnTo>
                  <a:lnTo>
                    <a:pt x="0" y="2"/>
                  </a:lnTo>
                  <a:lnTo>
                    <a:pt x="0" y="0"/>
                  </a:lnTo>
                  <a:lnTo>
                    <a:pt x="0"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0" name="Freeform 483"/>
            <p:cNvSpPr/>
            <p:nvPr/>
          </p:nvSpPr>
          <p:spPr bwMode="auto">
            <a:xfrm>
              <a:off x="5083148" y="2689004"/>
              <a:ext cx="4084" cy="6765"/>
            </a:xfrm>
            <a:custGeom>
              <a:avLst/>
              <a:gdLst>
                <a:gd name="T0" fmla="*/ 0 w 2"/>
                <a:gd name="T1" fmla="*/ 0 h 4"/>
                <a:gd name="T2" fmla="*/ 0 w 2"/>
                <a:gd name="T3" fmla="*/ 2 h 4"/>
                <a:gd name="T4" fmla="*/ 0 w 2"/>
                <a:gd name="T5" fmla="*/ 2 h 4"/>
                <a:gd name="T6" fmla="*/ 2 w 2"/>
                <a:gd name="T7" fmla="*/ 4 h 4"/>
                <a:gd name="T8" fmla="*/ 2 w 2"/>
                <a:gd name="T9" fmla="*/ 2 h 4"/>
                <a:gd name="T10" fmla="*/ 0 w 2"/>
                <a:gd name="T11" fmla="*/ 0 h 4"/>
                <a:gd name="T12" fmla="*/ 0 w 2"/>
                <a:gd name="T13" fmla="*/ 0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2"/>
                  </a:lnTo>
                  <a:lnTo>
                    <a:pt x="0" y="2"/>
                  </a:lnTo>
                  <a:lnTo>
                    <a:pt x="2" y="4"/>
                  </a:lnTo>
                  <a:lnTo>
                    <a:pt x="2" y="2"/>
                  </a:lnTo>
                  <a:lnTo>
                    <a:pt x="0"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1" name="Freeform 484"/>
            <p:cNvSpPr/>
            <p:nvPr/>
          </p:nvSpPr>
          <p:spPr bwMode="auto">
            <a:xfrm>
              <a:off x="5309813" y="2668710"/>
              <a:ext cx="32672" cy="54117"/>
            </a:xfrm>
            <a:custGeom>
              <a:avLst/>
              <a:gdLst>
                <a:gd name="T0" fmla="*/ 3 w 16"/>
                <a:gd name="T1" fmla="*/ 23 h 32"/>
                <a:gd name="T2" fmla="*/ 2 w 16"/>
                <a:gd name="T3" fmla="*/ 25 h 32"/>
                <a:gd name="T4" fmla="*/ 0 w 16"/>
                <a:gd name="T5" fmla="*/ 27 h 32"/>
                <a:gd name="T6" fmla="*/ 0 w 16"/>
                <a:gd name="T7" fmla="*/ 29 h 32"/>
                <a:gd name="T8" fmla="*/ 0 w 16"/>
                <a:gd name="T9" fmla="*/ 30 h 32"/>
                <a:gd name="T10" fmla="*/ 2 w 16"/>
                <a:gd name="T11" fmla="*/ 32 h 32"/>
                <a:gd name="T12" fmla="*/ 2 w 16"/>
                <a:gd name="T13" fmla="*/ 30 h 32"/>
                <a:gd name="T14" fmla="*/ 3 w 16"/>
                <a:gd name="T15" fmla="*/ 29 h 32"/>
                <a:gd name="T16" fmla="*/ 3 w 16"/>
                <a:gd name="T17" fmla="*/ 29 h 32"/>
                <a:gd name="T18" fmla="*/ 5 w 16"/>
                <a:gd name="T19" fmla="*/ 27 h 32"/>
                <a:gd name="T20" fmla="*/ 7 w 16"/>
                <a:gd name="T21" fmla="*/ 25 h 32"/>
                <a:gd name="T22" fmla="*/ 9 w 16"/>
                <a:gd name="T23" fmla="*/ 21 h 32"/>
                <a:gd name="T24" fmla="*/ 11 w 16"/>
                <a:gd name="T25" fmla="*/ 20 h 32"/>
                <a:gd name="T26" fmla="*/ 11 w 16"/>
                <a:gd name="T27" fmla="*/ 16 h 32"/>
                <a:gd name="T28" fmla="*/ 12 w 16"/>
                <a:gd name="T29" fmla="*/ 14 h 32"/>
                <a:gd name="T30" fmla="*/ 14 w 16"/>
                <a:gd name="T31" fmla="*/ 14 h 32"/>
                <a:gd name="T32" fmla="*/ 14 w 16"/>
                <a:gd name="T33" fmla="*/ 12 h 32"/>
                <a:gd name="T34" fmla="*/ 14 w 16"/>
                <a:gd name="T35" fmla="*/ 11 h 32"/>
                <a:gd name="T36" fmla="*/ 16 w 16"/>
                <a:gd name="T37" fmla="*/ 11 h 32"/>
                <a:gd name="T38" fmla="*/ 16 w 16"/>
                <a:gd name="T39" fmla="*/ 9 h 32"/>
                <a:gd name="T40" fmla="*/ 16 w 16"/>
                <a:gd name="T41" fmla="*/ 5 h 32"/>
                <a:gd name="T42" fmla="*/ 14 w 16"/>
                <a:gd name="T43" fmla="*/ 3 h 32"/>
                <a:gd name="T44" fmla="*/ 16 w 16"/>
                <a:gd name="T45" fmla="*/ 3 h 32"/>
                <a:gd name="T46" fmla="*/ 14 w 16"/>
                <a:gd name="T47" fmla="*/ 3 h 32"/>
                <a:gd name="T48" fmla="*/ 14 w 16"/>
                <a:gd name="T49" fmla="*/ 0 h 32"/>
                <a:gd name="T50" fmla="*/ 14 w 16"/>
                <a:gd name="T51" fmla="*/ 0 h 32"/>
                <a:gd name="T52" fmla="*/ 14 w 16"/>
                <a:gd name="T53" fmla="*/ 0 h 32"/>
                <a:gd name="T54" fmla="*/ 14 w 16"/>
                <a:gd name="T55" fmla="*/ 2 h 32"/>
                <a:gd name="T56" fmla="*/ 14 w 16"/>
                <a:gd name="T57" fmla="*/ 3 h 32"/>
                <a:gd name="T58" fmla="*/ 14 w 16"/>
                <a:gd name="T59" fmla="*/ 3 h 32"/>
                <a:gd name="T60" fmla="*/ 14 w 16"/>
                <a:gd name="T61" fmla="*/ 3 h 32"/>
                <a:gd name="T62" fmla="*/ 14 w 16"/>
                <a:gd name="T63" fmla="*/ 5 h 32"/>
                <a:gd name="T64" fmla="*/ 14 w 16"/>
                <a:gd name="T65" fmla="*/ 5 h 32"/>
                <a:gd name="T66" fmla="*/ 14 w 16"/>
                <a:gd name="T67" fmla="*/ 7 h 32"/>
                <a:gd name="T68" fmla="*/ 14 w 16"/>
                <a:gd name="T69" fmla="*/ 7 h 32"/>
                <a:gd name="T70" fmla="*/ 12 w 16"/>
                <a:gd name="T71" fmla="*/ 11 h 32"/>
                <a:gd name="T72" fmla="*/ 12 w 16"/>
                <a:gd name="T73" fmla="*/ 11 h 32"/>
                <a:gd name="T74" fmla="*/ 11 w 16"/>
                <a:gd name="T75" fmla="*/ 12 h 32"/>
                <a:gd name="T76" fmla="*/ 11 w 16"/>
                <a:gd name="T77" fmla="*/ 14 h 32"/>
                <a:gd name="T78" fmla="*/ 9 w 16"/>
                <a:gd name="T79" fmla="*/ 14 h 32"/>
                <a:gd name="T80" fmla="*/ 9 w 16"/>
                <a:gd name="T81" fmla="*/ 16 h 32"/>
                <a:gd name="T82" fmla="*/ 5 w 16"/>
                <a:gd name="T83" fmla="*/ 23 h 32"/>
                <a:gd name="T84" fmla="*/ 3 w 16"/>
                <a:gd name="T85"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 h="32">
                  <a:moveTo>
                    <a:pt x="3" y="23"/>
                  </a:moveTo>
                  <a:lnTo>
                    <a:pt x="2" y="25"/>
                  </a:lnTo>
                  <a:lnTo>
                    <a:pt x="0" y="27"/>
                  </a:lnTo>
                  <a:lnTo>
                    <a:pt x="0" y="29"/>
                  </a:lnTo>
                  <a:lnTo>
                    <a:pt x="0" y="30"/>
                  </a:lnTo>
                  <a:lnTo>
                    <a:pt x="2" y="32"/>
                  </a:lnTo>
                  <a:lnTo>
                    <a:pt x="2" y="30"/>
                  </a:lnTo>
                  <a:lnTo>
                    <a:pt x="3" y="29"/>
                  </a:lnTo>
                  <a:lnTo>
                    <a:pt x="3" y="29"/>
                  </a:lnTo>
                  <a:lnTo>
                    <a:pt x="5" y="27"/>
                  </a:lnTo>
                  <a:lnTo>
                    <a:pt x="7" y="25"/>
                  </a:lnTo>
                  <a:lnTo>
                    <a:pt x="9" y="21"/>
                  </a:lnTo>
                  <a:lnTo>
                    <a:pt x="11" y="20"/>
                  </a:lnTo>
                  <a:lnTo>
                    <a:pt x="11" y="16"/>
                  </a:lnTo>
                  <a:lnTo>
                    <a:pt x="12" y="14"/>
                  </a:lnTo>
                  <a:lnTo>
                    <a:pt x="14" y="14"/>
                  </a:lnTo>
                  <a:lnTo>
                    <a:pt x="14" y="12"/>
                  </a:lnTo>
                  <a:lnTo>
                    <a:pt x="14" y="11"/>
                  </a:lnTo>
                  <a:lnTo>
                    <a:pt x="16" y="11"/>
                  </a:lnTo>
                  <a:lnTo>
                    <a:pt x="16" y="9"/>
                  </a:lnTo>
                  <a:lnTo>
                    <a:pt x="16" y="5"/>
                  </a:lnTo>
                  <a:lnTo>
                    <a:pt x="14" y="3"/>
                  </a:lnTo>
                  <a:lnTo>
                    <a:pt x="16" y="3"/>
                  </a:lnTo>
                  <a:lnTo>
                    <a:pt x="14" y="3"/>
                  </a:lnTo>
                  <a:lnTo>
                    <a:pt x="14" y="0"/>
                  </a:lnTo>
                  <a:lnTo>
                    <a:pt x="14" y="0"/>
                  </a:lnTo>
                  <a:lnTo>
                    <a:pt x="14" y="0"/>
                  </a:lnTo>
                  <a:lnTo>
                    <a:pt x="14" y="2"/>
                  </a:lnTo>
                  <a:lnTo>
                    <a:pt x="14" y="3"/>
                  </a:lnTo>
                  <a:lnTo>
                    <a:pt x="14" y="3"/>
                  </a:lnTo>
                  <a:lnTo>
                    <a:pt x="14" y="3"/>
                  </a:lnTo>
                  <a:lnTo>
                    <a:pt x="14" y="5"/>
                  </a:lnTo>
                  <a:lnTo>
                    <a:pt x="14" y="5"/>
                  </a:lnTo>
                  <a:lnTo>
                    <a:pt x="14" y="7"/>
                  </a:lnTo>
                  <a:lnTo>
                    <a:pt x="14" y="7"/>
                  </a:lnTo>
                  <a:lnTo>
                    <a:pt x="12" y="11"/>
                  </a:lnTo>
                  <a:lnTo>
                    <a:pt x="12" y="11"/>
                  </a:lnTo>
                  <a:lnTo>
                    <a:pt x="11" y="12"/>
                  </a:lnTo>
                  <a:lnTo>
                    <a:pt x="11" y="14"/>
                  </a:lnTo>
                  <a:lnTo>
                    <a:pt x="9" y="14"/>
                  </a:lnTo>
                  <a:lnTo>
                    <a:pt x="9" y="16"/>
                  </a:lnTo>
                  <a:lnTo>
                    <a:pt x="5" y="23"/>
                  </a:lnTo>
                  <a:lnTo>
                    <a:pt x="3" y="2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2" name="Freeform 485"/>
            <p:cNvSpPr/>
            <p:nvPr/>
          </p:nvSpPr>
          <p:spPr bwMode="auto">
            <a:xfrm>
              <a:off x="5342485" y="2658563"/>
              <a:ext cx="4084" cy="3382"/>
            </a:xfrm>
            <a:custGeom>
              <a:avLst/>
              <a:gdLst>
                <a:gd name="T0" fmla="*/ 2 w 2"/>
                <a:gd name="T1" fmla="*/ 2 h 2"/>
                <a:gd name="T2" fmla="*/ 2 w 2"/>
                <a:gd name="T3" fmla="*/ 0 h 2"/>
                <a:gd name="T4" fmla="*/ 2 w 2"/>
                <a:gd name="T5" fmla="*/ 0 h 2"/>
                <a:gd name="T6" fmla="*/ 0 w 2"/>
                <a:gd name="T7" fmla="*/ 0 h 2"/>
                <a:gd name="T8" fmla="*/ 0 w 2"/>
                <a:gd name="T9" fmla="*/ 0 h 2"/>
                <a:gd name="T10" fmla="*/ 2 w 2"/>
                <a:gd name="T11" fmla="*/ 2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0"/>
                  </a:lnTo>
                  <a:lnTo>
                    <a:pt x="2" y="0"/>
                  </a:lnTo>
                  <a:lnTo>
                    <a:pt x="0" y="0"/>
                  </a:lnTo>
                  <a:lnTo>
                    <a:pt x="0" y="0"/>
                  </a:lnTo>
                  <a:lnTo>
                    <a:pt x="2" y="2"/>
                  </a:lnTo>
                  <a:lnTo>
                    <a:pt x="2" y="2"/>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3" name="Freeform 486"/>
            <p:cNvSpPr/>
            <p:nvPr/>
          </p:nvSpPr>
          <p:spPr bwMode="auto">
            <a:xfrm>
              <a:off x="5342485" y="2653489"/>
              <a:ext cx="8168" cy="1692"/>
            </a:xfrm>
            <a:custGeom>
              <a:avLst/>
              <a:gdLst>
                <a:gd name="T0" fmla="*/ 4 w 4"/>
                <a:gd name="T1" fmla="*/ 1 h 1"/>
                <a:gd name="T2" fmla="*/ 4 w 4"/>
                <a:gd name="T3" fmla="*/ 1 h 1"/>
                <a:gd name="T4" fmla="*/ 2 w 4"/>
                <a:gd name="T5" fmla="*/ 0 h 1"/>
                <a:gd name="T6" fmla="*/ 2 w 4"/>
                <a:gd name="T7" fmla="*/ 0 h 1"/>
                <a:gd name="T8" fmla="*/ 0 w 4"/>
                <a:gd name="T9" fmla="*/ 0 h 1"/>
                <a:gd name="T10" fmla="*/ 2 w 4"/>
                <a:gd name="T11" fmla="*/ 1 h 1"/>
                <a:gd name="T12" fmla="*/ 2 w 4"/>
                <a:gd name="T13" fmla="*/ 1 h 1"/>
                <a:gd name="T14" fmla="*/ 4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4" y="1"/>
                  </a:moveTo>
                  <a:lnTo>
                    <a:pt x="4" y="1"/>
                  </a:lnTo>
                  <a:lnTo>
                    <a:pt x="2" y="0"/>
                  </a:lnTo>
                  <a:lnTo>
                    <a:pt x="2" y="0"/>
                  </a:lnTo>
                  <a:lnTo>
                    <a:pt x="0" y="0"/>
                  </a:lnTo>
                  <a:lnTo>
                    <a:pt x="2" y="1"/>
                  </a:lnTo>
                  <a:lnTo>
                    <a:pt x="2" y="1"/>
                  </a:lnTo>
                  <a:lnTo>
                    <a:pt x="4"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4" name="Freeform 487"/>
            <p:cNvSpPr/>
            <p:nvPr/>
          </p:nvSpPr>
          <p:spPr bwMode="auto">
            <a:xfrm>
              <a:off x="5346569" y="2631504"/>
              <a:ext cx="22463" cy="21986"/>
            </a:xfrm>
            <a:custGeom>
              <a:avLst/>
              <a:gdLst>
                <a:gd name="T0" fmla="*/ 11 w 11"/>
                <a:gd name="T1" fmla="*/ 7 h 13"/>
                <a:gd name="T2" fmla="*/ 9 w 11"/>
                <a:gd name="T3" fmla="*/ 5 h 13"/>
                <a:gd name="T4" fmla="*/ 9 w 11"/>
                <a:gd name="T5" fmla="*/ 2 h 13"/>
                <a:gd name="T6" fmla="*/ 9 w 11"/>
                <a:gd name="T7" fmla="*/ 2 h 13"/>
                <a:gd name="T8" fmla="*/ 9 w 11"/>
                <a:gd name="T9" fmla="*/ 2 h 13"/>
                <a:gd name="T10" fmla="*/ 7 w 11"/>
                <a:gd name="T11" fmla="*/ 0 h 13"/>
                <a:gd name="T12" fmla="*/ 5 w 11"/>
                <a:gd name="T13" fmla="*/ 0 h 13"/>
                <a:gd name="T14" fmla="*/ 3 w 11"/>
                <a:gd name="T15" fmla="*/ 0 h 13"/>
                <a:gd name="T16" fmla="*/ 0 w 11"/>
                <a:gd name="T17" fmla="*/ 0 h 13"/>
                <a:gd name="T18" fmla="*/ 0 w 11"/>
                <a:gd name="T19" fmla="*/ 0 h 13"/>
                <a:gd name="T20" fmla="*/ 0 w 11"/>
                <a:gd name="T21" fmla="*/ 0 h 13"/>
                <a:gd name="T22" fmla="*/ 2 w 11"/>
                <a:gd name="T23" fmla="*/ 0 h 13"/>
                <a:gd name="T24" fmla="*/ 2 w 11"/>
                <a:gd name="T25" fmla="*/ 2 h 13"/>
                <a:gd name="T26" fmla="*/ 3 w 11"/>
                <a:gd name="T27" fmla="*/ 2 h 13"/>
                <a:gd name="T28" fmla="*/ 3 w 11"/>
                <a:gd name="T29" fmla="*/ 4 h 13"/>
                <a:gd name="T30" fmla="*/ 5 w 11"/>
                <a:gd name="T31" fmla="*/ 7 h 13"/>
                <a:gd name="T32" fmla="*/ 7 w 11"/>
                <a:gd name="T33" fmla="*/ 11 h 13"/>
                <a:gd name="T34" fmla="*/ 9 w 11"/>
                <a:gd name="T35" fmla="*/ 11 h 13"/>
                <a:gd name="T36" fmla="*/ 9 w 11"/>
                <a:gd name="T37" fmla="*/ 13 h 13"/>
                <a:gd name="T38" fmla="*/ 11 w 11"/>
                <a:gd name="T39" fmla="*/ 11 h 13"/>
                <a:gd name="T40" fmla="*/ 11 w 11"/>
                <a:gd name="T41" fmla="*/ 9 h 13"/>
                <a:gd name="T42" fmla="*/ 11 w 11"/>
                <a:gd name="T43" fmla="*/ 9 h 13"/>
                <a:gd name="T44" fmla="*/ 11 w 11"/>
                <a:gd name="T4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13">
                  <a:moveTo>
                    <a:pt x="11" y="7"/>
                  </a:moveTo>
                  <a:lnTo>
                    <a:pt x="9" y="5"/>
                  </a:lnTo>
                  <a:lnTo>
                    <a:pt x="9" y="2"/>
                  </a:lnTo>
                  <a:lnTo>
                    <a:pt x="9" y="2"/>
                  </a:lnTo>
                  <a:lnTo>
                    <a:pt x="9" y="2"/>
                  </a:lnTo>
                  <a:lnTo>
                    <a:pt x="7" y="0"/>
                  </a:lnTo>
                  <a:lnTo>
                    <a:pt x="5" y="0"/>
                  </a:lnTo>
                  <a:lnTo>
                    <a:pt x="3" y="0"/>
                  </a:lnTo>
                  <a:lnTo>
                    <a:pt x="0" y="0"/>
                  </a:lnTo>
                  <a:lnTo>
                    <a:pt x="0" y="0"/>
                  </a:lnTo>
                  <a:lnTo>
                    <a:pt x="0" y="0"/>
                  </a:lnTo>
                  <a:lnTo>
                    <a:pt x="2" y="0"/>
                  </a:lnTo>
                  <a:lnTo>
                    <a:pt x="2" y="2"/>
                  </a:lnTo>
                  <a:lnTo>
                    <a:pt x="3" y="2"/>
                  </a:lnTo>
                  <a:lnTo>
                    <a:pt x="3" y="4"/>
                  </a:lnTo>
                  <a:lnTo>
                    <a:pt x="5" y="7"/>
                  </a:lnTo>
                  <a:lnTo>
                    <a:pt x="7" y="11"/>
                  </a:lnTo>
                  <a:lnTo>
                    <a:pt x="9" y="11"/>
                  </a:lnTo>
                  <a:lnTo>
                    <a:pt x="9" y="13"/>
                  </a:lnTo>
                  <a:lnTo>
                    <a:pt x="11" y="11"/>
                  </a:lnTo>
                  <a:lnTo>
                    <a:pt x="11" y="9"/>
                  </a:lnTo>
                  <a:lnTo>
                    <a:pt x="11" y="9"/>
                  </a:lnTo>
                  <a:lnTo>
                    <a:pt x="11"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5" name="Freeform 488"/>
            <p:cNvSpPr/>
            <p:nvPr/>
          </p:nvSpPr>
          <p:spPr bwMode="auto">
            <a:xfrm>
              <a:off x="5324106" y="2540181"/>
              <a:ext cx="87807" cy="106544"/>
            </a:xfrm>
            <a:custGeom>
              <a:avLst/>
              <a:gdLst>
                <a:gd name="T0" fmla="*/ 0 w 43"/>
                <a:gd name="T1" fmla="*/ 25 h 63"/>
                <a:gd name="T2" fmla="*/ 5 w 43"/>
                <a:gd name="T3" fmla="*/ 38 h 63"/>
                <a:gd name="T4" fmla="*/ 9 w 43"/>
                <a:gd name="T5" fmla="*/ 41 h 63"/>
                <a:gd name="T6" fmla="*/ 11 w 43"/>
                <a:gd name="T7" fmla="*/ 40 h 63"/>
                <a:gd name="T8" fmla="*/ 13 w 43"/>
                <a:gd name="T9" fmla="*/ 43 h 63"/>
                <a:gd name="T10" fmla="*/ 11 w 43"/>
                <a:gd name="T11" fmla="*/ 47 h 63"/>
                <a:gd name="T12" fmla="*/ 14 w 43"/>
                <a:gd name="T13" fmla="*/ 50 h 63"/>
                <a:gd name="T14" fmla="*/ 16 w 43"/>
                <a:gd name="T15" fmla="*/ 52 h 63"/>
                <a:gd name="T16" fmla="*/ 20 w 43"/>
                <a:gd name="T17" fmla="*/ 49 h 63"/>
                <a:gd name="T18" fmla="*/ 23 w 43"/>
                <a:gd name="T19" fmla="*/ 50 h 63"/>
                <a:gd name="T20" fmla="*/ 29 w 43"/>
                <a:gd name="T21" fmla="*/ 56 h 63"/>
                <a:gd name="T22" fmla="*/ 27 w 43"/>
                <a:gd name="T23" fmla="*/ 50 h 63"/>
                <a:gd name="T24" fmla="*/ 31 w 43"/>
                <a:gd name="T25" fmla="*/ 50 h 63"/>
                <a:gd name="T26" fmla="*/ 34 w 43"/>
                <a:gd name="T27" fmla="*/ 54 h 63"/>
                <a:gd name="T28" fmla="*/ 36 w 43"/>
                <a:gd name="T29" fmla="*/ 58 h 63"/>
                <a:gd name="T30" fmla="*/ 42 w 43"/>
                <a:gd name="T31" fmla="*/ 59 h 63"/>
                <a:gd name="T32" fmla="*/ 42 w 43"/>
                <a:gd name="T33" fmla="*/ 63 h 63"/>
                <a:gd name="T34" fmla="*/ 42 w 43"/>
                <a:gd name="T35" fmla="*/ 58 h 63"/>
                <a:gd name="T36" fmla="*/ 40 w 43"/>
                <a:gd name="T37" fmla="*/ 56 h 63"/>
                <a:gd name="T38" fmla="*/ 38 w 43"/>
                <a:gd name="T39" fmla="*/ 54 h 63"/>
                <a:gd name="T40" fmla="*/ 38 w 43"/>
                <a:gd name="T41" fmla="*/ 50 h 63"/>
                <a:gd name="T42" fmla="*/ 36 w 43"/>
                <a:gd name="T43" fmla="*/ 49 h 63"/>
                <a:gd name="T44" fmla="*/ 33 w 43"/>
                <a:gd name="T45" fmla="*/ 47 h 63"/>
                <a:gd name="T46" fmla="*/ 33 w 43"/>
                <a:gd name="T47" fmla="*/ 49 h 63"/>
                <a:gd name="T48" fmla="*/ 29 w 43"/>
                <a:gd name="T49" fmla="*/ 45 h 63"/>
                <a:gd name="T50" fmla="*/ 25 w 43"/>
                <a:gd name="T51" fmla="*/ 45 h 63"/>
                <a:gd name="T52" fmla="*/ 25 w 43"/>
                <a:gd name="T53" fmla="*/ 47 h 63"/>
                <a:gd name="T54" fmla="*/ 23 w 43"/>
                <a:gd name="T55" fmla="*/ 49 h 63"/>
                <a:gd name="T56" fmla="*/ 20 w 43"/>
                <a:gd name="T57" fmla="*/ 43 h 63"/>
                <a:gd name="T58" fmla="*/ 18 w 43"/>
                <a:gd name="T59" fmla="*/ 40 h 63"/>
                <a:gd name="T60" fmla="*/ 16 w 43"/>
                <a:gd name="T61" fmla="*/ 34 h 63"/>
                <a:gd name="T62" fmla="*/ 16 w 43"/>
                <a:gd name="T63" fmla="*/ 29 h 63"/>
                <a:gd name="T64" fmla="*/ 18 w 43"/>
                <a:gd name="T65" fmla="*/ 25 h 63"/>
                <a:gd name="T66" fmla="*/ 20 w 43"/>
                <a:gd name="T67" fmla="*/ 23 h 63"/>
                <a:gd name="T68" fmla="*/ 20 w 43"/>
                <a:gd name="T69" fmla="*/ 16 h 63"/>
                <a:gd name="T70" fmla="*/ 18 w 43"/>
                <a:gd name="T71" fmla="*/ 12 h 63"/>
                <a:gd name="T72" fmla="*/ 16 w 43"/>
                <a:gd name="T73" fmla="*/ 7 h 63"/>
                <a:gd name="T74" fmla="*/ 16 w 43"/>
                <a:gd name="T75" fmla="*/ 2 h 63"/>
                <a:gd name="T76" fmla="*/ 14 w 43"/>
                <a:gd name="T77" fmla="*/ 0 h 63"/>
                <a:gd name="T78" fmla="*/ 13 w 43"/>
                <a:gd name="T79" fmla="*/ 2 h 63"/>
                <a:gd name="T80" fmla="*/ 5 w 43"/>
                <a:gd name="T81" fmla="*/ 0 h 63"/>
                <a:gd name="T82" fmla="*/ 2 w 43"/>
                <a:gd name="T83" fmla="*/ 2 h 63"/>
                <a:gd name="T84" fmla="*/ 2 w 43"/>
                <a:gd name="T85" fmla="*/ 9 h 63"/>
                <a:gd name="T86" fmla="*/ 4 w 43"/>
                <a:gd name="T87" fmla="*/ 18 h 63"/>
                <a:gd name="T88" fmla="*/ 4 w 43"/>
                <a:gd name="T89"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63">
                  <a:moveTo>
                    <a:pt x="2" y="25"/>
                  </a:moveTo>
                  <a:lnTo>
                    <a:pt x="0" y="23"/>
                  </a:lnTo>
                  <a:lnTo>
                    <a:pt x="0" y="25"/>
                  </a:lnTo>
                  <a:lnTo>
                    <a:pt x="2" y="29"/>
                  </a:lnTo>
                  <a:lnTo>
                    <a:pt x="4" y="34"/>
                  </a:lnTo>
                  <a:lnTo>
                    <a:pt x="5" y="38"/>
                  </a:lnTo>
                  <a:lnTo>
                    <a:pt x="7" y="40"/>
                  </a:lnTo>
                  <a:lnTo>
                    <a:pt x="7" y="40"/>
                  </a:lnTo>
                  <a:lnTo>
                    <a:pt x="9" y="41"/>
                  </a:lnTo>
                  <a:lnTo>
                    <a:pt x="11" y="43"/>
                  </a:lnTo>
                  <a:lnTo>
                    <a:pt x="11" y="43"/>
                  </a:lnTo>
                  <a:lnTo>
                    <a:pt x="11" y="40"/>
                  </a:lnTo>
                  <a:lnTo>
                    <a:pt x="11" y="40"/>
                  </a:lnTo>
                  <a:lnTo>
                    <a:pt x="13" y="41"/>
                  </a:lnTo>
                  <a:lnTo>
                    <a:pt x="13" y="43"/>
                  </a:lnTo>
                  <a:lnTo>
                    <a:pt x="13" y="43"/>
                  </a:lnTo>
                  <a:lnTo>
                    <a:pt x="11" y="45"/>
                  </a:lnTo>
                  <a:lnTo>
                    <a:pt x="11" y="47"/>
                  </a:lnTo>
                  <a:lnTo>
                    <a:pt x="13" y="49"/>
                  </a:lnTo>
                  <a:lnTo>
                    <a:pt x="13" y="50"/>
                  </a:lnTo>
                  <a:lnTo>
                    <a:pt x="14" y="50"/>
                  </a:lnTo>
                  <a:lnTo>
                    <a:pt x="14" y="50"/>
                  </a:lnTo>
                  <a:lnTo>
                    <a:pt x="16" y="50"/>
                  </a:lnTo>
                  <a:lnTo>
                    <a:pt x="16" y="52"/>
                  </a:lnTo>
                  <a:lnTo>
                    <a:pt x="18" y="52"/>
                  </a:lnTo>
                  <a:lnTo>
                    <a:pt x="20" y="50"/>
                  </a:lnTo>
                  <a:lnTo>
                    <a:pt x="20" y="49"/>
                  </a:lnTo>
                  <a:lnTo>
                    <a:pt x="22" y="49"/>
                  </a:lnTo>
                  <a:lnTo>
                    <a:pt x="22" y="49"/>
                  </a:lnTo>
                  <a:lnTo>
                    <a:pt x="23" y="50"/>
                  </a:lnTo>
                  <a:lnTo>
                    <a:pt x="27" y="52"/>
                  </a:lnTo>
                  <a:lnTo>
                    <a:pt x="27" y="54"/>
                  </a:lnTo>
                  <a:lnTo>
                    <a:pt x="29" y="56"/>
                  </a:lnTo>
                  <a:lnTo>
                    <a:pt x="29" y="56"/>
                  </a:lnTo>
                  <a:lnTo>
                    <a:pt x="29" y="56"/>
                  </a:lnTo>
                  <a:lnTo>
                    <a:pt x="27" y="50"/>
                  </a:lnTo>
                  <a:lnTo>
                    <a:pt x="27" y="49"/>
                  </a:lnTo>
                  <a:lnTo>
                    <a:pt x="29" y="49"/>
                  </a:lnTo>
                  <a:lnTo>
                    <a:pt x="31" y="50"/>
                  </a:lnTo>
                  <a:lnTo>
                    <a:pt x="31" y="52"/>
                  </a:lnTo>
                  <a:lnTo>
                    <a:pt x="33" y="52"/>
                  </a:lnTo>
                  <a:lnTo>
                    <a:pt x="34" y="54"/>
                  </a:lnTo>
                  <a:lnTo>
                    <a:pt x="34" y="56"/>
                  </a:lnTo>
                  <a:lnTo>
                    <a:pt x="36" y="58"/>
                  </a:lnTo>
                  <a:lnTo>
                    <a:pt x="36" y="58"/>
                  </a:lnTo>
                  <a:lnTo>
                    <a:pt x="38" y="59"/>
                  </a:lnTo>
                  <a:lnTo>
                    <a:pt x="40" y="59"/>
                  </a:lnTo>
                  <a:lnTo>
                    <a:pt x="42" y="59"/>
                  </a:lnTo>
                  <a:lnTo>
                    <a:pt x="40" y="61"/>
                  </a:lnTo>
                  <a:lnTo>
                    <a:pt x="40" y="61"/>
                  </a:lnTo>
                  <a:lnTo>
                    <a:pt x="42" y="63"/>
                  </a:lnTo>
                  <a:lnTo>
                    <a:pt x="43" y="61"/>
                  </a:lnTo>
                  <a:lnTo>
                    <a:pt x="42" y="58"/>
                  </a:lnTo>
                  <a:lnTo>
                    <a:pt x="42" y="58"/>
                  </a:lnTo>
                  <a:lnTo>
                    <a:pt x="40" y="58"/>
                  </a:lnTo>
                  <a:lnTo>
                    <a:pt x="40" y="56"/>
                  </a:lnTo>
                  <a:lnTo>
                    <a:pt x="40" y="56"/>
                  </a:lnTo>
                  <a:lnTo>
                    <a:pt x="40" y="56"/>
                  </a:lnTo>
                  <a:lnTo>
                    <a:pt x="40" y="54"/>
                  </a:lnTo>
                  <a:lnTo>
                    <a:pt x="38" y="54"/>
                  </a:lnTo>
                  <a:lnTo>
                    <a:pt x="38" y="52"/>
                  </a:lnTo>
                  <a:lnTo>
                    <a:pt x="36" y="52"/>
                  </a:lnTo>
                  <a:lnTo>
                    <a:pt x="38" y="50"/>
                  </a:lnTo>
                  <a:lnTo>
                    <a:pt x="38" y="50"/>
                  </a:lnTo>
                  <a:lnTo>
                    <a:pt x="38" y="49"/>
                  </a:lnTo>
                  <a:lnTo>
                    <a:pt x="36" y="49"/>
                  </a:lnTo>
                  <a:lnTo>
                    <a:pt x="34" y="47"/>
                  </a:lnTo>
                  <a:lnTo>
                    <a:pt x="34" y="47"/>
                  </a:lnTo>
                  <a:lnTo>
                    <a:pt x="33" y="47"/>
                  </a:lnTo>
                  <a:lnTo>
                    <a:pt x="34" y="49"/>
                  </a:lnTo>
                  <a:lnTo>
                    <a:pt x="33" y="50"/>
                  </a:lnTo>
                  <a:lnTo>
                    <a:pt x="33" y="49"/>
                  </a:lnTo>
                  <a:lnTo>
                    <a:pt x="31" y="47"/>
                  </a:lnTo>
                  <a:lnTo>
                    <a:pt x="31" y="45"/>
                  </a:lnTo>
                  <a:lnTo>
                    <a:pt x="29" y="45"/>
                  </a:lnTo>
                  <a:lnTo>
                    <a:pt x="27" y="43"/>
                  </a:lnTo>
                  <a:lnTo>
                    <a:pt x="27" y="45"/>
                  </a:lnTo>
                  <a:lnTo>
                    <a:pt x="25" y="45"/>
                  </a:lnTo>
                  <a:lnTo>
                    <a:pt x="25" y="47"/>
                  </a:lnTo>
                  <a:lnTo>
                    <a:pt x="25" y="45"/>
                  </a:lnTo>
                  <a:lnTo>
                    <a:pt x="25" y="47"/>
                  </a:lnTo>
                  <a:lnTo>
                    <a:pt x="25" y="49"/>
                  </a:lnTo>
                  <a:lnTo>
                    <a:pt x="23" y="49"/>
                  </a:lnTo>
                  <a:lnTo>
                    <a:pt x="23" y="49"/>
                  </a:lnTo>
                  <a:lnTo>
                    <a:pt x="20" y="47"/>
                  </a:lnTo>
                  <a:lnTo>
                    <a:pt x="20" y="45"/>
                  </a:lnTo>
                  <a:lnTo>
                    <a:pt x="20" y="43"/>
                  </a:lnTo>
                  <a:lnTo>
                    <a:pt x="18" y="41"/>
                  </a:lnTo>
                  <a:lnTo>
                    <a:pt x="20" y="40"/>
                  </a:lnTo>
                  <a:lnTo>
                    <a:pt x="18" y="40"/>
                  </a:lnTo>
                  <a:lnTo>
                    <a:pt x="16" y="38"/>
                  </a:lnTo>
                  <a:lnTo>
                    <a:pt x="16" y="36"/>
                  </a:lnTo>
                  <a:lnTo>
                    <a:pt x="16" y="34"/>
                  </a:lnTo>
                  <a:lnTo>
                    <a:pt x="16" y="32"/>
                  </a:lnTo>
                  <a:lnTo>
                    <a:pt x="16" y="30"/>
                  </a:lnTo>
                  <a:lnTo>
                    <a:pt x="16" y="29"/>
                  </a:lnTo>
                  <a:lnTo>
                    <a:pt x="16" y="29"/>
                  </a:lnTo>
                  <a:lnTo>
                    <a:pt x="18" y="27"/>
                  </a:lnTo>
                  <a:lnTo>
                    <a:pt x="18" y="25"/>
                  </a:lnTo>
                  <a:lnTo>
                    <a:pt x="18" y="27"/>
                  </a:lnTo>
                  <a:lnTo>
                    <a:pt x="20" y="25"/>
                  </a:lnTo>
                  <a:lnTo>
                    <a:pt x="20" y="23"/>
                  </a:lnTo>
                  <a:lnTo>
                    <a:pt x="20" y="21"/>
                  </a:lnTo>
                  <a:lnTo>
                    <a:pt x="20" y="20"/>
                  </a:lnTo>
                  <a:lnTo>
                    <a:pt x="20" y="16"/>
                  </a:lnTo>
                  <a:lnTo>
                    <a:pt x="20" y="14"/>
                  </a:lnTo>
                  <a:lnTo>
                    <a:pt x="20" y="14"/>
                  </a:lnTo>
                  <a:lnTo>
                    <a:pt x="18" y="12"/>
                  </a:lnTo>
                  <a:lnTo>
                    <a:pt x="18" y="12"/>
                  </a:lnTo>
                  <a:lnTo>
                    <a:pt x="16" y="11"/>
                  </a:lnTo>
                  <a:lnTo>
                    <a:pt x="16" y="7"/>
                  </a:lnTo>
                  <a:lnTo>
                    <a:pt x="16" y="5"/>
                  </a:lnTo>
                  <a:lnTo>
                    <a:pt x="16" y="3"/>
                  </a:lnTo>
                  <a:lnTo>
                    <a:pt x="16" y="2"/>
                  </a:lnTo>
                  <a:lnTo>
                    <a:pt x="16" y="2"/>
                  </a:lnTo>
                  <a:lnTo>
                    <a:pt x="14" y="2"/>
                  </a:lnTo>
                  <a:lnTo>
                    <a:pt x="14" y="0"/>
                  </a:lnTo>
                  <a:lnTo>
                    <a:pt x="13" y="0"/>
                  </a:lnTo>
                  <a:lnTo>
                    <a:pt x="13" y="2"/>
                  </a:lnTo>
                  <a:lnTo>
                    <a:pt x="13" y="2"/>
                  </a:lnTo>
                  <a:lnTo>
                    <a:pt x="11" y="2"/>
                  </a:lnTo>
                  <a:lnTo>
                    <a:pt x="7" y="0"/>
                  </a:lnTo>
                  <a:lnTo>
                    <a:pt x="5" y="0"/>
                  </a:lnTo>
                  <a:lnTo>
                    <a:pt x="4" y="0"/>
                  </a:lnTo>
                  <a:lnTo>
                    <a:pt x="2" y="0"/>
                  </a:lnTo>
                  <a:lnTo>
                    <a:pt x="2" y="2"/>
                  </a:lnTo>
                  <a:lnTo>
                    <a:pt x="2" y="3"/>
                  </a:lnTo>
                  <a:lnTo>
                    <a:pt x="2" y="7"/>
                  </a:lnTo>
                  <a:lnTo>
                    <a:pt x="2" y="9"/>
                  </a:lnTo>
                  <a:lnTo>
                    <a:pt x="2" y="11"/>
                  </a:lnTo>
                  <a:lnTo>
                    <a:pt x="4" y="14"/>
                  </a:lnTo>
                  <a:lnTo>
                    <a:pt x="4" y="18"/>
                  </a:lnTo>
                  <a:lnTo>
                    <a:pt x="4" y="20"/>
                  </a:lnTo>
                  <a:lnTo>
                    <a:pt x="5" y="25"/>
                  </a:lnTo>
                  <a:lnTo>
                    <a:pt x="4" y="27"/>
                  </a:lnTo>
                  <a:lnTo>
                    <a:pt x="2" y="2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6" name="Freeform 489"/>
            <p:cNvSpPr/>
            <p:nvPr/>
          </p:nvSpPr>
          <p:spPr bwMode="auto">
            <a:xfrm>
              <a:off x="5364947" y="2601063"/>
              <a:ext cx="4084" cy="8456"/>
            </a:xfrm>
            <a:custGeom>
              <a:avLst/>
              <a:gdLst>
                <a:gd name="T0" fmla="*/ 0 w 2"/>
                <a:gd name="T1" fmla="*/ 0 h 5"/>
                <a:gd name="T2" fmla="*/ 0 w 2"/>
                <a:gd name="T3" fmla="*/ 2 h 5"/>
                <a:gd name="T4" fmla="*/ 2 w 2"/>
                <a:gd name="T5" fmla="*/ 5 h 5"/>
                <a:gd name="T6" fmla="*/ 2 w 2"/>
                <a:gd name="T7" fmla="*/ 4 h 5"/>
                <a:gd name="T8" fmla="*/ 0 w 2"/>
                <a:gd name="T9" fmla="*/ 0 h 5"/>
                <a:gd name="T10" fmla="*/ 0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0" y="0"/>
                  </a:moveTo>
                  <a:lnTo>
                    <a:pt x="0" y="2"/>
                  </a:lnTo>
                  <a:lnTo>
                    <a:pt x="2" y="5"/>
                  </a:lnTo>
                  <a:lnTo>
                    <a:pt x="2" y="4"/>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7" name="Freeform 490"/>
            <p:cNvSpPr/>
            <p:nvPr/>
          </p:nvSpPr>
          <p:spPr bwMode="auto">
            <a:xfrm>
              <a:off x="5369031" y="2628122"/>
              <a:ext cx="6127" cy="6765"/>
            </a:xfrm>
            <a:custGeom>
              <a:avLst/>
              <a:gdLst>
                <a:gd name="T0" fmla="*/ 1 w 3"/>
                <a:gd name="T1" fmla="*/ 4 h 4"/>
                <a:gd name="T2" fmla="*/ 3 w 3"/>
                <a:gd name="T3" fmla="*/ 4 h 4"/>
                <a:gd name="T4" fmla="*/ 3 w 3"/>
                <a:gd name="T5" fmla="*/ 2 h 4"/>
                <a:gd name="T6" fmla="*/ 3 w 3"/>
                <a:gd name="T7" fmla="*/ 0 h 4"/>
                <a:gd name="T8" fmla="*/ 1 w 3"/>
                <a:gd name="T9" fmla="*/ 0 h 4"/>
                <a:gd name="T10" fmla="*/ 0 w 3"/>
                <a:gd name="T11" fmla="*/ 0 h 4"/>
                <a:gd name="T12" fmla="*/ 0 w 3"/>
                <a:gd name="T13" fmla="*/ 2 h 4"/>
                <a:gd name="T14" fmla="*/ 1 w 3"/>
                <a:gd name="T15" fmla="*/ 4 h 4"/>
                <a:gd name="T16" fmla="*/ 1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4"/>
                  </a:moveTo>
                  <a:lnTo>
                    <a:pt x="3" y="4"/>
                  </a:lnTo>
                  <a:lnTo>
                    <a:pt x="3" y="2"/>
                  </a:lnTo>
                  <a:lnTo>
                    <a:pt x="3" y="0"/>
                  </a:lnTo>
                  <a:lnTo>
                    <a:pt x="1" y="0"/>
                  </a:lnTo>
                  <a:lnTo>
                    <a:pt x="0" y="0"/>
                  </a:lnTo>
                  <a:lnTo>
                    <a:pt x="0" y="2"/>
                  </a:lnTo>
                  <a:lnTo>
                    <a:pt x="1" y="4"/>
                  </a:lnTo>
                  <a:lnTo>
                    <a:pt x="1"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8" name="Freeform 491"/>
            <p:cNvSpPr/>
            <p:nvPr/>
          </p:nvSpPr>
          <p:spPr bwMode="auto">
            <a:xfrm>
              <a:off x="5375157" y="2643342"/>
              <a:ext cx="4084" cy="10147"/>
            </a:xfrm>
            <a:custGeom>
              <a:avLst/>
              <a:gdLst>
                <a:gd name="T0" fmla="*/ 0 w 2"/>
                <a:gd name="T1" fmla="*/ 0 h 6"/>
                <a:gd name="T2" fmla="*/ 0 w 2"/>
                <a:gd name="T3" fmla="*/ 4 h 6"/>
                <a:gd name="T4" fmla="*/ 0 w 2"/>
                <a:gd name="T5" fmla="*/ 6 h 6"/>
                <a:gd name="T6" fmla="*/ 2 w 2"/>
                <a:gd name="T7" fmla="*/ 6 h 6"/>
                <a:gd name="T8" fmla="*/ 2 w 2"/>
                <a:gd name="T9" fmla="*/ 6 h 6"/>
                <a:gd name="T10" fmla="*/ 0 w 2"/>
                <a:gd name="T11" fmla="*/ 0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0"/>
                  </a:moveTo>
                  <a:lnTo>
                    <a:pt x="0" y="4"/>
                  </a:lnTo>
                  <a:lnTo>
                    <a:pt x="0" y="6"/>
                  </a:lnTo>
                  <a:lnTo>
                    <a:pt x="2" y="6"/>
                  </a:lnTo>
                  <a:lnTo>
                    <a:pt x="2" y="6"/>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89" name="Freeform 492"/>
            <p:cNvSpPr/>
            <p:nvPr/>
          </p:nvSpPr>
          <p:spPr bwMode="auto">
            <a:xfrm>
              <a:off x="5383326" y="2646724"/>
              <a:ext cx="4084" cy="3382"/>
            </a:xfrm>
            <a:custGeom>
              <a:avLst/>
              <a:gdLst>
                <a:gd name="T0" fmla="*/ 2 w 2"/>
                <a:gd name="T1" fmla="*/ 0 h 2"/>
                <a:gd name="T2" fmla="*/ 0 w 2"/>
                <a:gd name="T3" fmla="*/ 0 h 2"/>
                <a:gd name="T4" fmla="*/ 0 w 2"/>
                <a:gd name="T5" fmla="*/ 2 h 2"/>
                <a:gd name="T6" fmla="*/ 2 w 2"/>
                <a:gd name="T7" fmla="*/ 2 h 2"/>
                <a:gd name="T8" fmla="*/ 2 w 2"/>
                <a:gd name="T9" fmla="*/ 2 h 2"/>
                <a:gd name="T10" fmla="*/ 2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0" y="2"/>
                  </a:lnTo>
                  <a:lnTo>
                    <a:pt x="2" y="2"/>
                  </a:lnTo>
                  <a:lnTo>
                    <a:pt x="2" y="2"/>
                  </a:lnTo>
                  <a:lnTo>
                    <a:pt x="2" y="2"/>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0" name="Freeform 493"/>
            <p:cNvSpPr/>
            <p:nvPr/>
          </p:nvSpPr>
          <p:spPr bwMode="auto">
            <a:xfrm>
              <a:off x="5391494" y="2634886"/>
              <a:ext cx="6127" cy="8456"/>
            </a:xfrm>
            <a:custGeom>
              <a:avLst/>
              <a:gdLst>
                <a:gd name="T0" fmla="*/ 0 w 3"/>
                <a:gd name="T1" fmla="*/ 0 h 5"/>
                <a:gd name="T2" fmla="*/ 0 w 3"/>
                <a:gd name="T3" fmla="*/ 2 h 5"/>
                <a:gd name="T4" fmla="*/ 1 w 3"/>
                <a:gd name="T5" fmla="*/ 3 h 5"/>
                <a:gd name="T6" fmla="*/ 3 w 3"/>
                <a:gd name="T7" fmla="*/ 5 h 5"/>
                <a:gd name="T8" fmla="*/ 3 w 3"/>
                <a:gd name="T9" fmla="*/ 3 h 5"/>
                <a:gd name="T10" fmla="*/ 1 w 3"/>
                <a:gd name="T11" fmla="*/ 3 h 5"/>
                <a:gd name="T12" fmla="*/ 1 w 3"/>
                <a:gd name="T13" fmla="*/ 2 h 5"/>
                <a:gd name="T14" fmla="*/ 0 w 3"/>
                <a:gd name="T15" fmla="*/ 0 h 5"/>
                <a:gd name="T16" fmla="*/ 0 w 3"/>
                <a:gd name="T17" fmla="*/ 0 h 5"/>
                <a:gd name="T18" fmla="*/ 0 w 3"/>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0" y="0"/>
                  </a:moveTo>
                  <a:lnTo>
                    <a:pt x="0" y="2"/>
                  </a:lnTo>
                  <a:lnTo>
                    <a:pt x="1" y="3"/>
                  </a:lnTo>
                  <a:lnTo>
                    <a:pt x="3" y="5"/>
                  </a:lnTo>
                  <a:lnTo>
                    <a:pt x="3" y="3"/>
                  </a:lnTo>
                  <a:lnTo>
                    <a:pt x="1" y="3"/>
                  </a:lnTo>
                  <a:lnTo>
                    <a:pt x="1" y="2"/>
                  </a:lnTo>
                  <a:lnTo>
                    <a:pt x="0"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1" name="Freeform 494"/>
            <p:cNvSpPr/>
            <p:nvPr/>
          </p:nvSpPr>
          <p:spPr bwMode="auto">
            <a:xfrm>
              <a:off x="5405787" y="2643342"/>
              <a:ext cx="0" cy="6765"/>
            </a:xfrm>
            <a:custGeom>
              <a:avLst/>
              <a:gdLst>
                <a:gd name="T0" fmla="*/ 2 h 4"/>
                <a:gd name="T1" fmla="*/ 0 h 4"/>
                <a:gd name="T2" fmla="*/ 4 h 4"/>
                <a:gd name="T3" fmla="*/ 2 h 4"/>
                <a:gd name="T4" fmla="*/ 2 h 4"/>
              </a:gdLst>
              <a:ahLst/>
              <a:cxnLst>
                <a:cxn ang="0">
                  <a:pos x="0" y="T0"/>
                </a:cxn>
                <a:cxn ang="0">
                  <a:pos x="0" y="T1"/>
                </a:cxn>
                <a:cxn ang="0">
                  <a:pos x="0" y="T2"/>
                </a:cxn>
                <a:cxn ang="0">
                  <a:pos x="0" y="T3"/>
                </a:cxn>
                <a:cxn ang="0">
                  <a:pos x="0" y="T4"/>
                </a:cxn>
              </a:cxnLst>
              <a:rect l="0" t="0" r="r" b="b"/>
              <a:pathLst>
                <a:path h="4">
                  <a:moveTo>
                    <a:pt x="0" y="2"/>
                  </a:moveTo>
                  <a:lnTo>
                    <a:pt x="0" y="0"/>
                  </a:lnTo>
                  <a:lnTo>
                    <a:pt x="0" y="4"/>
                  </a:lnTo>
                  <a:lnTo>
                    <a:pt x="0" y="2"/>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2" name="Freeform 495"/>
            <p:cNvSpPr/>
            <p:nvPr/>
          </p:nvSpPr>
          <p:spPr bwMode="auto">
            <a:xfrm>
              <a:off x="5397619" y="2646724"/>
              <a:ext cx="14295" cy="11839"/>
            </a:xfrm>
            <a:custGeom>
              <a:avLst/>
              <a:gdLst>
                <a:gd name="T0" fmla="*/ 2 w 7"/>
                <a:gd name="T1" fmla="*/ 0 h 7"/>
                <a:gd name="T2" fmla="*/ 0 w 7"/>
                <a:gd name="T3" fmla="*/ 0 h 7"/>
                <a:gd name="T4" fmla="*/ 0 w 7"/>
                <a:gd name="T5" fmla="*/ 0 h 7"/>
                <a:gd name="T6" fmla="*/ 0 w 7"/>
                <a:gd name="T7" fmla="*/ 0 h 7"/>
                <a:gd name="T8" fmla="*/ 0 w 7"/>
                <a:gd name="T9" fmla="*/ 2 h 7"/>
                <a:gd name="T10" fmla="*/ 0 w 7"/>
                <a:gd name="T11" fmla="*/ 5 h 7"/>
                <a:gd name="T12" fmla="*/ 0 w 7"/>
                <a:gd name="T13" fmla="*/ 5 h 7"/>
                <a:gd name="T14" fmla="*/ 2 w 7"/>
                <a:gd name="T15" fmla="*/ 4 h 7"/>
                <a:gd name="T16" fmla="*/ 2 w 7"/>
                <a:gd name="T17" fmla="*/ 4 h 7"/>
                <a:gd name="T18" fmla="*/ 4 w 7"/>
                <a:gd name="T19" fmla="*/ 4 h 7"/>
                <a:gd name="T20" fmla="*/ 4 w 7"/>
                <a:gd name="T21" fmla="*/ 5 h 7"/>
                <a:gd name="T22" fmla="*/ 6 w 7"/>
                <a:gd name="T23" fmla="*/ 7 h 7"/>
                <a:gd name="T24" fmla="*/ 7 w 7"/>
                <a:gd name="T25" fmla="*/ 7 h 7"/>
                <a:gd name="T26" fmla="*/ 7 w 7"/>
                <a:gd name="T27" fmla="*/ 5 h 7"/>
                <a:gd name="T28" fmla="*/ 7 w 7"/>
                <a:gd name="T29" fmla="*/ 5 h 7"/>
                <a:gd name="T30" fmla="*/ 2 w 7"/>
                <a:gd name="T31" fmla="*/ 0 h 7"/>
                <a:gd name="T32" fmla="*/ 2 w 7"/>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2" y="0"/>
                  </a:moveTo>
                  <a:lnTo>
                    <a:pt x="0" y="0"/>
                  </a:lnTo>
                  <a:lnTo>
                    <a:pt x="0" y="0"/>
                  </a:lnTo>
                  <a:lnTo>
                    <a:pt x="0" y="0"/>
                  </a:lnTo>
                  <a:lnTo>
                    <a:pt x="0" y="2"/>
                  </a:lnTo>
                  <a:lnTo>
                    <a:pt x="0" y="5"/>
                  </a:lnTo>
                  <a:lnTo>
                    <a:pt x="0" y="5"/>
                  </a:lnTo>
                  <a:lnTo>
                    <a:pt x="2" y="4"/>
                  </a:lnTo>
                  <a:lnTo>
                    <a:pt x="2" y="4"/>
                  </a:lnTo>
                  <a:lnTo>
                    <a:pt x="4" y="4"/>
                  </a:lnTo>
                  <a:lnTo>
                    <a:pt x="4" y="5"/>
                  </a:lnTo>
                  <a:lnTo>
                    <a:pt x="6" y="7"/>
                  </a:lnTo>
                  <a:lnTo>
                    <a:pt x="7" y="7"/>
                  </a:lnTo>
                  <a:lnTo>
                    <a:pt x="7" y="5"/>
                  </a:lnTo>
                  <a:lnTo>
                    <a:pt x="7" y="5"/>
                  </a:lnTo>
                  <a:lnTo>
                    <a:pt x="2"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3" name="Freeform 496"/>
            <p:cNvSpPr/>
            <p:nvPr/>
          </p:nvSpPr>
          <p:spPr bwMode="auto">
            <a:xfrm>
              <a:off x="5411914" y="2643342"/>
              <a:ext cx="30631" cy="28750"/>
            </a:xfrm>
            <a:custGeom>
              <a:avLst/>
              <a:gdLst>
                <a:gd name="T0" fmla="*/ 9 w 15"/>
                <a:gd name="T1" fmla="*/ 4 h 17"/>
                <a:gd name="T2" fmla="*/ 9 w 15"/>
                <a:gd name="T3" fmla="*/ 2 h 17"/>
                <a:gd name="T4" fmla="*/ 8 w 15"/>
                <a:gd name="T5" fmla="*/ 0 h 17"/>
                <a:gd name="T6" fmla="*/ 8 w 15"/>
                <a:gd name="T7" fmla="*/ 0 h 17"/>
                <a:gd name="T8" fmla="*/ 6 w 15"/>
                <a:gd name="T9" fmla="*/ 2 h 17"/>
                <a:gd name="T10" fmla="*/ 2 w 15"/>
                <a:gd name="T11" fmla="*/ 2 h 17"/>
                <a:gd name="T12" fmla="*/ 0 w 15"/>
                <a:gd name="T13" fmla="*/ 2 h 17"/>
                <a:gd name="T14" fmla="*/ 2 w 15"/>
                <a:gd name="T15" fmla="*/ 2 h 17"/>
                <a:gd name="T16" fmla="*/ 2 w 15"/>
                <a:gd name="T17" fmla="*/ 4 h 17"/>
                <a:gd name="T18" fmla="*/ 4 w 15"/>
                <a:gd name="T19" fmla="*/ 6 h 17"/>
                <a:gd name="T20" fmla="*/ 6 w 15"/>
                <a:gd name="T21" fmla="*/ 7 h 17"/>
                <a:gd name="T22" fmla="*/ 8 w 15"/>
                <a:gd name="T23" fmla="*/ 9 h 17"/>
                <a:gd name="T24" fmla="*/ 8 w 15"/>
                <a:gd name="T25" fmla="*/ 11 h 17"/>
                <a:gd name="T26" fmla="*/ 8 w 15"/>
                <a:gd name="T27" fmla="*/ 13 h 17"/>
                <a:gd name="T28" fmla="*/ 8 w 15"/>
                <a:gd name="T29" fmla="*/ 13 h 17"/>
                <a:gd name="T30" fmla="*/ 9 w 15"/>
                <a:gd name="T31" fmla="*/ 13 h 17"/>
                <a:gd name="T32" fmla="*/ 9 w 15"/>
                <a:gd name="T33" fmla="*/ 15 h 17"/>
                <a:gd name="T34" fmla="*/ 11 w 15"/>
                <a:gd name="T35" fmla="*/ 17 h 17"/>
                <a:gd name="T36" fmla="*/ 13 w 15"/>
                <a:gd name="T37" fmla="*/ 17 h 17"/>
                <a:gd name="T38" fmla="*/ 15 w 15"/>
                <a:gd name="T39" fmla="*/ 17 h 17"/>
                <a:gd name="T40" fmla="*/ 15 w 15"/>
                <a:gd name="T41" fmla="*/ 15 h 17"/>
                <a:gd name="T42" fmla="*/ 13 w 15"/>
                <a:gd name="T43" fmla="*/ 11 h 17"/>
                <a:gd name="T44" fmla="*/ 11 w 15"/>
                <a:gd name="T45" fmla="*/ 9 h 17"/>
                <a:gd name="T46" fmla="*/ 11 w 15"/>
                <a:gd name="T47" fmla="*/ 7 h 17"/>
                <a:gd name="T48" fmla="*/ 11 w 15"/>
                <a:gd name="T49" fmla="*/ 4 h 17"/>
                <a:gd name="T50" fmla="*/ 9 w 15"/>
                <a:gd name="T5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17">
                  <a:moveTo>
                    <a:pt x="9" y="4"/>
                  </a:moveTo>
                  <a:lnTo>
                    <a:pt x="9" y="2"/>
                  </a:lnTo>
                  <a:lnTo>
                    <a:pt x="8" y="0"/>
                  </a:lnTo>
                  <a:lnTo>
                    <a:pt x="8" y="0"/>
                  </a:lnTo>
                  <a:lnTo>
                    <a:pt x="6" y="2"/>
                  </a:lnTo>
                  <a:lnTo>
                    <a:pt x="2" y="2"/>
                  </a:lnTo>
                  <a:lnTo>
                    <a:pt x="0" y="2"/>
                  </a:lnTo>
                  <a:lnTo>
                    <a:pt x="2" y="2"/>
                  </a:lnTo>
                  <a:lnTo>
                    <a:pt x="2" y="4"/>
                  </a:lnTo>
                  <a:lnTo>
                    <a:pt x="4" y="6"/>
                  </a:lnTo>
                  <a:lnTo>
                    <a:pt x="6" y="7"/>
                  </a:lnTo>
                  <a:lnTo>
                    <a:pt x="8" y="9"/>
                  </a:lnTo>
                  <a:lnTo>
                    <a:pt x="8" y="11"/>
                  </a:lnTo>
                  <a:lnTo>
                    <a:pt x="8" y="13"/>
                  </a:lnTo>
                  <a:lnTo>
                    <a:pt x="8" y="13"/>
                  </a:lnTo>
                  <a:lnTo>
                    <a:pt x="9" y="13"/>
                  </a:lnTo>
                  <a:lnTo>
                    <a:pt x="9" y="15"/>
                  </a:lnTo>
                  <a:lnTo>
                    <a:pt x="11" y="17"/>
                  </a:lnTo>
                  <a:lnTo>
                    <a:pt x="13" y="17"/>
                  </a:lnTo>
                  <a:lnTo>
                    <a:pt x="15" y="17"/>
                  </a:lnTo>
                  <a:lnTo>
                    <a:pt x="15" y="15"/>
                  </a:lnTo>
                  <a:lnTo>
                    <a:pt x="13" y="11"/>
                  </a:lnTo>
                  <a:lnTo>
                    <a:pt x="11" y="9"/>
                  </a:lnTo>
                  <a:lnTo>
                    <a:pt x="11" y="7"/>
                  </a:lnTo>
                  <a:lnTo>
                    <a:pt x="11" y="4"/>
                  </a:lnTo>
                  <a:lnTo>
                    <a:pt x="9"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4" name="Freeform 497"/>
            <p:cNvSpPr/>
            <p:nvPr/>
          </p:nvSpPr>
          <p:spPr bwMode="auto">
            <a:xfrm>
              <a:off x="5375157" y="2658563"/>
              <a:ext cx="22463" cy="25368"/>
            </a:xfrm>
            <a:custGeom>
              <a:avLst/>
              <a:gdLst>
                <a:gd name="T0" fmla="*/ 2 w 11"/>
                <a:gd name="T1" fmla="*/ 0 h 15"/>
                <a:gd name="T2" fmla="*/ 0 w 11"/>
                <a:gd name="T3" fmla="*/ 0 h 15"/>
                <a:gd name="T4" fmla="*/ 2 w 11"/>
                <a:gd name="T5" fmla="*/ 0 h 15"/>
                <a:gd name="T6" fmla="*/ 2 w 11"/>
                <a:gd name="T7" fmla="*/ 2 h 15"/>
                <a:gd name="T8" fmla="*/ 2 w 11"/>
                <a:gd name="T9" fmla="*/ 4 h 15"/>
                <a:gd name="T10" fmla="*/ 4 w 11"/>
                <a:gd name="T11" fmla="*/ 9 h 15"/>
                <a:gd name="T12" fmla="*/ 2 w 11"/>
                <a:gd name="T13" fmla="*/ 11 h 15"/>
                <a:gd name="T14" fmla="*/ 4 w 11"/>
                <a:gd name="T15" fmla="*/ 13 h 15"/>
                <a:gd name="T16" fmla="*/ 4 w 11"/>
                <a:gd name="T17" fmla="*/ 15 h 15"/>
                <a:gd name="T18" fmla="*/ 4 w 11"/>
                <a:gd name="T19" fmla="*/ 13 h 15"/>
                <a:gd name="T20" fmla="*/ 8 w 11"/>
                <a:gd name="T21" fmla="*/ 13 h 15"/>
                <a:gd name="T22" fmla="*/ 8 w 11"/>
                <a:gd name="T23" fmla="*/ 13 h 15"/>
                <a:gd name="T24" fmla="*/ 9 w 11"/>
                <a:gd name="T25" fmla="*/ 13 h 15"/>
                <a:gd name="T26" fmla="*/ 9 w 11"/>
                <a:gd name="T27" fmla="*/ 11 h 15"/>
                <a:gd name="T28" fmla="*/ 9 w 11"/>
                <a:gd name="T29" fmla="*/ 9 h 15"/>
                <a:gd name="T30" fmla="*/ 11 w 11"/>
                <a:gd name="T31" fmla="*/ 9 h 15"/>
                <a:gd name="T32" fmla="*/ 11 w 11"/>
                <a:gd name="T33" fmla="*/ 6 h 15"/>
                <a:gd name="T34" fmla="*/ 11 w 11"/>
                <a:gd name="T35" fmla="*/ 4 h 15"/>
                <a:gd name="T36" fmla="*/ 11 w 11"/>
                <a:gd name="T37" fmla="*/ 4 h 15"/>
                <a:gd name="T38" fmla="*/ 9 w 11"/>
                <a:gd name="T39" fmla="*/ 4 h 15"/>
                <a:gd name="T40" fmla="*/ 9 w 11"/>
                <a:gd name="T41" fmla="*/ 4 h 15"/>
                <a:gd name="T42" fmla="*/ 6 w 11"/>
                <a:gd name="T43" fmla="*/ 4 h 15"/>
                <a:gd name="T44" fmla="*/ 6 w 11"/>
                <a:gd name="T45" fmla="*/ 4 h 15"/>
                <a:gd name="T46" fmla="*/ 4 w 11"/>
                <a:gd name="T47" fmla="*/ 2 h 15"/>
                <a:gd name="T48" fmla="*/ 2 w 11"/>
                <a:gd name="T49" fmla="*/ 0 h 15"/>
                <a:gd name="T50" fmla="*/ 2 w 11"/>
                <a:gd name="T5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15">
                  <a:moveTo>
                    <a:pt x="2" y="0"/>
                  </a:moveTo>
                  <a:lnTo>
                    <a:pt x="0" y="0"/>
                  </a:lnTo>
                  <a:lnTo>
                    <a:pt x="2" y="0"/>
                  </a:lnTo>
                  <a:lnTo>
                    <a:pt x="2" y="2"/>
                  </a:lnTo>
                  <a:lnTo>
                    <a:pt x="2" y="4"/>
                  </a:lnTo>
                  <a:lnTo>
                    <a:pt x="4" y="9"/>
                  </a:lnTo>
                  <a:lnTo>
                    <a:pt x="2" y="11"/>
                  </a:lnTo>
                  <a:lnTo>
                    <a:pt x="4" y="13"/>
                  </a:lnTo>
                  <a:lnTo>
                    <a:pt x="4" y="15"/>
                  </a:lnTo>
                  <a:lnTo>
                    <a:pt x="4" y="13"/>
                  </a:lnTo>
                  <a:lnTo>
                    <a:pt x="8" y="13"/>
                  </a:lnTo>
                  <a:lnTo>
                    <a:pt x="8" y="13"/>
                  </a:lnTo>
                  <a:lnTo>
                    <a:pt x="9" y="13"/>
                  </a:lnTo>
                  <a:lnTo>
                    <a:pt x="9" y="11"/>
                  </a:lnTo>
                  <a:lnTo>
                    <a:pt x="9" y="9"/>
                  </a:lnTo>
                  <a:lnTo>
                    <a:pt x="11" y="9"/>
                  </a:lnTo>
                  <a:lnTo>
                    <a:pt x="11" y="6"/>
                  </a:lnTo>
                  <a:lnTo>
                    <a:pt x="11" y="4"/>
                  </a:lnTo>
                  <a:lnTo>
                    <a:pt x="11" y="4"/>
                  </a:lnTo>
                  <a:lnTo>
                    <a:pt x="9" y="4"/>
                  </a:lnTo>
                  <a:lnTo>
                    <a:pt x="9" y="4"/>
                  </a:lnTo>
                  <a:lnTo>
                    <a:pt x="6" y="4"/>
                  </a:lnTo>
                  <a:lnTo>
                    <a:pt x="6" y="4"/>
                  </a:lnTo>
                  <a:lnTo>
                    <a:pt x="4" y="2"/>
                  </a:lnTo>
                  <a:lnTo>
                    <a:pt x="2"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5" name="Freeform 498"/>
            <p:cNvSpPr/>
            <p:nvPr/>
          </p:nvSpPr>
          <p:spPr bwMode="auto">
            <a:xfrm>
              <a:off x="5391494" y="2680547"/>
              <a:ext cx="2043" cy="3382"/>
            </a:xfrm>
            <a:custGeom>
              <a:avLst/>
              <a:gdLst>
                <a:gd name="T0" fmla="*/ 1 w 1"/>
                <a:gd name="T1" fmla="*/ 2 h 2"/>
                <a:gd name="T2" fmla="*/ 1 w 1"/>
                <a:gd name="T3" fmla="*/ 0 h 2"/>
                <a:gd name="T4" fmla="*/ 1 w 1"/>
                <a:gd name="T5" fmla="*/ 0 h 2"/>
                <a:gd name="T6" fmla="*/ 0 w 1"/>
                <a:gd name="T7" fmla="*/ 0 h 2"/>
                <a:gd name="T8" fmla="*/ 1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0"/>
                  </a:lnTo>
                  <a:lnTo>
                    <a:pt x="1" y="0"/>
                  </a:lnTo>
                  <a:lnTo>
                    <a:pt x="0" y="0"/>
                  </a:lnTo>
                  <a:lnTo>
                    <a:pt x="1" y="2"/>
                  </a:lnTo>
                  <a:lnTo>
                    <a:pt x="1"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6" name="Freeform 499"/>
            <p:cNvSpPr/>
            <p:nvPr/>
          </p:nvSpPr>
          <p:spPr bwMode="auto">
            <a:xfrm>
              <a:off x="5393535" y="2673783"/>
              <a:ext cx="16336" cy="33823"/>
            </a:xfrm>
            <a:custGeom>
              <a:avLst/>
              <a:gdLst>
                <a:gd name="T0" fmla="*/ 6 w 8"/>
                <a:gd name="T1" fmla="*/ 6 h 20"/>
                <a:gd name="T2" fmla="*/ 8 w 8"/>
                <a:gd name="T3" fmla="*/ 6 h 20"/>
                <a:gd name="T4" fmla="*/ 8 w 8"/>
                <a:gd name="T5" fmla="*/ 4 h 20"/>
                <a:gd name="T6" fmla="*/ 6 w 8"/>
                <a:gd name="T7" fmla="*/ 0 h 20"/>
                <a:gd name="T8" fmla="*/ 4 w 8"/>
                <a:gd name="T9" fmla="*/ 0 h 20"/>
                <a:gd name="T10" fmla="*/ 4 w 8"/>
                <a:gd name="T11" fmla="*/ 0 h 20"/>
                <a:gd name="T12" fmla="*/ 2 w 8"/>
                <a:gd name="T13" fmla="*/ 2 h 20"/>
                <a:gd name="T14" fmla="*/ 2 w 8"/>
                <a:gd name="T15" fmla="*/ 2 h 20"/>
                <a:gd name="T16" fmla="*/ 2 w 8"/>
                <a:gd name="T17" fmla="*/ 6 h 20"/>
                <a:gd name="T18" fmla="*/ 2 w 8"/>
                <a:gd name="T19" fmla="*/ 9 h 20"/>
                <a:gd name="T20" fmla="*/ 2 w 8"/>
                <a:gd name="T21" fmla="*/ 9 h 20"/>
                <a:gd name="T22" fmla="*/ 0 w 8"/>
                <a:gd name="T23" fmla="*/ 11 h 20"/>
                <a:gd name="T24" fmla="*/ 0 w 8"/>
                <a:gd name="T25" fmla="*/ 15 h 20"/>
                <a:gd name="T26" fmla="*/ 0 w 8"/>
                <a:gd name="T27" fmla="*/ 17 h 20"/>
                <a:gd name="T28" fmla="*/ 2 w 8"/>
                <a:gd name="T29" fmla="*/ 17 h 20"/>
                <a:gd name="T30" fmla="*/ 4 w 8"/>
                <a:gd name="T31" fmla="*/ 18 h 20"/>
                <a:gd name="T32" fmla="*/ 4 w 8"/>
                <a:gd name="T33" fmla="*/ 18 h 20"/>
                <a:gd name="T34" fmla="*/ 6 w 8"/>
                <a:gd name="T35" fmla="*/ 20 h 20"/>
                <a:gd name="T36" fmla="*/ 6 w 8"/>
                <a:gd name="T37" fmla="*/ 20 h 20"/>
                <a:gd name="T38" fmla="*/ 6 w 8"/>
                <a:gd name="T39" fmla="*/ 18 h 20"/>
                <a:gd name="T40" fmla="*/ 6 w 8"/>
                <a:gd name="T41" fmla="*/ 17 h 20"/>
                <a:gd name="T42" fmla="*/ 6 w 8"/>
                <a:gd name="T43" fmla="*/ 15 h 20"/>
                <a:gd name="T44" fmla="*/ 6 w 8"/>
                <a:gd name="T45" fmla="*/ 13 h 20"/>
                <a:gd name="T46" fmla="*/ 6 w 8"/>
                <a:gd name="T47" fmla="*/ 9 h 20"/>
                <a:gd name="T48" fmla="*/ 6 w 8"/>
                <a:gd name="T49"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20">
                  <a:moveTo>
                    <a:pt x="6" y="6"/>
                  </a:moveTo>
                  <a:lnTo>
                    <a:pt x="8" y="6"/>
                  </a:lnTo>
                  <a:lnTo>
                    <a:pt x="8" y="4"/>
                  </a:lnTo>
                  <a:lnTo>
                    <a:pt x="6" y="0"/>
                  </a:lnTo>
                  <a:lnTo>
                    <a:pt x="4" y="0"/>
                  </a:lnTo>
                  <a:lnTo>
                    <a:pt x="4" y="0"/>
                  </a:lnTo>
                  <a:lnTo>
                    <a:pt x="2" y="2"/>
                  </a:lnTo>
                  <a:lnTo>
                    <a:pt x="2" y="2"/>
                  </a:lnTo>
                  <a:lnTo>
                    <a:pt x="2" y="6"/>
                  </a:lnTo>
                  <a:lnTo>
                    <a:pt x="2" y="9"/>
                  </a:lnTo>
                  <a:lnTo>
                    <a:pt x="2" y="9"/>
                  </a:lnTo>
                  <a:lnTo>
                    <a:pt x="0" y="11"/>
                  </a:lnTo>
                  <a:lnTo>
                    <a:pt x="0" y="15"/>
                  </a:lnTo>
                  <a:lnTo>
                    <a:pt x="0" y="17"/>
                  </a:lnTo>
                  <a:lnTo>
                    <a:pt x="2" y="17"/>
                  </a:lnTo>
                  <a:lnTo>
                    <a:pt x="4" y="18"/>
                  </a:lnTo>
                  <a:lnTo>
                    <a:pt x="4" y="18"/>
                  </a:lnTo>
                  <a:lnTo>
                    <a:pt x="6" y="20"/>
                  </a:lnTo>
                  <a:lnTo>
                    <a:pt x="6" y="20"/>
                  </a:lnTo>
                  <a:lnTo>
                    <a:pt x="6" y="18"/>
                  </a:lnTo>
                  <a:lnTo>
                    <a:pt x="6" y="17"/>
                  </a:lnTo>
                  <a:lnTo>
                    <a:pt x="6" y="15"/>
                  </a:lnTo>
                  <a:lnTo>
                    <a:pt x="6" y="13"/>
                  </a:lnTo>
                  <a:lnTo>
                    <a:pt x="6" y="9"/>
                  </a:lnTo>
                  <a:lnTo>
                    <a:pt x="6" y="6"/>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7" name="Freeform 500"/>
            <p:cNvSpPr/>
            <p:nvPr/>
          </p:nvSpPr>
          <p:spPr bwMode="auto">
            <a:xfrm>
              <a:off x="5420082" y="2658563"/>
              <a:ext cx="4084" cy="6765"/>
            </a:xfrm>
            <a:custGeom>
              <a:avLst/>
              <a:gdLst>
                <a:gd name="T0" fmla="*/ 2 w 2"/>
                <a:gd name="T1" fmla="*/ 4 h 4"/>
                <a:gd name="T2" fmla="*/ 2 w 2"/>
                <a:gd name="T3" fmla="*/ 4 h 4"/>
                <a:gd name="T4" fmla="*/ 2 w 2"/>
                <a:gd name="T5" fmla="*/ 2 h 4"/>
                <a:gd name="T6" fmla="*/ 0 w 2"/>
                <a:gd name="T7" fmla="*/ 2 h 4"/>
                <a:gd name="T8" fmla="*/ 0 w 2"/>
                <a:gd name="T9" fmla="*/ 0 h 4"/>
                <a:gd name="T10" fmla="*/ 0 w 2"/>
                <a:gd name="T11" fmla="*/ 2 h 4"/>
                <a:gd name="T12" fmla="*/ 0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2"/>
                  </a:lnTo>
                  <a:lnTo>
                    <a:pt x="0" y="2"/>
                  </a:lnTo>
                  <a:lnTo>
                    <a:pt x="0" y="0"/>
                  </a:lnTo>
                  <a:lnTo>
                    <a:pt x="0" y="2"/>
                  </a:lnTo>
                  <a:lnTo>
                    <a:pt x="0" y="4"/>
                  </a:lnTo>
                  <a:lnTo>
                    <a:pt x="2"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8" name="Freeform 501"/>
            <p:cNvSpPr/>
            <p:nvPr/>
          </p:nvSpPr>
          <p:spPr bwMode="auto">
            <a:xfrm>
              <a:off x="5420082" y="2665327"/>
              <a:ext cx="18379" cy="23676"/>
            </a:xfrm>
            <a:custGeom>
              <a:avLst/>
              <a:gdLst>
                <a:gd name="T0" fmla="*/ 0 w 9"/>
                <a:gd name="T1" fmla="*/ 2 h 14"/>
                <a:gd name="T2" fmla="*/ 2 w 9"/>
                <a:gd name="T3" fmla="*/ 4 h 14"/>
                <a:gd name="T4" fmla="*/ 2 w 9"/>
                <a:gd name="T5" fmla="*/ 5 h 14"/>
                <a:gd name="T6" fmla="*/ 4 w 9"/>
                <a:gd name="T7" fmla="*/ 5 h 14"/>
                <a:gd name="T8" fmla="*/ 4 w 9"/>
                <a:gd name="T9" fmla="*/ 7 h 14"/>
                <a:gd name="T10" fmla="*/ 5 w 9"/>
                <a:gd name="T11" fmla="*/ 13 h 14"/>
                <a:gd name="T12" fmla="*/ 5 w 9"/>
                <a:gd name="T13" fmla="*/ 14 h 14"/>
                <a:gd name="T14" fmla="*/ 7 w 9"/>
                <a:gd name="T15" fmla="*/ 14 h 14"/>
                <a:gd name="T16" fmla="*/ 7 w 9"/>
                <a:gd name="T17" fmla="*/ 13 h 14"/>
                <a:gd name="T18" fmla="*/ 7 w 9"/>
                <a:gd name="T19" fmla="*/ 13 h 14"/>
                <a:gd name="T20" fmla="*/ 9 w 9"/>
                <a:gd name="T21" fmla="*/ 13 h 14"/>
                <a:gd name="T22" fmla="*/ 7 w 9"/>
                <a:gd name="T23" fmla="*/ 11 h 14"/>
                <a:gd name="T24" fmla="*/ 7 w 9"/>
                <a:gd name="T25" fmla="*/ 9 h 14"/>
                <a:gd name="T26" fmla="*/ 5 w 9"/>
                <a:gd name="T27" fmla="*/ 7 h 14"/>
                <a:gd name="T28" fmla="*/ 5 w 9"/>
                <a:gd name="T29" fmla="*/ 4 h 14"/>
                <a:gd name="T30" fmla="*/ 4 w 9"/>
                <a:gd name="T31" fmla="*/ 0 h 14"/>
                <a:gd name="T32" fmla="*/ 2 w 9"/>
                <a:gd name="T33" fmla="*/ 2 h 14"/>
                <a:gd name="T34" fmla="*/ 2 w 9"/>
                <a:gd name="T35" fmla="*/ 0 h 14"/>
                <a:gd name="T36" fmla="*/ 0 w 9"/>
                <a:gd name="T37" fmla="*/ 0 h 14"/>
                <a:gd name="T38" fmla="*/ 0 w 9"/>
                <a:gd name="T39" fmla="*/ 0 h 14"/>
                <a:gd name="T40" fmla="*/ 0 w 9"/>
                <a:gd name="T41" fmla="*/ 0 h 14"/>
                <a:gd name="T42" fmla="*/ 0 w 9"/>
                <a:gd name="T4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14">
                  <a:moveTo>
                    <a:pt x="0" y="2"/>
                  </a:moveTo>
                  <a:lnTo>
                    <a:pt x="2" y="4"/>
                  </a:lnTo>
                  <a:lnTo>
                    <a:pt x="2" y="5"/>
                  </a:lnTo>
                  <a:lnTo>
                    <a:pt x="4" y="5"/>
                  </a:lnTo>
                  <a:lnTo>
                    <a:pt x="4" y="7"/>
                  </a:lnTo>
                  <a:lnTo>
                    <a:pt x="5" y="13"/>
                  </a:lnTo>
                  <a:lnTo>
                    <a:pt x="5" y="14"/>
                  </a:lnTo>
                  <a:lnTo>
                    <a:pt x="7" y="14"/>
                  </a:lnTo>
                  <a:lnTo>
                    <a:pt x="7" y="13"/>
                  </a:lnTo>
                  <a:lnTo>
                    <a:pt x="7" y="13"/>
                  </a:lnTo>
                  <a:lnTo>
                    <a:pt x="9" y="13"/>
                  </a:lnTo>
                  <a:lnTo>
                    <a:pt x="7" y="11"/>
                  </a:lnTo>
                  <a:lnTo>
                    <a:pt x="7" y="9"/>
                  </a:lnTo>
                  <a:lnTo>
                    <a:pt x="5" y="7"/>
                  </a:lnTo>
                  <a:lnTo>
                    <a:pt x="5" y="4"/>
                  </a:lnTo>
                  <a:lnTo>
                    <a:pt x="4" y="0"/>
                  </a:lnTo>
                  <a:lnTo>
                    <a:pt x="2" y="2"/>
                  </a:lnTo>
                  <a:lnTo>
                    <a:pt x="2" y="0"/>
                  </a:lnTo>
                  <a:lnTo>
                    <a:pt x="0" y="0"/>
                  </a:lnTo>
                  <a:lnTo>
                    <a:pt x="0" y="0"/>
                  </a:lnTo>
                  <a:lnTo>
                    <a:pt x="0" y="0"/>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99" name="Freeform 502"/>
            <p:cNvSpPr/>
            <p:nvPr/>
          </p:nvSpPr>
          <p:spPr bwMode="auto">
            <a:xfrm>
              <a:off x="5442543" y="2683930"/>
              <a:ext cx="4084" cy="11839"/>
            </a:xfrm>
            <a:custGeom>
              <a:avLst/>
              <a:gdLst>
                <a:gd name="T0" fmla="*/ 0 w 2"/>
                <a:gd name="T1" fmla="*/ 0 h 7"/>
                <a:gd name="T2" fmla="*/ 0 w 2"/>
                <a:gd name="T3" fmla="*/ 2 h 7"/>
                <a:gd name="T4" fmla="*/ 0 w 2"/>
                <a:gd name="T5" fmla="*/ 3 h 7"/>
                <a:gd name="T6" fmla="*/ 0 w 2"/>
                <a:gd name="T7" fmla="*/ 3 h 7"/>
                <a:gd name="T8" fmla="*/ 2 w 2"/>
                <a:gd name="T9" fmla="*/ 5 h 7"/>
                <a:gd name="T10" fmla="*/ 2 w 2"/>
                <a:gd name="T11" fmla="*/ 7 h 7"/>
                <a:gd name="T12" fmla="*/ 2 w 2"/>
                <a:gd name="T13" fmla="*/ 5 h 7"/>
                <a:gd name="T14" fmla="*/ 2 w 2"/>
                <a:gd name="T15" fmla="*/ 0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0"/>
                  </a:moveTo>
                  <a:lnTo>
                    <a:pt x="0" y="2"/>
                  </a:lnTo>
                  <a:lnTo>
                    <a:pt x="0" y="3"/>
                  </a:lnTo>
                  <a:lnTo>
                    <a:pt x="0" y="3"/>
                  </a:lnTo>
                  <a:lnTo>
                    <a:pt x="2" y="5"/>
                  </a:lnTo>
                  <a:lnTo>
                    <a:pt x="2" y="7"/>
                  </a:lnTo>
                  <a:lnTo>
                    <a:pt x="2" y="5"/>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0" name="Freeform 503"/>
            <p:cNvSpPr/>
            <p:nvPr/>
          </p:nvSpPr>
          <p:spPr bwMode="auto">
            <a:xfrm>
              <a:off x="5450711" y="2689004"/>
              <a:ext cx="2043" cy="6765"/>
            </a:xfrm>
            <a:custGeom>
              <a:avLst/>
              <a:gdLst>
                <a:gd name="T0" fmla="*/ 1 w 1"/>
                <a:gd name="T1" fmla="*/ 2 h 4"/>
                <a:gd name="T2" fmla="*/ 0 w 1"/>
                <a:gd name="T3" fmla="*/ 0 h 4"/>
                <a:gd name="T4" fmla="*/ 0 w 1"/>
                <a:gd name="T5" fmla="*/ 2 h 4"/>
                <a:gd name="T6" fmla="*/ 1 w 1"/>
                <a:gd name="T7" fmla="*/ 2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lnTo>
                    <a:pt x="0" y="0"/>
                  </a:lnTo>
                  <a:lnTo>
                    <a:pt x="0" y="2"/>
                  </a:lnTo>
                  <a:lnTo>
                    <a:pt x="1" y="2"/>
                  </a:lnTo>
                  <a:lnTo>
                    <a:pt x="1" y="4"/>
                  </a:lnTo>
                  <a:lnTo>
                    <a:pt x="1"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1" name="Freeform 504"/>
            <p:cNvSpPr/>
            <p:nvPr/>
          </p:nvSpPr>
          <p:spPr bwMode="auto">
            <a:xfrm>
              <a:off x="5409871" y="2668710"/>
              <a:ext cx="6127" cy="33823"/>
            </a:xfrm>
            <a:custGeom>
              <a:avLst/>
              <a:gdLst>
                <a:gd name="T0" fmla="*/ 1 w 3"/>
                <a:gd name="T1" fmla="*/ 0 h 20"/>
                <a:gd name="T2" fmla="*/ 1 w 3"/>
                <a:gd name="T3" fmla="*/ 0 h 20"/>
                <a:gd name="T4" fmla="*/ 1 w 3"/>
                <a:gd name="T5" fmla="*/ 2 h 20"/>
                <a:gd name="T6" fmla="*/ 1 w 3"/>
                <a:gd name="T7" fmla="*/ 3 h 20"/>
                <a:gd name="T8" fmla="*/ 1 w 3"/>
                <a:gd name="T9" fmla="*/ 9 h 20"/>
                <a:gd name="T10" fmla="*/ 0 w 3"/>
                <a:gd name="T11" fmla="*/ 12 h 20"/>
                <a:gd name="T12" fmla="*/ 0 w 3"/>
                <a:gd name="T13" fmla="*/ 14 h 20"/>
                <a:gd name="T14" fmla="*/ 0 w 3"/>
                <a:gd name="T15" fmla="*/ 18 h 20"/>
                <a:gd name="T16" fmla="*/ 0 w 3"/>
                <a:gd name="T17" fmla="*/ 20 h 20"/>
                <a:gd name="T18" fmla="*/ 1 w 3"/>
                <a:gd name="T19" fmla="*/ 20 h 20"/>
                <a:gd name="T20" fmla="*/ 1 w 3"/>
                <a:gd name="T21" fmla="*/ 18 h 20"/>
                <a:gd name="T22" fmla="*/ 1 w 3"/>
                <a:gd name="T23" fmla="*/ 14 h 20"/>
                <a:gd name="T24" fmla="*/ 1 w 3"/>
                <a:gd name="T25" fmla="*/ 12 h 20"/>
                <a:gd name="T26" fmla="*/ 3 w 3"/>
                <a:gd name="T27" fmla="*/ 9 h 20"/>
                <a:gd name="T28" fmla="*/ 3 w 3"/>
                <a:gd name="T29" fmla="*/ 7 h 20"/>
                <a:gd name="T30" fmla="*/ 3 w 3"/>
                <a:gd name="T31" fmla="*/ 3 h 20"/>
                <a:gd name="T32" fmla="*/ 3 w 3"/>
                <a:gd name="T33" fmla="*/ 2 h 20"/>
                <a:gd name="T34" fmla="*/ 1 w 3"/>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20">
                  <a:moveTo>
                    <a:pt x="1" y="0"/>
                  </a:moveTo>
                  <a:lnTo>
                    <a:pt x="1" y="0"/>
                  </a:lnTo>
                  <a:lnTo>
                    <a:pt x="1" y="2"/>
                  </a:lnTo>
                  <a:lnTo>
                    <a:pt x="1" y="3"/>
                  </a:lnTo>
                  <a:lnTo>
                    <a:pt x="1" y="9"/>
                  </a:lnTo>
                  <a:lnTo>
                    <a:pt x="0" y="12"/>
                  </a:lnTo>
                  <a:lnTo>
                    <a:pt x="0" y="14"/>
                  </a:lnTo>
                  <a:lnTo>
                    <a:pt x="0" y="18"/>
                  </a:lnTo>
                  <a:lnTo>
                    <a:pt x="0" y="20"/>
                  </a:lnTo>
                  <a:lnTo>
                    <a:pt x="1" y="20"/>
                  </a:lnTo>
                  <a:lnTo>
                    <a:pt x="1" y="18"/>
                  </a:lnTo>
                  <a:lnTo>
                    <a:pt x="1" y="14"/>
                  </a:lnTo>
                  <a:lnTo>
                    <a:pt x="1" y="12"/>
                  </a:lnTo>
                  <a:lnTo>
                    <a:pt x="3" y="9"/>
                  </a:lnTo>
                  <a:lnTo>
                    <a:pt x="3" y="7"/>
                  </a:lnTo>
                  <a:lnTo>
                    <a:pt x="3" y="3"/>
                  </a:lnTo>
                  <a:lnTo>
                    <a:pt x="3" y="2"/>
                  </a:lnTo>
                  <a:lnTo>
                    <a:pt x="1"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2" name="Freeform 505"/>
            <p:cNvSpPr/>
            <p:nvPr/>
          </p:nvSpPr>
          <p:spPr bwMode="auto">
            <a:xfrm>
              <a:off x="5415998" y="2689004"/>
              <a:ext cx="12252" cy="10147"/>
            </a:xfrm>
            <a:custGeom>
              <a:avLst/>
              <a:gdLst>
                <a:gd name="T0" fmla="*/ 0 w 6"/>
                <a:gd name="T1" fmla="*/ 2 h 6"/>
                <a:gd name="T2" fmla="*/ 0 w 6"/>
                <a:gd name="T3" fmla="*/ 2 h 6"/>
                <a:gd name="T4" fmla="*/ 0 w 6"/>
                <a:gd name="T5" fmla="*/ 2 h 6"/>
                <a:gd name="T6" fmla="*/ 0 w 6"/>
                <a:gd name="T7" fmla="*/ 4 h 6"/>
                <a:gd name="T8" fmla="*/ 0 w 6"/>
                <a:gd name="T9" fmla="*/ 6 h 6"/>
                <a:gd name="T10" fmla="*/ 2 w 6"/>
                <a:gd name="T11" fmla="*/ 6 h 6"/>
                <a:gd name="T12" fmla="*/ 4 w 6"/>
                <a:gd name="T13" fmla="*/ 6 h 6"/>
                <a:gd name="T14" fmla="*/ 6 w 6"/>
                <a:gd name="T15" fmla="*/ 6 h 6"/>
                <a:gd name="T16" fmla="*/ 6 w 6"/>
                <a:gd name="T17" fmla="*/ 4 h 6"/>
                <a:gd name="T18" fmla="*/ 6 w 6"/>
                <a:gd name="T19" fmla="*/ 2 h 6"/>
                <a:gd name="T20" fmla="*/ 6 w 6"/>
                <a:gd name="T21" fmla="*/ 2 h 6"/>
                <a:gd name="T22" fmla="*/ 6 w 6"/>
                <a:gd name="T23" fmla="*/ 0 h 6"/>
                <a:gd name="T24" fmla="*/ 4 w 6"/>
                <a:gd name="T25" fmla="*/ 0 h 6"/>
                <a:gd name="T26" fmla="*/ 2 w 6"/>
                <a:gd name="T27" fmla="*/ 0 h 6"/>
                <a:gd name="T28" fmla="*/ 2 w 6"/>
                <a:gd name="T29" fmla="*/ 0 h 6"/>
                <a:gd name="T30" fmla="*/ 0 w 6"/>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0" y="2"/>
                  </a:moveTo>
                  <a:lnTo>
                    <a:pt x="0" y="2"/>
                  </a:lnTo>
                  <a:lnTo>
                    <a:pt x="0" y="2"/>
                  </a:lnTo>
                  <a:lnTo>
                    <a:pt x="0" y="4"/>
                  </a:lnTo>
                  <a:lnTo>
                    <a:pt x="0" y="6"/>
                  </a:lnTo>
                  <a:lnTo>
                    <a:pt x="2" y="6"/>
                  </a:lnTo>
                  <a:lnTo>
                    <a:pt x="4" y="6"/>
                  </a:lnTo>
                  <a:lnTo>
                    <a:pt x="6" y="6"/>
                  </a:lnTo>
                  <a:lnTo>
                    <a:pt x="6" y="4"/>
                  </a:lnTo>
                  <a:lnTo>
                    <a:pt x="6" y="2"/>
                  </a:lnTo>
                  <a:lnTo>
                    <a:pt x="6" y="2"/>
                  </a:lnTo>
                  <a:lnTo>
                    <a:pt x="6" y="0"/>
                  </a:lnTo>
                  <a:lnTo>
                    <a:pt x="4" y="0"/>
                  </a:lnTo>
                  <a:lnTo>
                    <a:pt x="2" y="0"/>
                  </a:lnTo>
                  <a:lnTo>
                    <a:pt x="2" y="0"/>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3" name="Freeform 506"/>
            <p:cNvSpPr/>
            <p:nvPr/>
          </p:nvSpPr>
          <p:spPr bwMode="auto">
            <a:xfrm>
              <a:off x="5391494" y="2695768"/>
              <a:ext cx="77597" cy="76103"/>
            </a:xfrm>
            <a:custGeom>
              <a:avLst/>
              <a:gdLst>
                <a:gd name="T0" fmla="*/ 27 w 38"/>
                <a:gd name="T1" fmla="*/ 0 h 45"/>
                <a:gd name="T2" fmla="*/ 25 w 38"/>
                <a:gd name="T3" fmla="*/ 0 h 45"/>
                <a:gd name="T4" fmla="*/ 27 w 38"/>
                <a:gd name="T5" fmla="*/ 5 h 45"/>
                <a:gd name="T6" fmla="*/ 25 w 38"/>
                <a:gd name="T7" fmla="*/ 9 h 45"/>
                <a:gd name="T8" fmla="*/ 23 w 38"/>
                <a:gd name="T9" fmla="*/ 9 h 45"/>
                <a:gd name="T10" fmla="*/ 19 w 38"/>
                <a:gd name="T11" fmla="*/ 11 h 45"/>
                <a:gd name="T12" fmla="*/ 19 w 38"/>
                <a:gd name="T13" fmla="*/ 13 h 45"/>
                <a:gd name="T14" fmla="*/ 18 w 38"/>
                <a:gd name="T15" fmla="*/ 14 h 45"/>
                <a:gd name="T16" fmla="*/ 14 w 38"/>
                <a:gd name="T17" fmla="*/ 18 h 45"/>
                <a:gd name="T18" fmla="*/ 12 w 38"/>
                <a:gd name="T19" fmla="*/ 13 h 45"/>
                <a:gd name="T20" fmla="*/ 9 w 38"/>
                <a:gd name="T21" fmla="*/ 13 h 45"/>
                <a:gd name="T22" fmla="*/ 7 w 38"/>
                <a:gd name="T23" fmla="*/ 14 h 45"/>
                <a:gd name="T24" fmla="*/ 1 w 38"/>
                <a:gd name="T25" fmla="*/ 18 h 45"/>
                <a:gd name="T26" fmla="*/ 0 w 38"/>
                <a:gd name="T27" fmla="*/ 24 h 45"/>
                <a:gd name="T28" fmla="*/ 0 w 38"/>
                <a:gd name="T29" fmla="*/ 31 h 45"/>
                <a:gd name="T30" fmla="*/ 1 w 38"/>
                <a:gd name="T31" fmla="*/ 31 h 45"/>
                <a:gd name="T32" fmla="*/ 5 w 38"/>
                <a:gd name="T33" fmla="*/ 22 h 45"/>
                <a:gd name="T34" fmla="*/ 7 w 38"/>
                <a:gd name="T35" fmla="*/ 24 h 45"/>
                <a:gd name="T36" fmla="*/ 7 w 38"/>
                <a:gd name="T37" fmla="*/ 25 h 45"/>
                <a:gd name="T38" fmla="*/ 10 w 38"/>
                <a:gd name="T39" fmla="*/ 24 h 45"/>
                <a:gd name="T40" fmla="*/ 10 w 38"/>
                <a:gd name="T41" fmla="*/ 24 h 45"/>
                <a:gd name="T42" fmla="*/ 12 w 38"/>
                <a:gd name="T43" fmla="*/ 20 h 45"/>
                <a:gd name="T44" fmla="*/ 14 w 38"/>
                <a:gd name="T45" fmla="*/ 22 h 45"/>
                <a:gd name="T46" fmla="*/ 18 w 38"/>
                <a:gd name="T47" fmla="*/ 25 h 45"/>
                <a:gd name="T48" fmla="*/ 16 w 38"/>
                <a:gd name="T49" fmla="*/ 29 h 45"/>
                <a:gd name="T50" fmla="*/ 18 w 38"/>
                <a:gd name="T51" fmla="*/ 33 h 45"/>
                <a:gd name="T52" fmla="*/ 19 w 38"/>
                <a:gd name="T53" fmla="*/ 38 h 45"/>
                <a:gd name="T54" fmla="*/ 25 w 38"/>
                <a:gd name="T55" fmla="*/ 42 h 45"/>
                <a:gd name="T56" fmla="*/ 27 w 38"/>
                <a:gd name="T57" fmla="*/ 42 h 45"/>
                <a:gd name="T58" fmla="*/ 29 w 38"/>
                <a:gd name="T59" fmla="*/ 42 h 45"/>
                <a:gd name="T60" fmla="*/ 30 w 38"/>
                <a:gd name="T61" fmla="*/ 45 h 45"/>
                <a:gd name="T62" fmla="*/ 32 w 38"/>
                <a:gd name="T63" fmla="*/ 40 h 45"/>
                <a:gd name="T64" fmla="*/ 29 w 38"/>
                <a:gd name="T65" fmla="*/ 34 h 45"/>
                <a:gd name="T66" fmla="*/ 29 w 38"/>
                <a:gd name="T67" fmla="*/ 31 h 45"/>
                <a:gd name="T68" fmla="*/ 30 w 38"/>
                <a:gd name="T69" fmla="*/ 25 h 45"/>
                <a:gd name="T70" fmla="*/ 32 w 38"/>
                <a:gd name="T71" fmla="*/ 27 h 45"/>
                <a:gd name="T72" fmla="*/ 34 w 38"/>
                <a:gd name="T73" fmla="*/ 33 h 45"/>
                <a:gd name="T74" fmla="*/ 36 w 38"/>
                <a:gd name="T75" fmla="*/ 36 h 45"/>
                <a:gd name="T76" fmla="*/ 36 w 38"/>
                <a:gd name="T77" fmla="*/ 29 h 45"/>
                <a:gd name="T78" fmla="*/ 38 w 38"/>
                <a:gd name="T79" fmla="*/ 27 h 45"/>
                <a:gd name="T80" fmla="*/ 36 w 38"/>
                <a:gd name="T81" fmla="*/ 22 h 45"/>
                <a:gd name="T82" fmla="*/ 36 w 38"/>
                <a:gd name="T83" fmla="*/ 16 h 45"/>
                <a:gd name="T84" fmla="*/ 34 w 38"/>
                <a:gd name="T85" fmla="*/ 13 h 45"/>
                <a:gd name="T86" fmla="*/ 34 w 38"/>
                <a:gd name="T87" fmla="*/ 11 h 45"/>
                <a:gd name="T88" fmla="*/ 32 w 38"/>
                <a:gd name="T89" fmla="*/ 5 h 45"/>
                <a:gd name="T90" fmla="*/ 30 w 38"/>
                <a:gd name="T91" fmla="*/ 5 h 45"/>
                <a:gd name="T92" fmla="*/ 29 w 38"/>
                <a:gd name="T9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 h="45">
                  <a:moveTo>
                    <a:pt x="29" y="2"/>
                  </a:moveTo>
                  <a:lnTo>
                    <a:pt x="27" y="0"/>
                  </a:lnTo>
                  <a:lnTo>
                    <a:pt x="25" y="0"/>
                  </a:lnTo>
                  <a:lnTo>
                    <a:pt x="25" y="0"/>
                  </a:lnTo>
                  <a:lnTo>
                    <a:pt x="25" y="2"/>
                  </a:lnTo>
                  <a:lnTo>
                    <a:pt x="27" y="5"/>
                  </a:lnTo>
                  <a:lnTo>
                    <a:pt x="27" y="7"/>
                  </a:lnTo>
                  <a:lnTo>
                    <a:pt x="25" y="9"/>
                  </a:lnTo>
                  <a:lnTo>
                    <a:pt x="25" y="7"/>
                  </a:lnTo>
                  <a:lnTo>
                    <a:pt x="23" y="9"/>
                  </a:lnTo>
                  <a:lnTo>
                    <a:pt x="21" y="9"/>
                  </a:lnTo>
                  <a:lnTo>
                    <a:pt x="19" y="11"/>
                  </a:lnTo>
                  <a:lnTo>
                    <a:pt x="19" y="11"/>
                  </a:lnTo>
                  <a:lnTo>
                    <a:pt x="19" y="13"/>
                  </a:lnTo>
                  <a:lnTo>
                    <a:pt x="19" y="13"/>
                  </a:lnTo>
                  <a:lnTo>
                    <a:pt x="18" y="14"/>
                  </a:lnTo>
                  <a:lnTo>
                    <a:pt x="16" y="16"/>
                  </a:lnTo>
                  <a:lnTo>
                    <a:pt x="14" y="18"/>
                  </a:lnTo>
                  <a:lnTo>
                    <a:pt x="14" y="14"/>
                  </a:lnTo>
                  <a:lnTo>
                    <a:pt x="12" y="13"/>
                  </a:lnTo>
                  <a:lnTo>
                    <a:pt x="10" y="11"/>
                  </a:lnTo>
                  <a:lnTo>
                    <a:pt x="9" y="13"/>
                  </a:lnTo>
                  <a:lnTo>
                    <a:pt x="7" y="14"/>
                  </a:lnTo>
                  <a:lnTo>
                    <a:pt x="7" y="14"/>
                  </a:lnTo>
                  <a:lnTo>
                    <a:pt x="7" y="16"/>
                  </a:lnTo>
                  <a:lnTo>
                    <a:pt x="1" y="18"/>
                  </a:lnTo>
                  <a:lnTo>
                    <a:pt x="1" y="20"/>
                  </a:lnTo>
                  <a:lnTo>
                    <a:pt x="0" y="24"/>
                  </a:lnTo>
                  <a:lnTo>
                    <a:pt x="0" y="29"/>
                  </a:lnTo>
                  <a:lnTo>
                    <a:pt x="0" y="31"/>
                  </a:lnTo>
                  <a:lnTo>
                    <a:pt x="1" y="31"/>
                  </a:lnTo>
                  <a:lnTo>
                    <a:pt x="1" y="31"/>
                  </a:lnTo>
                  <a:lnTo>
                    <a:pt x="3" y="24"/>
                  </a:lnTo>
                  <a:lnTo>
                    <a:pt x="5" y="22"/>
                  </a:lnTo>
                  <a:lnTo>
                    <a:pt x="7" y="22"/>
                  </a:lnTo>
                  <a:lnTo>
                    <a:pt x="7" y="24"/>
                  </a:lnTo>
                  <a:lnTo>
                    <a:pt x="7" y="25"/>
                  </a:lnTo>
                  <a:lnTo>
                    <a:pt x="7" y="25"/>
                  </a:lnTo>
                  <a:lnTo>
                    <a:pt x="9" y="22"/>
                  </a:lnTo>
                  <a:lnTo>
                    <a:pt x="10" y="24"/>
                  </a:lnTo>
                  <a:lnTo>
                    <a:pt x="10" y="24"/>
                  </a:lnTo>
                  <a:lnTo>
                    <a:pt x="10" y="24"/>
                  </a:lnTo>
                  <a:lnTo>
                    <a:pt x="10" y="24"/>
                  </a:lnTo>
                  <a:lnTo>
                    <a:pt x="12" y="20"/>
                  </a:lnTo>
                  <a:lnTo>
                    <a:pt x="14" y="20"/>
                  </a:lnTo>
                  <a:lnTo>
                    <a:pt x="14" y="22"/>
                  </a:lnTo>
                  <a:lnTo>
                    <a:pt x="16" y="24"/>
                  </a:lnTo>
                  <a:lnTo>
                    <a:pt x="18" y="25"/>
                  </a:lnTo>
                  <a:lnTo>
                    <a:pt x="18" y="27"/>
                  </a:lnTo>
                  <a:lnTo>
                    <a:pt x="16" y="29"/>
                  </a:lnTo>
                  <a:lnTo>
                    <a:pt x="18" y="33"/>
                  </a:lnTo>
                  <a:lnTo>
                    <a:pt x="18" y="33"/>
                  </a:lnTo>
                  <a:lnTo>
                    <a:pt x="18" y="36"/>
                  </a:lnTo>
                  <a:lnTo>
                    <a:pt x="19" y="38"/>
                  </a:lnTo>
                  <a:lnTo>
                    <a:pt x="19" y="38"/>
                  </a:lnTo>
                  <a:lnTo>
                    <a:pt x="25" y="42"/>
                  </a:lnTo>
                  <a:lnTo>
                    <a:pt x="25" y="42"/>
                  </a:lnTo>
                  <a:lnTo>
                    <a:pt x="27" y="42"/>
                  </a:lnTo>
                  <a:lnTo>
                    <a:pt x="29" y="40"/>
                  </a:lnTo>
                  <a:lnTo>
                    <a:pt x="29" y="42"/>
                  </a:lnTo>
                  <a:lnTo>
                    <a:pt x="29" y="43"/>
                  </a:lnTo>
                  <a:lnTo>
                    <a:pt x="30" y="45"/>
                  </a:lnTo>
                  <a:lnTo>
                    <a:pt x="32" y="40"/>
                  </a:lnTo>
                  <a:lnTo>
                    <a:pt x="32" y="40"/>
                  </a:lnTo>
                  <a:lnTo>
                    <a:pt x="30" y="36"/>
                  </a:lnTo>
                  <a:lnTo>
                    <a:pt x="29" y="34"/>
                  </a:lnTo>
                  <a:lnTo>
                    <a:pt x="29" y="33"/>
                  </a:lnTo>
                  <a:lnTo>
                    <a:pt x="29" y="31"/>
                  </a:lnTo>
                  <a:lnTo>
                    <a:pt x="30" y="27"/>
                  </a:lnTo>
                  <a:lnTo>
                    <a:pt x="30" y="25"/>
                  </a:lnTo>
                  <a:lnTo>
                    <a:pt x="32" y="25"/>
                  </a:lnTo>
                  <a:lnTo>
                    <a:pt x="32" y="27"/>
                  </a:lnTo>
                  <a:lnTo>
                    <a:pt x="34" y="29"/>
                  </a:lnTo>
                  <a:lnTo>
                    <a:pt x="34" y="33"/>
                  </a:lnTo>
                  <a:lnTo>
                    <a:pt x="34" y="34"/>
                  </a:lnTo>
                  <a:lnTo>
                    <a:pt x="36" y="36"/>
                  </a:lnTo>
                  <a:lnTo>
                    <a:pt x="36" y="31"/>
                  </a:lnTo>
                  <a:lnTo>
                    <a:pt x="36" y="29"/>
                  </a:lnTo>
                  <a:lnTo>
                    <a:pt x="38" y="29"/>
                  </a:lnTo>
                  <a:lnTo>
                    <a:pt x="38" y="27"/>
                  </a:lnTo>
                  <a:lnTo>
                    <a:pt x="38" y="24"/>
                  </a:lnTo>
                  <a:lnTo>
                    <a:pt x="36" y="22"/>
                  </a:lnTo>
                  <a:lnTo>
                    <a:pt x="36" y="20"/>
                  </a:lnTo>
                  <a:lnTo>
                    <a:pt x="36" y="16"/>
                  </a:lnTo>
                  <a:lnTo>
                    <a:pt x="34" y="16"/>
                  </a:lnTo>
                  <a:lnTo>
                    <a:pt x="34" y="13"/>
                  </a:lnTo>
                  <a:lnTo>
                    <a:pt x="32" y="13"/>
                  </a:lnTo>
                  <a:lnTo>
                    <a:pt x="34" y="11"/>
                  </a:lnTo>
                  <a:lnTo>
                    <a:pt x="34" y="9"/>
                  </a:lnTo>
                  <a:lnTo>
                    <a:pt x="32" y="5"/>
                  </a:lnTo>
                  <a:lnTo>
                    <a:pt x="30" y="5"/>
                  </a:lnTo>
                  <a:lnTo>
                    <a:pt x="30" y="5"/>
                  </a:lnTo>
                  <a:lnTo>
                    <a:pt x="29" y="2"/>
                  </a:lnTo>
                  <a:lnTo>
                    <a:pt x="29"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4" name="Freeform 507"/>
            <p:cNvSpPr/>
            <p:nvPr/>
          </p:nvSpPr>
          <p:spPr bwMode="auto">
            <a:xfrm>
              <a:off x="5391494" y="2751577"/>
              <a:ext cx="6127" cy="5074"/>
            </a:xfrm>
            <a:custGeom>
              <a:avLst/>
              <a:gdLst>
                <a:gd name="T0" fmla="*/ 1 w 3"/>
                <a:gd name="T1" fmla="*/ 3 h 3"/>
                <a:gd name="T2" fmla="*/ 1 w 3"/>
                <a:gd name="T3" fmla="*/ 3 h 3"/>
                <a:gd name="T4" fmla="*/ 3 w 3"/>
                <a:gd name="T5" fmla="*/ 1 h 3"/>
                <a:gd name="T6" fmla="*/ 3 w 3"/>
                <a:gd name="T7" fmla="*/ 0 h 3"/>
                <a:gd name="T8" fmla="*/ 1 w 3"/>
                <a:gd name="T9" fmla="*/ 0 h 3"/>
                <a:gd name="T10" fmla="*/ 0 w 3"/>
                <a:gd name="T11" fmla="*/ 0 h 3"/>
                <a:gd name="T12" fmla="*/ 0 w 3"/>
                <a:gd name="T13" fmla="*/ 1 h 3"/>
                <a:gd name="T14" fmla="*/ 0 w 3"/>
                <a:gd name="T15" fmla="*/ 1 h 3"/>
                <a:gd name="T16" fmla="*/ 1 w 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3"/>
                  </a:moveTo>
                  <a:lnTo>
                    <a:pt x="1" y="3"/>
                  </a:lnTo>
                  <a:lnTo>
                    <a:pt x="3" y="1"/>
                  </a:lnTo>
                  <a:lnTo>
                    <a:pt x="3" y="0"/>
                  </a:lnTo>
                  <a:lnTo>
                    <a:pt x="1" y="0"/>
                  </a:lnTo>
                  <a:lnTo>
                    <a:pt x="0" y="0"/>
                  </a:lnTo>
                  <a:lnTo>
                    <a:pt x="0" y="1"/>
                  </a:lnTo>
                  <a:lnTo>
                    <a:pt x="0" y="1"/>
                  </a:lnTo>
                  <a:lnTo>
                    <a:pt x="1"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5" name="Freeform 508"/>
            <p:cNvSpPr/>
            <p:nvPr/>
          </p:nvSpPr>
          <p:spPr bwMode="auto">
            <a:xfrm>
              <a:off x="5287350" y="2420107"/>
              <a:ext cx="22463" cy="59192"/>
            </a:xfrm>
            <a:custGeom>
              <a:avLst/>
              <a:gdLst>
                <a:gd name="T0" fmla="*/ 5 w 11"/>
                <a:gd name="T1" fmla="*/ 0 h 35"/>
                <a:gd name="T2" fmla="*/ 5 w 11"/>
                <a:gd name="T3" fmla="*/ 0 h 35"/>
                <a:gd name="T4" fmla="*/ 5 w 11"/>
                <a:gd name="T5" fmla="*/ 0 h 35"/>
                <a:gd name="T6" fmla="*/ 3 w 11"/>
                <a:gd name="T7" fmla="*/ 2 h 35"/>
                <a:gd name="T8" fmla="*/ 2 w 11"/>
                <a:gd name="T9" fmla="*/ 4 h 35"/>
                <a:gd name="T10" fmla="*/ 0 w 11"/>
                <a:gd name="T11" fmla="*/ 13 h 35"/>
                <a:gd name="T12" fmla="*/ 0 w 11"/>
                <a:gd name="T13" fmla="*/ 16 h 35"/>
                <a:gd name="T14" fmla="*/ 0 w 11"/>
                <a:gd name="T15" fmla="*/ 18 h 35"/>
                <a:gd name="T16" fmla="*/ 2 w 11"/>
                <a:gd name="T17" fmla="*/ 22 h 35"/>
                <a:gd name="T18" fmla="*/ 3 w 11"/>
                <a:gd name="T19" fmla="*/ 26 h 35"/>
                <a:gd name="T20" fmla="*/ 5 w 11"/>
                <a:gd name="T21" fmla="*/ 29 h 35"/>
                <a:gd name="T22" fmla="*/ 7 w 11"/>
                <a:gd name="T23" fmla="*/ 31 h 35"/>
                <a:gd name="T24" fmla="*/ 9 w 11"/>
                <a:gd name="T25" fmla="*/ 33 h 35"/>
                <a:gd name="T26" fmla="*/ 11 w 11"/>
                <a:gd name="T27" fmla="*/ 35 h 35"/>
                <a:gd name="T28" fmla="*/ 11 w 11"/>
                <a:gd name="T29" fmla="*/ 35 h 35"/>
                <a:gd name="T30" fmla="*/ 11 w 11"/>
                <a:gd name="T31" fmla="*/ 29 h 35"/>
                <a:gd name="T32" fmla="*/ 11 w 11"/>
                <a:gd name="T33" fmla="*/ 27 h 35"/>
                <a:gd name="T34" fmla="*/ 11 w 11"/>
                <a:gd name="T35" fmla="*/ 26 h 35"/>
                <a:gd name="T36" fmla="*/ 11 w 11"/>
                <a:gd name="T37" fmla="*/ 24 h 35"/>
                <a:gd name="T38" fmla="*/ 11 w 11"/>
                <a:gd name="T39" fmla="*/ 20 h 35"/>
                <a:gd name="T40" fmla="*/ 11 w 11"/>
                <a:gd name="T41" fmla="*/ 16 h 35"/>
                <a:gd name="T42" fmla="*/ 11 w 11"/>
                <a:gd name="T43" fmla="*/ 11 h 35"/>
                <a:gd name="T44" fmla="*/ 11 w 11"/>
                <a:gd name="T45" fmla="*/ 9 h 35"/>
                <a:gd name="T46" fmla="*/ 11 w 11"/>
                <a:gd name="T47" fmla="*/ 7 h 35"/>
                <a:gd name="T48" fmla="*/ 9 w 11"/>
                <a:gd name="T49" fmla="*/ 6 h 35"/>
                <a:gd name="T50" fmla="*/ 9 w 11"/>
                <a:gd name="T51" fmla="*/ 4 h 35"/>
                <a:gd name="T52" fmla="*/ 9 w 11"/>
                <a:gd name="T53" fmla="*/ 2 h 35"/>
                <a:gd name="T54" fmla="*/ 9 w 11"/>
                <a:gd name="T55" fmla="*/ 2 h 35"/>
                <a:gd name="T56" fmla="*/ 9 w 11"/>
                <a:gd name="T57" fmla="*/ 2 h 35"/>
                <a:gd name="T58" fmla="*/ 7 w 11"/>
                <a:gd name="T59" fmla="*/ 2 h 35"/>
                <a:gd name="T60" fmla="*/ 5 w 11"/>
                <a:gd name="T6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5">
                  <a:moveTo>
                    <a:pt x="5" y="0"/>
                  </a:moveTo>
                  <a:lnTo>
                    <a:pt x="5" y="0"/>
                  </a:lnTo>
                  <a:lnTo>
                    <a:pt x="5" y="0"/>
                  </a:lnTo>
                  <a:lnTo>
                    <a:pt x="3" y="2"/>
                  </a:lnTo>
                  <a:lnTo>
                    <a:pt x="2" y="4"/>
                  </a:lnTo>
                  <a:lnTo>
                    <a:pt x="0" y="13"/>
                  </a:lnTo>
                  <a:lnTo>
                    <a:pt x="0" y="16"/>
                  </a:lnTo>
                  <a:lnTo>
                    <a:pt x="0" y="18"/>
                  </a:lnTo>
                  <a:lnTo>
                    <a:pt x="2" y="22"/>
                  </a:lnTo>
                  <a:lnTo>
                    <a:pt x="3" y="26"/>
                  </a:lnTo>
                  <a:lnTo>
                    <a:pt x="5" y="29"/>
                  </a:lnTo>
                  <a:lnTo>
                    <a:pt x="7" y="31"/>
                  </a:lnTo>
                  <a:lnTo>
                    <a:pt x="9" y="33"/>
                  </a:lnTo>
                  <a:lnTo>
                    <a:pt x="11" y="35"/>
                  </a:lnTo>
                  <a:lnTo>
                    <a:pt x="11" y="35"/>
                  </a:lnTo>
                  <a:lnTo>
                    <a:pt x="11" y="29"/>
                  </a:lnTo>
                  <a:lnTo>
                    <a:pt x="11" y="27"/>
                  </a:lnTo>
                  <a:lnTo>
                    <a:pt x="11" y="26"/>
                  </a:lnTo>
                  <a:lnTo>
                    <a:pt x="11" y="24"/>
                  </a:lnTo>
                  <a:lnTo>
                    <a:pt x="11" y="20"/>
                  </a:lnTo>
                  <a:lnTo>
                    <a:pt x="11" y="16"/>
                  </a:lnTo>
                  <a:lnTo>
                    <a:pt x="11" y="11"/>
                  </a:lnTo>
                  <a:lnTo>
                    <a:pt x="11" y="9"/>
                  </a:lnTo>
                  <a:lnTo>
                    <a:pt x="11" y="7"/>
                  </a:lnTo>
                  <a:lnTo>
                    <a:pt x="9" y="6"/>
                  </a:lnTo>
                  <a:lnTo>
                    <a:pt x="9" y="4"/>
                  </a:lnTo>
                  <a:lnTo>
                    <a:pt x="9" y="2"/>
                  </a:lnTo>
                  <a:lnTo>
                    <a:pt x="9" y="2"/>
                  </a:lnTo>
                  <a:lnTo>
                    <a:pt x="9" y="2"/>
                  </a:lnTo>
                  <a:lnTo>
                    <a:pt x="7" y="2"/>
                  </a:lnTo>
                  <a:lnTo>
                    <a:pt x="5"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6" name="Freeform 509"/>
            <p:cNvSpPr/>
            <p:nvPr/>
          </p:nvSpPr>
          <p:spPr bwMode="auto">
            <a:xfrm>
              <a:off x="5364947" y="2044667"/>
              <a:ext cx="87807" cy="72721"/>
            </a:xfrm>
            <a:custGeom>
              <a:avLst/>
              <a:gdLst>
                <a:gd name="T0" fmla="*/ 32 w 43"/>
                <a:gd name="T1" fmla="*/ 10 h 43"/>
                <a:gd name="T2" fmla="*/ 32 w 43"/>
                <a:gd name="T3" fmla="*/ 12 h 43"/>
                <a:gd name="T4" fmla="*/ 31 w 43"/>
                <a:gd name="T5" fmla="*/ 14 h 43"/>
                <a:gd name="T6" fmla="*/ 27 w 43"/>
                <a:gd name="T7" fmla="*/ 12 h 43"/>
                <a:gd name="T8" fmla="*/ 20 w 43"/>
                <a:gd name="T9" fmla="*/ 10 h 43"/>
                <a:gd name="T10" fmla="*/ 11 w 43"/>
                <a:gd name="T11" fmla="*/ 7 h 43"/>
                <a:gd name="T12" fmla="*/ 3 w 43"/>
                <a:gd name="T13" fmla="*/ 1 h 43"/>
                <a:gd name="T14" fmla="*/ 2 w 43"/>
                <a:gd name="T15" fmla="*/ 0 h 43"/>
                <a:gd name="T16" fmla="*/ 0 w 43"/>
                <a:gd name="T17" fmla="*/ 3 h 43"/>
                <a:gd name="T18" fmla="*/ 5 w 43"/>
                <a:gd name="T19" fmla="*/ 9 h 43"/>
                <a:gd name="T20" fmla="*/ 11 w 43"/>
                <a:gd name="T21" fmla="*/ 14 h 43"/>
                <a:gd name="T22" fmla="*/ 11 w 43"/>
                <a:gd name="T23" fmla="*/ 18 h 43"/>
                <a:gd name="T24" fmla="*/ 14 w 43"/>
                <a:gd name="T25" fmla="*/ 21 h 43"/>
                <a:gd name="T26" fmla="*/ 13 w 43"/>
                <a:gd name="T27" fmla="*/ 25 h 43"/>
                <a:gd name="T28" fmla="*/ 7 w 43"/>
                <a:gd name="T29" fmla="*/ 23 h 43"/>
                <a:gd name="T30" fmla="*/ 9 w 43"/>
                <a:gd name="T31" fmla="*/ 27 h 43"/>
                <a:gd name="T32" fmla="*/ 11 w 43"/>
                <a:gd name="T33" fmla="*/ 29 h 43"/>
                <a:gd name="T34" fmla="*/ 9 w 43"/>
                <a:gd name="T35" fmla="*/ 32 h 43"/>
                <a:gd name="T36" fmla="*/ 16 w 43"/>
                <a:gd name="T37" fmla="*/ 38 h 43"/>
                <a:gd name="T38" fmla="*/ 20 w 43"/>
                <a:gd name="T39" fmla="*/ 43 h 43"/>
                <a:gd name="T40" fmla="*/ 22 w 43"/>
                <a:gd name="T41" fmla="*/ 41 h 43"/>
                <a:gd name="T42" fmla="*/ 22 w 43"/>
                <a:gd name="T43" fmla="*/ 39 h 43"/>
                <a:gd name="T44" fmla="*/ 23 w 43"/>
                <a:gd name="T45" fmla="*/ 39 h 43"/>
                <a:gd name="T46" fmla="*/ 20 w 43"/>
                <a:gd name="T47" fmla="*/ 36 h 43"/>
                <a:gd name="T48" fmla="*/ 14 w 43"/>
                <a:gd name="T49" fmla="*/ 34 h 43"/>
                <a:gd name="T50" fmla="*/ 16 w 43"/>
                <a:gd name="T51" fmla="*/ 30 h 43"/>
                <a:gd name="T52" fmla="*/ 20 w 43"/>
                <a:gd name="T53" fmla="*/ 32 h 43"/>
                <a:gd name="T54" fmla="*/ 22 w 43"/>
                <a:gd name="T55" fmla="*/ 30 h 43"/>
                <a:gd name="T56" fmla="*/ 29 w 43"/>
                <a:gd name="T57" fmla="*/ 32 h 43"/>
                <a:gd name="T58" fmla="*/ 36 w 43"/>
                <a:gd name="T59" fmla="*/ 36 h 43"/>
                <a:gd name="T60" fmla="*/ 36 w 43"/>
                <a:gd name="T61" fmla="*/ 30 h 43"/>
                <a:gd name="T62" fmla="*/ 34 w 43"/>
                <a:gd name="T63" fmla="*/ 27 h 43"/>
                <a:gd name="T64" fmla="*/ 38 w 43"/>
                <a:gd name="T65" fmla="*/ 23 h 43"/>
                <a:gd name="T66" fmla="*/ 40 w 43"/>
                <a:gd name="T67" fmla="*/ 23 h 43"/>
                <a:gd name="T68" fmla="*/ 42 w 43"/>
                <a:gd name="T69" fmla="*/ 23 h 43"/>
                <a:gd name="T70" fmla="*/ 43 w 43"/>
                <a:gd name="T71" fmla="*/ 20 h 43"/>
                <a:gd name="T72" fmla="*/ 42 w 43"/>
                <a:gd name="T73" fmla="*/ 20 h 43"/>
                <a:gd name="T74" fmla="*/ 38 w 43"/>
                <a:gd name="T75" fmla="*/ 18 h 43"/>
                <a:gd name="T76" fmla="*/ 34 w 43"/>
                <a:gd name="T77"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43">
                  <a:moveTo>
                    <a:pt x="34" y="12"/>
                  </a:moveTo>
                  <a:lnTo>
                    <a:pt x="32" y="10"/>
                  </a:lnTo>
                  <a:lnTo>
                    <a:pt x="32" y="9"/>
                  </a:lnTo>
                  <a:lnTo>
                    <a:pt x="32" y="12"/>
                  </a:lnTo>
                  <a:lnTo>
                    <a:pt x="32" y="14"/>
                  </a:lnTo>
                  <a:lnTo>
                    <a:pt x="31" y="14"/>
                  </a:lnTo>
                  <a:lnTo>
                    <a:pt x="29" y="14"/>
                  </a:lnTo>
                  <a:lnTo>
                    <a:pt x="27" y="12"/>
                  </a:lnTo>
                  <a:lnTo>
                    <a:pt x="23" y="12"/>
                  </a:lnTo>
                  <a:lnTo>
                    <a:pt x="20" y="10"/>
                  </a:lnTo>
                  <a:lnTo>
                    <a:pt x="16" y="9"/>
                  </a:lnTo>
                  <a:lnTo>
                    <a:pt x="11" y="7"/>
                  </a:lnTo>
                  <a:lnTo>
                    <a:pt x="5" y="3"/>
                  </a:lnTo>
                  <a:lnTo>
                    <a:pt x="3" y="1"/>
                  </a:lnTo>
                  <a:lnTo>
                    <a:pt x="2" y="1"/>
                  </a:lnTo>
                  <a:lnTo>
                    <a:pt x="2" y="0"/>
                  </a:lnTo>
                  <a:lnTo>
                    <a:pt x="0" y="1"/>
                  </a:lnTo>
                  <a:lnTo>
                    <a:pt x="0" y="3"/>
                  </a:lnTo>
                  <a:lnTo>
                    <a:pt x="2" y="3"/>
                  </a:lnTo>
                  <a:lnTo>
                    <a:pt x="5" y="9"/>
                  </a:lnTo>
                  <a:lnTo>
                    <a:pt x="9" y="12"/>
                  </a:lnTo>
                  <a:lnTo>
                    <a:pt x="11" y="14"/>
                  </a:lnTo>
                  <a:lnTo>
                    <a:pt x="11" y="18"/>
                  </a:lnTo>
                  <a:lnTo>
                    <a:pt x="11" y="18"/>
                  </a:lnTo>
                  <a:lnTo>
                    <a:pt x="13" y="20"/>
                  </a:lnTo>
                  <a:lnTo>
                    <a:pt x="14" y="21"/>
                  </a:lnTo>
                  <a:lnTo>
                    <a:pt x="14" y="23"/>
                  </a:lnTo>
                  <a:lnTo>
                    <a:pt x="13" y="25"/>
                  </a:lnTo>
                  <a:lnTo>
                    <a:pt x="9" y="23"/>
                  </a:lnTo>
                  <a:lnTo>
                    <a:pt x="7" y="23"/>
                  </a:lnTo>
                  <a:lnTo>
                    <a:pt x="9" y="25"/>
                  </a:lnTo>
                  <a:lnTo>
                    <a:pt x="9" y="27"/>
                  </a:lnTo>
                  <a:lnTo>
                    <a:pt x="11" y="27"/>
                  </a:lnTo>
                  <a:lnTo>
                    <a:pt x="11" y="29"/>
                  </a:lnTo>
                  <a:lnTo>
                    <a:pt x="9" y="30"/>
                  </a:lnTo>
                  <a:lnTo>
                    <a:pt x="9" y="32"/>
                  </a:lnTo>
                  <a:lnTo>
                    <a:pt x="13" y="36"/>
                  </a:lnTo>
                  <a:lnTo>
                    <a:pt x="16" y="38"/>
                  </a:lnTo>
                  <a:lnTo>
                    <a:pt x="18" y="41"/>
                  </a:lnTo>
                  <a:lnTo>
                    <a:pt x="20" y="43"/>
                  </a:lnTo>
                  <a:lnTo>
                    <a:pt x="20" y="43"/>
                  </a:lnTo>
                  <a:lnTo>
                    <a:pt x="22" y="41"/>
                  </a:lnTo>
                  <a:lnTo>
                    <a:pt x="20" y="39"/>
                  </a:lnTo>
                  <a:lnTo>
                    <a:pt x="22" y="39"/>
                  </a:lnTo>
                  <a:lnTo>
                    <a:pt x="22" y="39"/>
                  </a:lnTo>
                  <a:lnTo>
                    <a:pt x="23" y="39"/>
                  </a:lnTo>
                  <a:lnTo>
                    <a:pt x="23" y="38"/>
                  </a:lnTo>
                  <a:lnTo>
                    <a:pt x="20" y="36"/>
                  </a:lnTo>
                  <a:lnTo>
                    <a:pt x="16" y="36"/>
                  </a:lnTo>
                  <a:lnTo>
                    <a:pt x="14" y="34"/>
                  </a:lnTo>
                  <a:lnTo>
                    <a:pt x="14" y="32"/>
                  </a:lnTo>
                  <a:lnTo>
                    <a:pt x="16" y="30"/>
                  </a:lnTo>
                  <a:lnTo>
                    <a:pt x="18" y="32"/>
                  </a:lnTo>
                  <a:lnTo>
                    <a:pt x="20" y="32"/>
                  </a:lnTo>
                  <a:lnTo>
                    <a:pt x="20" y="30"/>
                  </a:lnTo>
                  <a:lnTo>
                    <a:pt x="22" y="30"/>
                  </a:lnTo>
                  <a:lnTo>
                    <a:pt x="23" y="30"/>
                  </a:lnTo>
                  <a:lnTo>
                    <a:pt x="29" y="32"/>
                  </a:lnTo>
                  <a:lnTo>
                    <a:pt x="32" y="32"/>
                  </a:lnTo>
                  <a:lnTo>
                    <a:pt x="36" y="36"/>
                  </a:lnTo>
                  <a:lnTo>
                    <a:pt x="36" y="34"/>
                  </a:lnTo>
                  <a:lnTo>
                    <a:pt x="36" y="30"/>
                  </a:lnTo>
                  <a:lnTo>
                    <a:pt x="34" y="29"/>
                  </a:lnTo>
                  <a:lnTo>
                    <a:pt x="34" y="27"/>
                  </a:lnTo>
                  <a:lnTo>
                    <a:pt x="36" y="25"/>
                  </a:lnTo>
                  <a:lnTo>
                    <a:pt x="38" y="23"/>
                  </a:lnTo>
                  <a:lnTo>
                    <a:pt x="40" y="23"/>
                  </a:lnTo>
                  <a:lnTo>
                    <a:pt x="40" y="23"/>
                  </a:lnTo>
                  <a:lnTo>
                    <a:pt x="40" y="23"/>
                  </a:lnTo>
                  <a:lnTo>
                    <a:pt x="42" y="23"/>
                  </a:lnTo>
                  <a:lnTo>
                    <a:pt x="42" y="21"/>
                  </a:lnTo>
                  <a:lnTo>
                    <a:pt x="43" y="20"/>
                  </a:lnTo>
                  <a:lnTo>
                    <a:pt x="42" y="18"/>
                  </a:lnTo>
                  <a:lnTo>
                    <a:pt x="42" y="20"/>
                  </a:lnTo>
                  <a:lnTo>
                    <a:pt x="40" y="20"/>
                  </a:lnTo>
                  <a:lnTo>
                    <a:pt x="38" y="18"/>
                  </a:lnTo>
                  <a:lnTo>
                    <a:pt x="36" y="16"/>
                  </a:lnTo>
                  <a:lnTo>
                    <a:pt x="34" y="14"/>
                  </a:lnTo>
                  <a:lnTo>
                    <a:pt x="34" y="1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7" name="Freeform 510"/>
            <p:cNvSpPr/>
            <p:nvPr/>
          </p:nvSpPr>
          <p:spPr bwMode="auto">
            <a:xfrm>
              <a:off x="5360863" y="2049741"/>
              <a:ext cx="4084" cy="3382"/>
            </a:xfrm>
            <a:custGeom>
              <a:avLst/>
              <a:gdLst>
                <a:gd name="T0" fmla="*/ 2 w 2"/>
                <a:gd name="T1" fmla="*/ 2 h 2"/>
                <a:gd name="T2" fmla="*/ 0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0" y="0"/>
                  </a:lnTo>
                  <a:lnTo>
                    <a:pt x="0" y="0"/>
                  </a:lnTo>
                  <a:lnTo>
                    <a:pt x="0" y="0"/>
                  </a:lnTo>
                  <a:lnTo>
                    <a:pt x="2" y="2"/>
                  </a:lnTo>
                  <a:lnTo>
                    <a:pt x="2"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8" name="Freeform 511"/>
            <p:cNvSpPr/>
            <p:nvPr/>
          </p:nvSpPr>
          <p:spPr bwMode="auto">
            <a:xfrm>
              <a:off x="5364947" y="2114005"/>
              <a:ext cx="124564" cy="147132"/>
            </a:xfrm>
            <a:custGeom>
              <a:avLst/>
              <a:gdLst>
                <a:gd name="T0" fmla="*/ 40 w 61"/>
                <a:gd name="T1" fmla="*/ 13 h 87"/>
                <a:gd name="T2" fmla="*/ 32 w 61"/>
                <a:gd name="T3" fmla="*/ 7 h 87"/>
                <a:gd name="T4" fmla="*/ 29 w 61"/>
                <a:gd name="T5" fmla="*/ 2 h 87"/>
                <a:gd name="T6" fmla="*/ 23 w 61"/>
                <a:gd name="T7" fmla="*/ 0 h 87"/>
                <a:gd name="T8" fmla="*/ 29 w 61"/>
                <a:gd name="T9" fmla="*/ 4 h 87"/>
                <a:gd name="T10" fmla="*/ 31 w 61"/>
                <a:gd name="T11" fmla="*/ 6 h 87"/>
                <a:gd name="T12" fmla="*/ 29 w 61"/>
                <a:gd name="T13" fmla="*/ 7 h 87"/>
                <a:gd name="T14" fmla="*/ 23 w 61"/>
                <a:gd name="T15" fmla="*/ 4 h 87"/>
                <a:gd name="T16" fmla="*/ 25 w 61"/>
                <a:gd name="T17" fmla="*/ 9 h 87"/>
                <a:gd name="T18" fmla="*/ 27 w 61"/>
                <a:gd name="T19" fmla="*/ 15 h 87"/>
                <a:gd name="T20" fmla="*/ 29 w 61"/>
                <a:gd name="T21" fmla="*/ 18 h 87"/>
                <a:gd name="T22" fmla="*/ 32 w 61"/>
                <a:gd name="T23" fmla="*/ 24 h 87"/>
                <a:gd name="T24" fmla="*/ 34 w 61"/>
                <a:gd name="T25" fmla="*/ 29 h 87"/>
                <a:gd name="T26" fmla="*/ 36 w 61"/>
                <a:gd name="T27" fmla="*/ 36 h 87"/>
                <a:gd name="T28" fmla="*/ 36 w 61"/>
                <a:gd name="T29" fmla="*/ 40 h 87"/>
                <a:gd name="T30" fmla="*/ 34 w 61"/>
                <a:gd name="T31" fmla="*/ 45 h 87"/>
                <a:gd name="T32" fmla="*/ 31 w 61"/>
                <a:gd name="T33" fmla="*/ 49 h 87"/>
                <a:gd name="T34" fmla="*/ 29 w 61"/>
                <a:gd name="T35" fmla="*/ 53 h 87"/>
                <a:gd name="T36" fmla="*/ 25 w 61"/>
                <a:gd name="T37" fmla="*/ 49 h 87"/>
                <a:gd name="T38" fmla="*/ 27 w 61"/>
                <a:gd name="T39" fmla="*/ 45 h 87"/>
                <a:gd name="T40" fmla="*/ 25 w 61"/>
                <a:gd name="T41" fmla="*/ 49 h 87"/>
                <a:gd name="T42" fmla="*/ 27 w 61"/>
                <a:gd name="T43" fmla="*/ 56 h 87"/>
                <a:gd name="T44" fmla="*/ 27 w 61"/>
                <a:gd name="T45" fmla="*/ 65 h 87"/>
                <a:gd name="T46" fmla="*/ 23 w 61"/>
                <a:gd name="T47" fmla="*/ 65 h 87"/>
                <a:gd name="T48" fmla="*/ 20 w 61"/>
                <a:gd name="T49" fmla="*/ 65 h 87"/>
                <a:gd name="T50" fmla="*/ 13 w 61"/>
                <a:gd name="T51" fmla="*/ 67 h 87"/>
                <a:gd name="T52" fmla="*/ 7 w 61"/>
                <a:gd name="T53" fmla="*/ 69 h 87"/>
                <a:gd name="T54" fmla="*/ 5 w 61"/>
                <a:gd name="T55" fmla="*/ 73 h 87"/>
                <a:gd name="T56" fmla="*/ 2 w 61"/>
                <a:gd name="T57" fmla="*/ 78 h 87"/>
                <a:gd name="T58" fmla="*/ 0 w 61"/>
                <a:gd name="T59" fmla="*/ 82 h 87"/>
                <a:gd name="T60" fmla="*/ 3 w 61"/>
                <a:gd name="T61" fmla="*/ 85 h 87"/>
                <a:gd name="T62" fmla="*/ 5 w 61"/>
                <a:gd name="T63" fmla="*/ 83 h 87"/>
                <a:gd name="T64" fmla="*/ 11 w 61"/>
                <a:gd name="T65" fmla="*/ 85 h 87"/>
                <a:gd name="T66" fmla="*/ 13 w 61"/>
                <a:gd name="T67" fmla="*/ 82 h 87"/>
                <a:gd name="T68" fmla="*/ 16 w 61"/>
                <a:gd name="T69" fmla="*/ 80 h 87"/>
                <a:gd name="T70" fmla="*/ 18 w 61"/>
                <a:gd name="T71" fmla="*/ 78 h 87"/>
                <a:gd name="T72" fmla="*/ 22 w 61"/>
                <a:gd name="T73" fmla="*/ 74 h 87"/>
                <a:gd name="T74" fmla="*/ 27 w 61"/>
                <a:gd name="T75" fmla="*/ 76 h 87"/>
                <a:gd name="T76" fmla="*/ 31 w 61"/>
                <a:gd name="T77" fmla="*/ 76 h 87"/>
                <a:gd name="T78" fmla="*/ 31 w 61"/>
                <a:gd name="T79" fmla="*/ 82 h 87"/>
                <a:gd name="T80" fmla="*/ 36 w 61"/>
                <a:gd name="T81" fmla="*/ 87 h 87"/>
                <a:gd name="T82" fmla="*/ 40 w 61"/>
                <a:gd name="T83" fmla="*/ 82 h 87"/>
                <a:gd name="T84" fmla="*/ 40 w 61"/>
                <a:gd name="T85" fmla="*/ 80 h 87"/>
                <a:gd name="T86" fmla="*/ 43 w 61"/>
                <a:gd name="T87" fmla="*/ 80 h 87"/>
                <a:gd name="T88" fmla="*/ 38 w 61"/>
                <a:gd name="T89" fmla="*/ 71 h 87"/>
                <a:gd name="T90" fmla="*/ 42 w 61"/>
                <a:gd name="T91" fmla="*/ 73 h 87"/>
                <a:gd name="T92" fmla="*/ 43 w 61"/>
                <a:gd name="T93" fmla="*/ 73 h 87"/>
                <a:gd name="T94" fmla="*/ 43 w 61"/>
                <a:gd name="T95" fmla="*/ 74 h 87"/>
                <a:gd name="T96" fmla="*/ 51 w 61"/>
                <a:gd name="T97" fmla="*/ 74 h 87"/>
                <a:gd name="T98" fmla="*/ 51 w 61"/>
                <a:gd name="T99" fmla="*/ 69 h 87"/>
                <a:gd name="T100" fmla="*/ 54 w 61"/>
                <a:gd name="T101" fmla="*/ 73 h 87"/>
                <a:gd name="T102" fmla="*/ 54 w 61"/>
                <a:gd name="T103" fmla="*/ 67 h 87"/>
                <a:gd name="T104" fmla="*/ 58 w 61"/>
                <a:gd name="T105" fmla="*/ 67 h 87"/>
                <a:gd name="T106" fmla="*/ 56 w 61"/>
                <a:gd name="T107" fmla="*/ 62 h 87"/>
                <a:gd name="T108" fmla="*/ 58 w 61"/>
                <a:gd name="T109" fmla="*/ 64 h 87"/>
                <a:gd name="T110" fmla="*/ 61 w 61"/>
                <a:gd name="T111" fmla="*/ 67 h 87"/>
                <a:gd name="T112" fmla="*/ 61 w 61"/>
                <a:gd name="T113" fmla="*/ 60 h 87"/>
                <a:gd name="T114" fmla="*/ 58 w 61"/>
                <a:gd name="T115" fmla="*/ 55 h 87"/>
                <a:gd name="T116" fmla="*/ 56 w 61"/>
                <a:gd name="T117" fmla="*/ 47 h 87"/>
                <a:gd name="T118" fmla="*/ 51 w 61"/>
                <a:gd name="T119" fmla="*/ 40 h 87"/>
                <a:gd name="T120" fmla="*/ 49 w 61"/>
                <a:gd name="T121" fmla="*/ 33 h 87"/>
                <a:gd name="T122" fmla="*/ 47 w 61"/>
                <a:gd name="T123" fmla="*/ 26 h 87"/>
                <a:gd name="T124" fmla="*/ 47 w 61"/>
                <a:gd name="T125"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87">
                  <a:moveTo>
                    <a:pt x="47" y="20"/>
                  </a:moveTo>
                  <a:lnTo>
                    <a:pt x="43" y="17"/>
                  </a:lnTo>
                  <a:lnTo>
                    <a:pt x="40" y="13"/>
                  </a:lnTo>
                  <a:lnTo>
                    <a:pt x="38" y="11"/>
                  </a:lnTo>
                  <a:lnTo>
                    <a:pt x="36" y="9"/>
                  </a:lnTo>
                  <a:lnTo>
                    <a:pt x="32" y="7"/>
                  </a:lnTo>
                  <a:lnTo>
                    <a:pt x="31" y="6"/>
                  </a:lnTo>
                  <a:lnTo>
                    <a:pt x="29" y="2"/>
                  </a:lnTo>
                  <a:lnTo>
                    <a:pt x="29" y="2"/>
                  </a:lnTo>
                  <a:lnTo>
                    <a:pt x="27" y="2"/>
                  </a:lnTo>
                  <a:lnTo>
                    <a:pt x="25" y="0"/>
                  </a:lnTo>
                  <a:lnTo>
                    <a:pt x="23" y="0"/>
                  </a:lnTo>
                  <a:lnTo>
                    <a:pt x="25" y="2"/>
                  </a:lnTo>
                  <a:lnTo>
                    <a:pt x="27" y="4"/>
                  </a:lnTo>
                  <a:lnTo>
                    <a:pt x="29" y="4"/>
                  </a:lnTo>
                  <a:lnTo>
                    <a:pt x="29" y="2"/>
                  </a:lnTo>
                  <a:lnTo>
                    <a:pt x="29" y="4"/>
                  </a:lnTo>
                  <a:lnTo>
                    <a:pt x="31" y="6"/>
                  </a:lnTo>
                  <a:lnTo>
                    <a:pt x="29" y="7"/>
                  </a:lnTo>
                  <a:lnTo>
                    <a:pt x="29" y="6"/>
                  </a:lnTo>
                  <a:lnTo>
                    <a:pt x="29" y="7"/>
                  </a:lnTo>
                  <a:lnTo>
                    <a:pt x="27" y="7"/>
                  </a:lnTo>
                  <a:lnTo>
                    <a:pt x="25" y="4"/>
                  </a:lnTo>
                  <a:lnTo>
                    <a:pt x="23" y="4"/>
                  </a:lnTo>
                  <a:lnTo>
                    <a:pt x="23" y="4"/>
                  </a:lnTo>
                  <a:lnTo>
                    <a:pt x="23" y="6"/>
                  </a:lnTo>
                  <a:lnTo>
                    <a:pt x="25" y="9"/>
                  </a:lnTo>
                  <a:lnTo>
                    <a:pt x="23" y="9"/>
                  </a:lnTo>
                  <a:lnTo>
                    <a:pt x="23" y="9"/>
                  </a:lnTo>
                  <a:lnTo>
                    <a:pt x="27" y="15"/>
                  </a:lnTo>
                  <a:lnTo>
                    <a:pt x="27" y="17"/>
                  </a:lnTo>
                  <a:lnTo>
                    <a:pt x="27" y="18"/>
                  </a:lnTo>
                  <a:lnTo>
                    <a:pt x="29" y="18"/>
                  </a:lnTo>
                  <a:lnTo>
                    <a:pt x="31" y="18"/>
                  </a:lnTo>
                  <a:lnTo>
                    <a:pt x="32" y="22"/>
                  </a:lnTo>
                  <a:lnTo>
                    <a:pt x="32" y="24"/>
                  </a:lnTo>
                  <a:lnTo>
                    <a:pt x="32" y="26"/>
                  </a:lnTo>
                  <a:lnTo>
                    <a:pt x="34" y="27"/>
                  </a:lnTo>
                  <a:lnTo>
                    <a:pt x="34" y="29"/>
                  </a:lnTo>
                  <a:lnTo>
                    <a:pt x="36" y="33"/>
                  </a:lnTo>
                  <a:lnTo>
                    <a:pt x="36" y="35"/>
                  </a:lnTo>
                  <a:lnTo>
                    <a:pt x="36" y="36"/>
                  </a:lnTo>
                  <a:lnTo>
                    <a:pt x="36" y="38"/>
                  </a:lnTo>
                  <a:lnTo>
                    <a:pt x="36" y="38"/>
                  </a:lnTo>
                  <a:lnTo>
                    <a:pt x="36" y="40"/>
                  </a:lnTo>
                  <a:lnTo>
                    <a:pt x="36" y="42"/>
                  </a:lnTo>
                  <a:lnTo>
                    <a:pt x="36" y="44"/>
                  </a:lnTo>
                  <a:lnTo>
                    <a:pt x="34" y="45"/>
                  </a:lnTo>
                  <a:lnTo>
                    <a:pt x="34" y="47"/>
                  </a:lnTo>
                  <a:lnTo>
                    <a:pt x="32" y="49"/>
                  </a:lnTo>
                  <a:lnTo>
                    <a:pt x="31" y="49"/>
                  </a:lnTo>
                  <a:lnTo>
                    <a:pt x="31" y="51"/>
                  </a:lnTo>
                  <a:lnTo>
                    <a:pt x="29" y="53"/>
                  </a:lnTo>
                  <a:lnTo>
                    <a:pt x="29" y="53"/>
                  </a:lnTo>
                  <a:lnTo>
                    <a:pt x="29" y="51"/>
                  </a:lnTo>
                  <a:lnTo>
                    <a:pt x="27" y="49"/>
                  </a:lnTo>
                  <a:lnTo>
                    <a:pt x="25" y="49"/>
                  </a:lnTo>
                  <a:lnTo>
                    <a:pt x="27" y="47"/>
                  </a:lnTo>
                  <a:lnTo>
                    <a:pt x="27" y="45"/>
                  </a:lnTo>
                  <a:lnTo>
                    <a:pt x="27" y="45"/>
                  </a:lnTo>
                  <a:lnTo>
                    <a:pt x="25" y="45"/>
                  </a:lnTo>
                  <a:lnTo>
                    <a:pt x="23" y="45"/>
                  </a:lnTo>
                  <a:lnTo>
                    <a:pt x="25" y="49"/>
                  </a:lnTo>
                  <a:lnTo>
                    <a:pt x="25" y="51"/>
                  </a:lnTo>
                  <a:lnTo>
                    <a:pt x="27" y="55"/>
                  </a:lnTo>
                  <a:lnTo>
                    <a:pt x="27" y="56"/>
                  </a:lnTo>
                  <a:lnTo>
                    <a:pt x="25" y="58"/>
                  </a:lnTo>
                  <a:lnTo>
                    <a:pt x="29" y="64"/>
                  </a:lnTo>
                  <a:lnTo>
                    <a:pt x="27" y="65"/>
                  </a:lnTo>
                  <a:lnTo>
                    <a:pt x="27" y="65"/>
                  </a:lnTo>
                  <a:lnTo>
                    <a:pt x="27" y="67"/>
                  </a:lnTo>
                  <a:lnTo>
                    <a:pt x="23" y="65"/>
                  </a:lnTo>
                  <a:lnTo>
                    <a:pt x="23" y="64"/>
                  </a:lnTo>
                  <a:lnTo>
                    <a:pt x="22" y="64"/>
                  </a:lnTo>
                  <a:lnTo>
                    <a:pt x="20" y="65"/>
                  </a:lnTo>
                  <a:lnTo>
                    <a:pt x="20" y="65"/>
                  </a:lnTo>
                  <a:lnTo>
                    <a:pt x="14" y="67"/>
                  </a:lnTo>
                  <a:lnTo>
                    <a:pt x="13" y="67"/>
                  </a:lnTo>
                  <a:lnTo>
                    <a:pt x="11" y="67"/>
                  </a:lnTo>
                  <a:lnTo>
                    <a:pt x="7" y="67"/>
                  </a:lnTo>
                  <a:lnTo>
                    <a:pt x="7" y="69"/>
                  </a:lnTo>
                  <a:lnTo>
                    <a:pt x="5" y="69"/>
                  </a:lnTo>
                  <a:lnTo>
                    <a:pt x="5" y="71"/>
                  </a:lnTo>
                  <a:lnTo>
                    <a:pt x="5" y="73"/>
                  </a:lnTo>
                  <a:lnTo>
                    <a:pt x="5" y="76"/>
                  </a:lnTo>
                  <a:lnTo>
                    <a:pt x="3" y="78"/>
                  </a:lnTo>
                  <a:lnTo>
                    <a:pt x="2" y="78"/>
                  </a:lnTo>
                  <a:lnTo>
                    <a:pt x="2" y="80"/>
                  </a:lnTo>
                  <a:lnTo>
                    <a:pt x="0" y="82"/>
                  </a:lnTo>
                  <a:lnTo>
                    <a:pt x="0" y="82"/>
                  </a:lnTo>
                  <a:lnTo>
                    <a:pt x="0" y="85"/>
                  </a:lnTo>
                  <a:lnTo>
                    <a:pt x="2" y="85"/>
                  </a:lnTo>
                  <a:lnTo>
                    <a:pt x="3" y="85"/>
                  </a:lnTo>
                  <a:lnTo>
                    <a:pt x="3" y="85"/>
                  </a:lnTo>
                  <a:lnTo>
                    <a:pt x="5" y="85"/>
                  </a:lnTo>
                  <a:lnTo>
                    <a:pt x="5" y="83"/>
                  </a:lnTo>
                  <a:lnTo>
                    <a:pt x="7" y="85"/>
                  </a:lnTo>
                  <a:lnTo>
                    <a:pt x="9" y="85"/>
                  </a:lnTo>
                  <a:lnTo>
                    <a:pt x="11" y="85"/>
                  </a:lnTo>
                  <a:lnTo>
                    <a:pt x="9" y="82"/>
                  </a:lnTo>
                  <a:lnTo>
                    <a:pt x="11" y="80"/>
                  </a:lnTo>
                  <a:lnTo>
                    <a:pt x="13" y="82"/>
                  </a:lnTo>
                  <a:lnTo>
                    <a:pt x="14" y="80"/>
                  </a:lnTo>
                  <a:lnTo>
                    <a:pt x="14" y="80"/>
                  </a:lnTo>
                  <a:lnTo>
                    <a:pt x="16" y="80"/>
                  </a:lnTo>
                  <a:lnTo>
                    <a:pt x="18" y="78"/>
                  </a:lnTo>
                  <a:lnTo>
                    <a:pt x="18" y="78"/>
                  </a:lnTo>
                  <a:lnTo>
                    <a:pt x="18" y="78"/>
                  </a:lnTo>
                  <a:lnTo>
                    <a:pt x="20" y="78"/>
                  </a:lnTo>
                  <a:lnTo>
                    <a:pt x="22" y="76"/>
                  </a:lnTo>
                  <a:lnTo>
                    <a:pt x="22" y="74"/>
                  </a:lnTo>
                  <a:lnTo>
                    <a:pt x="23" y="74"/>
                  </a:lnTo>
                  <a:lnTo>
                    <a:pt x="25" y="74"/>
                  </a:lnTo>
                  <a:lnTo>
                    <a:pt x="27" y="76"/>
                  </a:lnTo>
                  <a:lnTo>
                    <a:pt x="29" y="74"/>
                  </a:lnTo>
                  <a:lnTo>
                    <a:pt x="31" y="74"/>
                  </a:lnTo>
                  <a:lnTo>
                    <a:pt x="31" y="76"/>
                  </a:lnTo>
                  <a:lnTo>
                    <a:pt x="31" y="78"/>
                  </a:lnTo>
                  <a:lnTo>
                    <a:pt x="31" y="80"/>
                  </a:lnTo>
                  <a:lnTo>
                    <a:pt x="31" y="82"/>
                  </a:lnTo>
                  <a:lnTo>
                    <a:pt x="32" y="83"/>
                  </a:lnTo>
                  <a:lnTo>
                    <a:pt x="34" y="85"/>
                  </a:lnTo>
                  <a:lnTo>
                    <a:pt x="36" y="87"/>
                  </a:lnTo>
                  <a:lnTo>
                    <a:pt x="38" y="87"/>
                  </a:lnTo>
                  <a:lnTo>
                    <a:pt x="40" y="87"/>
                  </a:lnTo>
                  <a:lnTo>
                    <a:pt x="40" y="82"/>
                  </a:lnTo>
                  <a:lnTo>
                    <a:pt x="40" y="82"/>
                  </a:lnTo>
                  <a:lnTo>
                    <a:pt x="40" y="80"/>
                  </a:lnTo>
                  <a:lnTo>
                    <a:pt x="40" y="80"/>
                  </a:lnTo>
                  <a:lnTo>
                    <a:pt x="42" y="78"/>
                  </a:lnTo>
                  <a:lnTo>
                    <a:pt x="42" y="78"/>
                  </a:lnTo>
                  <a:lnTo>
                    <a:pt x="43" y="80"/>
                  </a:lnTo>
                  <a:lnTo>
                    <a:pt x="42" y="76"/>
                  </a:lnTo>
                  <a:lnTo>
                    <a:pt x="38" y="74"/>
                  </a:lnTo>
                  <a:lnTo>
                    <a:pt x="38" y="71"/>
                  </a:lnTo>
                  <a:lnTo>
                    <a:pt x="38" y="71"/>
                  </a:lnTo>
                  <a:lnTo>
                    <a:pt x="40" y="73"/>
                  </a:lnTo>
                  <a:lnTo>
                    <a:pt x="42" y="73"/>
                  </a:lnTo>
                  <a:lnTo>
                    <a:pt x="40" y="73"/>
                  </a:lnTo>
                  <a:lnTo>
                    <a:pt x="42" y="73"/>
                  </a:lnTo>
                  <a:lnTo>
                    <a:pt x="43" y="73"/>
                  </a:lnTo>
                  <a:lnTo>
                    <a:pt x="42" y="74"/>
                  </a:lnTo>
                  <a:lnTo>
                    <a:pt x="42" y="74"/>
                  </a:lnTo>
                  <a:lnTo>
                    <a:pt x="43" y="74"/>
                  </a:lnTo>
                  <a:lnTo>
                    <a:pt x="47" y="74"/>
                  </a:lnTo>
                  <a:lnTo>
                    <a:pt x="51" y="74"/>
                  </a:lnTo>
                  <a:lnTo>
                    <a:pt x="51" y="74"/>
                  </a:lnTo>
                  <a:lnTo>
                    <a:pt x="51" y="73"/>
                  </a:lnTo>
                  <a:lnTo>
                    <a:pt x="51" y="69"/>
                  </a:lnTo>
                  <a:lnTo>
                    <a:pt x="51" y="69"/>
                  </a:lnTo>
                  <a:lnTo>
                    <a:pt x="52" y="69"/>
                  </a:lnTo>
                  <a:lnTo>
                    <a:pt x="52" y="71"/>
                  </a:lnTo>
                  <a:lnTo>
                    <a:pt x="54" y="73"/>
                  </a:lnTo>
                  <a:lnTo>
                    <a:pt x="56" y="73"/>
                  </a:lnTo>
                  <a:lnTo>
                    <a:pt x="56" y="73"/>
                  </a:lnTo>
                  <a:lnTo>
                    <a:pt x="54" y="67"/>
                  </a:lnTo>
                  <a:lnTo>
                    <a:pt x="54" y="65"/>
                  </a:lnTo>
                  <a:lnTo>
                    <a:pt x="56" y="65"/>
                  </a:lnTo>
                  <a:lnTo>
                    <a:pt x="58" y="67"/>
                  </a:lnTo>
                  <a:lnTo>
                    <a:pt x="56" y="65"/>
                  </a:lnTo>
                  <a:lnTo>
                    <a:pt x="56" y="64"/>
                  </a:lnTo>
                  <a:lnTo>
                    <a:pt x="56" y="62"/>
                  </a:lnTo>
                  <a:lnTo>
                    <a:pt x="58" y="62"/>
                  </a:lnTo>
                  <a:lnTo>
                    <a:pt x="58" y="64"/>
                  </a:lnTo>
                  <a:lnTo>
                    <a:pt x="58" y="64"/>
                  </a:lnTo>
                  <a:lnTo>
                    <a:pt x="60" y="69"/>
                  </a:lnTo>
                  <a:lnTo>
                    <a:pt x="61" y="69"/>
                  </a:lnTo>
                  <a:lnTo>
                    <a:pt x="61" y="67"/>
                  </a:lnTo>
                  <a:lnTo>
                    <a:pt x="61" y="64"/>
                  </a:lnTo>
                  <a:lnTo>
                    <a:pt x="61" y="62"/>
                  </a:lnTo>
                  <a:lnTo>
                    <a:pt x="61" y="60"/>
                  </a:lnTo>
                  <a:lnTo>
                    <a:pt x="61" y="60"/>
                  </a:lnTo>
                  <a:lnTo>
                    <a:pt x="60" y="58"/>
                  </a:lnTo>
                  <a:lnTo>
                    <a:pt x="58" y="55"/>
                  </a:lnTo>
                  <a:lnTo>
                    <a:pt x="56" y="51"/>
                  </a:lnTo>
                  <a:lnTo>
                    <a:pt x="56" y="49"/>
                  </a:lnTo>
                  <a:lnTo>
                    <a:pt x="56" y="47"/>
                  </a:lnTo>
                  <a:lnTo>
                    <a:pt x="54" y="45"/>
                  </a:lnTo>
                  <a:lnTo>
                    <a:pt x="52" y="42"/>
                  </a:lnTo>
                  <a:lnTo>
                    <a:pt x="51" y="40"/>
                  </a:lnTo>
                  <a:lnTo>
                    <a:pt x="49" y="36"/>
                  </a:lnTo>
                  <a:lnTo>
                    <a:pt x="49" y="35"/>
                  </a:lnTo>
                  <a:lnTo>
                    <a:pt x="49" y="33"/>
                  </a:lnTo>
                  <a:lnTo>
                    <a:pt x="51" y="33"/>
                  </a:lnTo>
                  <a:lnTo>
                    <a:pt x="49" y="31"/>
                  </a:lnTo>
                  <a:lnTo>
                    <a:pt x="47" y="26"/>
                  </a:lnTo>
                  <a:lnTo>
                    <a:pt x="49" y="26"/>
                  </a:lnTo>
                  <a:lnTo>
                    <a:pt x="49" y="24"/>
                  </a:lnTo>
                  <a:lnTo>
                    <a:pt x="47" y="22"/>
                  </a:lnTo>
                  <a:lnTo>
                    <a:pt x="47" y="22"/>
                  </a:lnTo>
                  <a:lnTo>
                    <a:pt x="47" y="2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09" name="Freeform 512"/>
            <p:cNvSpPr/>
            <p:nvPr/>
          </p:nvSpPr>
          <p:spPr bwMode="auto">
            <a:xfrm>
              <a:off x="5424166" y="2173196"/>
              <a:ext cx="6127" cy="8456"/>
            </a:xfrm>
            <a:custGeom>
              <a:avLst/>
              <a:gdLst>
                <a:gd name="T0" fmla="*/ 2 w 3"/>
                <a:gd name="T1" fmla="*/ 5 h 5"/>
                <a:gd name="T2" fmla="*/ 3 w 3"/>
                <a:gd name="T3" fmla="*/ 5 h 5"/>
                <a:gd name="T4" fmla="*/ 2 w 3"/>
                <a:gd name="T5" fmla="*/ 3 h 5"/>
                <a:gd name="T6" fmla="*/ 2 w 3"/>
                <a:gd name="T7" fmla="*/ 1 h 5"/>
                <a:gd name="T8" fmla="*/ 0 w 3"/>
                <a:gd name="T9" fmla="*/ 0 h 5"/>
                <a:gd name="T10" fmla="*/ 0 w 3"/>
                <a:gd name="T11" fmla="*/ 1 h 5"/>
                <a:gd name="T12" fmla="*/ 2 w 3"/>
                <a:gd name="T13" fmla="*/ 3 h 5"/>
                <a:gd name="T14" fmla="*/ 2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5"/>
                  </a:moveTo>
                  <a:lnTo>
                    <a:pt x="3" y="5"/>
                  </a:lnTo>
                  <a:lnTo>
                    <a:pt x="2" y="3"/>
                  </a:lnTo>
                  <a:lnTo>
                    <a:pt x="2" y="1"/>
                  </a:lnTo>
                  <a:lnTo>
                    <a:pt x="0" y="0"/>
                  </a:lnTo>
                  <a:lnTo>
                    <a:pt x="0" y="1"/>
                  </a:lnTo>
                  <a:lnTo>
                    <a:pt x="2" y="3"/>
                  </a:lnTo>
                  <a:lnTo>
                    <a:pt x="2" y="5"/>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0" name="Freeform 513"/>
            <p:cNvSpPr/>
            <p:nvPr/>
          </p:nvSpPr>
          <p:spPr bwMode="auto">
            <a:xfrm>
              <a:off x="5391494" y="2249299"/>
              <a:ext cx="32672" cy="30441"/>
            </a:xfrm>
            <a:custGeom>
              <a:avLst/>
              <a:gdLst>
                <a:gd name="T0" fmla="*/ 5 w 16"/>
                <a:gd name="T1" fmla="*/ 5 h 18"/>
                <a:gd name="T2" fmla="*/ 3 w 16"/>
                <a:gd name="T3" fmla="*/ 3 h 18"/>
                <a:gd name="T4" fmla="*/ 1 w 16"/>
                <a:gd name="T5" fmla="*/ 3 h 18"/>
                <a:gd name="T6" fmla="*/ 1 w 16"/>
                <a:gd name="T7" fmla="*/ 9 h 18"/>
                <a:gd name="T8" fmla="*/ 0 w 16"/>
                <a:gd name="T9" fmla="*/ 11 h 18"/>
                <a:gd name="T10" fmla="*/ 1 w 16"/>
                <a:gd name="T11" fmla="*/ 11 h 18"/>
                <a:gd name="T12" fmla="*/ 1 w 16"/>
                <a:gd name="T13" fmla="*/ 11 h 18"/>
                <a:gd name="T14" fmla="*/ 3 w 16"/>
                <a:gd name="T15" fmla="*/ 13 h 18"/>
                <a:gd name="T16" fmla="*/ 3 w 16"/>
                <a:gd name="T17" fmla="*/ 13 h 18"/>
                <a:gd name="T18" fmla="*/ 7 w 16"/>
                <a:gd name="T19" fmla="*/ 16 h 18"/>
                <a:gd name="T20" fmla="*/ 7 w 16"/>
                <a:gd name="T21" fmla="*/ 16 h 18"/>
                <a:gd name="T22" fmla="*/ 9 w 16"/>
                <a:gd name="T23" fmla="*/ 18 h 18"/>
                <a:gd name="T24" fmla="*/ 10 w 16"/>
                <a:gd name="T25" fmla="*/ 16 h 18"/>
                <a:gd name="T26" fmla="*/ 9 w 16"/>
                <a:gd name="T27" fmla="*/ 16 h 18"/>
                <a:gd name="T28" fmla="*/ 9 w 16"/>
                <a:gd name="T29" fmla="*/ 13 h 18"/>
                <a:gd name="T30" fmla="*/ 9 w 16"/>
                <a:gd name="T31" fmla="*/ 11 h 18"/>
                <a:gd name="T32" fmla="*/ 10 w 16"/>
                <a:gd name="T33" fmla="*/ 9 h 18"/>
                <a:gd name="T34" fmla="*/ 10 w 16"/>
                <a:gd name="T35" fmla="*/ 9 h 18"/>
                <a:gd name="T36" fmla="*/ 14 w 16"/>
                <a:gd name="T37" fmla="*/ 9 h 18"/>
                <a:gd name="T38" fmla="*/ 16 w 16"/>
                <a:gd name="T39" fmla="*/ 11 h 18"/>
                <a:gd name="T40" fmla="*/ 16 w 16"/>
                <a:gd name="T41" fmla="*/ 9 h 18"/>
                <a:gd name="T42" fmla="*/ 16 w 16"/>
                <a:gd name="T43" fmla="*/ 7 h 18"/>
                <a:gd name="T44" fmla="*/ 16 w 16"/>
                <a:gd name="T45" fmla="*/ 7 h 18"/>
                <a:gd name="T46" fmla="*/ 16 w 16"/>
                <a:gd name="T47" fmla="*/ 5 h 18"/>
                <a:gd name="T48" fmla="*/ 16 w 16"/>
                <a:gd name="T49" fmla="*/ 5 h 18"/>
                <a:gd name="T50" fmla="*/ 16 w 16"/>
                <a:gd name="T51" fmla="*/ 3 h 18"/>
                <a:gd name="T52" fmla="*/ 12 w 16"/>
                <a:gd name="T53" fmla="*/ 0 h 18"/>
                <a:gd name="T54" fmla="*/ 12 w 16"/>
                <a:gd name="T55" fmla="*/ 0 h 18"/>
                <a:gd name="T56" fmla="*/ 10 w 16"/>
                <a:gd name="T57" fmla="*/ 0 h 18"/>
                <a:gd name="T58" fmla="*/ 9 w 16"/>
                <a:gd name="T59" fmla="*/ 0 h 18"/>
                <a:gd name="T60" fmla="*/ 7 w 16"/>
                <a:gd name="T61" fmla="*/ 0 h 18"/>
                <a:gd name="T62" fmla="*/ 7 w 16"/>
                <a:gd name="T63" fmla="*/ 2 h 18"/>
                <a:gd name="T64" fmla="*/ 7 w 16"/>
                <a:gd name="T65" fmla="*/ 3 h 18"/>
                <a:gd name="T66" fmla="*/ 5 w 16"/>
                <a:gd name="T67" fmla="*/ 3 h 18"/>
                <a:gd name="T68" fmla="*/ 5 w 16"/>
                <a:gd name="T6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18">
                  <a:moveTo>
                    <a:pt x="5" y="5"/>
                  </a:moveTo>
                  <a:lnTo>
                    <a:pt x="3" y="3"/>
                  </a:lnTo>
                  <a:lnTo>
                    <a:pt x="1" y="3"/>
                  </a:lnTo>
                  <a:lnTo>
                    <a:pt x="1" y="9"/>
                  </a:lnTo>
                  <a:lnTo>
                    <a:pt x="0" y="11"/>
                  </a:lnTo>
                  <a:lnTo>
                    <a:pt x="1" y="11"/>
                  </a:lnTo>
                  <a:lnTo>
                    <a:pt x="1" y="11"/>
                  </a:lnTo>
                  <a:lnTo>
                    <a:pt x="3" y="13"/>
                  </a:lnTo>
                  <a:lnTo>
                    <a:pt x="3" y="13"/>
                  </a:lnTo>
                  <a:lnTo>
                    <a:pt x="7" y="16"/>
                  </a:lnTo>
                  <a:lnTo>
                    <a:pt x="7" y="16"/>
                  </a:lnTo>
                  <a:lnTo>
                    <a:pt x="9" y="18"/>
                  </a:lnTo>
                  <a:lnTo>
                    <a:pt x="10" y="16"/>
                  </a:lnTo>
                  <a:lnTo>
                    <a:pt x="9" y="16"/>
                  </a:lnTo>
                  <a:lnTo>
                    <a:pt x="9" y="13"/>
                  </a:lnTo>
                  <a:lnTo>
                    <a:pt x="9" y="11"/>
                  </a:lnTo>
                  <a:lnTo>
                    <a:pt x="10" y="9"/>
                  </a:lnTo>
                  <a:lnTo>
                    <a:pt x="10" y="9"/>
                  </a:lnTo>
                  <a:lnTo>
                    <a:pt x="14" y="9"/>
                  </a:lnTo>
                  <a:lnTo>
                    <a:pt x="16" y="11"/>
                  </a:lnTo>
                  <a:lnTo>
                    <a:pt x="16" y="9"/>
                  </a:lnTo>
                  <a:lnTo>
                    <a:pt x="16" y="7"/>
                  </a:lnTo>
                  <a:lnTo>
                    <a:pt x="16" y="7"/>
                  </a:lnTo>
                  <a:lnTo>
                    <a:pt x="16" y="5"/>
                  </a:lnTo>
                  <a:lnTo>
                    <a:pt x="16" y="5"/>
                  </a:lnTo>
                  <a:lnTo>
                    <a:pt x="16" y="3"/>
                  </a:lnTo>
                  <a:lnTo>
                    <a:pt x="12" y="0"/>
                  </a:lnTo>
                  <a:lnTo>
                    <a:pt x="12" y="0"/>
                  </a:lnTo>
                  <a:lnTo>
                    <a:pt x="10" y="0"/>
                  </a:lnTo>
                  <a:lnTo>
                    <a:pt x="9" y="0"/>
                  </a:lnTo>
                  <a:lnTo>
                    <a:pt x="7" y="0"/>
                  </a:lnTo>
                  <a:lnTo>
                    <a:pt x="7" y="2"/>
                  </a:lnTo>
                  <a:lnTo>
                    <a:pt x="7" y="3"/>
                  </a:lnTo>
                  <a:lnTo>
                    <a:pt x="5" y="3"/>
                  </a:lnTo>
                  <a:lnTo>
                    <a:pt x="5"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1" name="Freeform 514"/>
            <p:cNvSpPr/>
            <p:nvPr/>
          </p:nvSpPr>
          <p:spPr bwMode="auto">
            <a:xfrm>
              <a:off x="5420082" y="2242535"/>
              <a:ext cx="4084" cy="6765"/>
            </a:xfrm>
            <a:custGeom>
              <a:avLst/>
              <a:gdLst>
                <a:gd name="T0" fmla="*/ 2 w 2"/>
                <a:gd name="T1" fmla="*/ 4 h 4"/>
                <a:gd name="T2" fmla="*/ 0 w 2"/>
                <a:gd name="T3" fmla="*/ 2 h 4"/>
                <a:gd name="T4" fmla="*/ 0 w 2"/>
                <a:gd name="T5" fmla="*/ 0 h 4"/>
                <a:gd name="T6" fmla="*/ 0 w 2"/>
                <a:gd name="T7" fmla="*/ 2 h 4"/>
                <a:gd name="T8" fmla="*/ 0 w 2"/>
                <a:gd name="T9" fmla="*/ 4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0" y="2"/>
                  </a:lnTo>
                  <a:lnTo>
                    <a:pt x="0" y="0"/>
                  </a:lnTo>
                  <a:lnTo>
                    <a:pt x="0" y="2"/>
                  </a:lnTo>
                  <a:lnTo>
                    <a:pt x="0" y="4"/>
                  </a:lnTo>
                  <a:lnTo>
                    <a:pt x="2" y="4"/>
                  </a:lnTo>
                  <a:lnTo>
                    <a:pt x="2" y="4"/>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2" name="Freeform 515"/>
            <p:cNvSpPr/>
            <p:nvPr/>
          </p:nvSpPr>
          <p:spPr bwMode="auto">
            <a:xfrm>
              <a:off x="5352695" y="2257755"/>
              <a:ext cx="44924" cy="52427"/>
            </a:xfrm>
            <a:custGeom>
              <a:avLst/>
              <a:gdLst>
                <a:gd name="T0" fmla="*/ 6 w 22"/>
                <a:gd name="T1" fmla="*/ 2 h 31"/>
                <a:gd name="T2" fmla="*/ 4 w 22"/>
                <a:gd name="T3" fmla="*/ 6 h 31"/>
                <a:gd name="T4" fmla="*/ 4 w 22"/>
                <a:gd name="T5" fmla="*/ 6 h 31"/>
                <a:gd name="T6" fmla="*/ 2 w 22"/>
                <a:gd name="T7" fmla="*/ 6 h 31"/>
                <a:gd name="T8" fmla="*/ 0 w 22"/>
                <a:gd name="T9" fmla="*/ 9 h 31"/>
                <a:gd name="T10" fmla="*/ 4 w 22"/>
                <a:gd name="T11" fmla="*/ 11 h 31"/>
                <a:gd name="T12" fmla="*/ 4 w 22"/>
                <a:gd name="T13" fmla="*/ 11 h 31"/>
                <a:gd name="T14" fmla="*/ 6 w 22"/>
                <a:gd name="T15" fmla="*/ 17 h 31"/>
                <a:gd name="T16" fmla="*/ 8 w 22"/>
                <a:gd name="T17" fmla="*/ 13 h 31"/>
                <a:gd name="T18" fmla="*/ 9 w 22"/>
                <a:gd name="T19" fmla="*/ 13 h 31"/>
                <a:gd name="T20" fmla="*/ 6 w 22"/>
                <a:gd name="T21" fmla="*/ 11 h 31"/>
                <a:gd name="T22" fmla="*/ 6 w 22"/>
                <a:gd name="T23" fmla="*/ 9 h 31"/>
                <a:gd name="T24" fmla="*/ 9 w 22"/>
                <a:gd name="T25" fmla="*/ 13 h 31"/>
                <a:gd name="T26" fmla="*/ 11 w 22"/>
                <a:gd name="T27" fmla="*/ 15 h 31"/>
                <a:gd name="T28" fmla="*/ 13 w 22"/>
                <a:gd name="T29" fmla="*/ 18 h 31"/>
                <a:gd name="T30" fmla="*/ 11 w 22"/>
                <a:gd name="T31" fmla="*/ 22 h 31"/>
                <a:gd name="T32" fmla="*/ 15 w 22"/>
                <a:gd name="T33" fmla="*/ 26 h 31"/>
                <a:gd name="T34" fmla="*/ 17 w 22"/>
                <a:gd name="T35" fmla="*/ 29 h 31"/>
                <a:gd name="T36" fmla="*/ 19 w 22"/>
                <a:gd name="T37" fmla="*/ 27 h 31"/>
                <a:gd name="T38" fmla="*/ 17 w 22"/>
                <a:gd name="T39" fmla="*/ 24 h 31"/>
                <a:gd name="T40" fmla="*/ 17 w 22"/>
                <a:gd name="T41" fmla="*/ 26 h 31"/>
                <a:gd name="T42" fmla="*/ 19 w 22"/>
                <a:gd name="T43" fmla="*/ 29 h 31"/>
                <a:gd name="T44" fmla="*/ 20 w 22"/>
                <a:gd name="T45" fmla="*/ 31 h 31"/>
                <a:gd name="T46" fmla="*/ 20 w 22"/>
                <a:gd name="T47" fmla="*/ 27 h 31"/>
                <a:gd name="T48" fmla="*/ 22 w 22"/>
                <a:gd name="T49" fmla="*/ 27 h 31"/>
                <a:gd name="T50" fmla="*/ 20 w 22"/>
                <a:gd name="T51" fmla="*/ 18 h 31"/>
                <a:gd name="T52" fmla="*/ 20 w 22"/>
                <a:gd name="T53" fmla="*/ 15 h 31"/>
                <a:gd name="T54" fmla="*/ 20 w 22"/>
                <a:gd name="T55" fmla="*/ 11 h 31"/>
                <a:gd name="T56" fmla="*/ 19 w 22"/>
                <a:gd name="T57" fmla="*/ 8 h 31"/>
                <a:gd name="T58" fmla="*/ 15 w 22"/>
                <a:gd name="T59" fmla="*/ 6 h 31"/>
                <a:gd name="T60" fmla="*/ 13 w 22"/>
                <a:gd name="T61" fmla="*/ 4 h 31"/>
                <a:gd name="T62" fmla="*/ 11 w 22"/>
                <a:gd name="T63" fmla="*/ 4 h 31"/>
                <a:gd name="T64" fmla="*/ 8 w 22"/>
                <a:gd name="T65" fmla="*/ 2 h 31"/>
                <a:gd name="T66" fmla="*/ 6 w 22"/>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31">
                  <a:moveTo>
                    <a:pt x="6" y="0"/>
                  </a:moveTo>
                  <a:lnTo>
                    <a:pt x="6" y="2"/>
                  </a:lnTo>
                  <a:lnTo>
                    <a:pt x="4" y="2"/>
                  </a:lnTo>
                  <a:lnTo>
                    <a:pt x="4" y="6"/>
                  </a:lnTo>
                  <a:lnTo>
                    <a:pt x="4" y="6"/>
                  </a:lnTo>
                  <a:lnTo>
                    <a:pt x="4" y="6"/>
                  </a:lnTo>
                  <a:lnTo>
                    <a:pt x="2" y="6"/>
                  </a:lnTo>
                  <a:lnTo>
                    <a:pt x="2" y="6"/>
                  </a:lnTo>
                  <a:lnTo>
                    <a:pt x="2" y="8"/>
                  </a:lnTo>
                  <a:lnTo>
                    <a:pt x="0" y="9"/>
                  </a:lnTo>
                  <a:lnTo>
                    <a:pt x="2" y="11"/>
                  </a:lnTo>
                  <a:lnTo>
                    <a:pt x="4" y="11"/>
                  </a:lnTo>
                  <a:lnTo>
                    <a:pt x="6" y="13"/>
                  </a:lnTo>
                  <a:lnTo>
                    <a:pt x="4" y="11"/>
                  </a:lnTo>
                  <a:lnTo>
                    <a:pt x="2" y="11"/>
                  </a:lnTo>
                  <a:lnTo>
                    <a:pt x="6" y="17"/>
                  </a:lnTo>
                  <a:lnTo>
                    <a:pt x="6" y="15"/>
                  </a:lnTo>
                  <a:lnTo>
                    <a:pt x="8" y="13"/>
                  </a:lnTo>
                  <a:lnTo>
                    <a:pt x="9" y="15"/>
                  </a:lnTo>
                  <a:lnTo>
                    <a:pt x="9" y="13"/>
                  </a:lnTo>
                  <a:lnTo>
                    <a:pt x="8" y="13"/>
                  </a:lnTo>
                  <a:lnTo>
                    <a:pt x="6" y="11"/>
                  </a:lnTo>
                  <a:lnTo>
                    <a:pt x="6" y="9"/>
                  </a:lnTo>
                  <a:lnTo>
                    <a:pt x="6" y="9"/>
                  </a:lnTo>
                  <a:lnTo>
                    <a:pt x="8" y="11"/>
                  </a:lnTo>
                  <a:lnTo>
                    <a:pt x="9" y="13"/>
                  </a:lnTo>
                  <a:lnTo>
                    <a:pt x="11" y="15"/>
                  </a:lnTo>
                  <a:lnTo>
                    <a:pt x="11" y="15"/>
                  </a:lnTo>
                  <a:lnTo>
                    <a:pt x="11" y="17"/>
                  </a:lnTo>
                  <a:lnTo>
                    <a:pt x="13" y="18"/>
                  </a:lnTo>
                  <a:lnTo>
                    <a:pt x="11" y="20"/>
                  </a:lnTo>
                  <a:lnTo>
                    <a:pt x="11" y="22"/>
                  </a:lnTo>
                  <a:lnTo>
                    <a:pt x="13" y="24"/>
                  </a:lnTo>
                  <a:lnTo>
                    <a:pt x="15" y="26"/>
                  </a:lnTo>
                  <a:lnTo>
                    <a:pt x="15" y="27"/>
                  </a:lnTo>
                  <a:lnTo>
                    <a:pt x="17" y="29"/>
                  </a:lnTo>
                  <a:lnTo>
                    <a:pt x="19" y="29"/>
                  </a:lnTo>
                  <a:lnTo>
                    <a:pt x="19" y="27"/>
                  </a:lnTo>
                  <a:lnTo>
                    <a:pt x="17" y="26"/>
                  </a:lnTo>
                  <a:lnTo>
                    <a:pt x="17" y="24"/>
                  </a:lnTo>
                  <a:lnTo>
                    <a:pt x="19" y="26"/>
                  </a:lnTo>
                  <a:lnTo>
                    <a:pt x="17" y="26"/>
                  </a:lnTo>
                  <a:lnTo>
                    <a:pt x="19" y="26"/>
                  </a:lnTo>
                  <a:lnTo>
                    <a:pt x="19" y="29"/>
                  </a:lnTo>
                  <a:lnTo>
                    <a:pt x="20" y="31"/>
                  </a:lnTo>
                  <a:lnTo>
                    <a:pt x="20" y="31"/>
                  </a:lnTo>
                  <a:lnTo>
                    <a:pt x="22" y="29"/>
                  </a:lnTo>
                  <a:lnTo>
                    <a:pt x="20" y="27"/>
                  </a:lnTo>
                  <a:lnTo>
                    <a:pt x="22" y="26"/>
                  </a:lnTo>
                  <a:lnTo>
                    <a:pt x="22" y="27"/>
                  </a:lnTo>
                  <a:lnTo>
                    <a:pt x="22" y="24"/>
                  </a:lnTo>
                  <a:lnTo>
                    <a:pt x="20" y="18"/>
                  </a:lnTo>
                  <a:lnTo>
                    <a:pt x="20" y="17"/>
                  </a:lnTo>
                  <a:lnTo>
                    <a:pt x="20" y="15"/>
                  </a:lnTo>
                  <a:lnTo>
                    <a:pt x="20" y="13"/>
                  </a:lnTo>
                  <a:lnTo>
                    <a:pt x="20" y="11"/>
                  </a:lnTo>
                  <a:lnTo>
                    <a:pt x="19" y="9"/>
                  </a:lnTo>
                  <a:lnTo>
                    <a:pt x="19" y="8"/>
                  </a:lnTo>
                  <a:lnTo>
                    <a:pt x="15" y="8"/>
                  </a:lnTo>
                  <a:lnTo>
                    <a:pt x="15" y="6"/>
                  </a:lnTo>
                  <a:lnTo>
                    <a:pt x="15" y="4"/>
                  </a:lnTo>
                  <a:lnTo>
                    <a:pt x="13" y="4"/>
                  </a:lnTo>
                  <a:lnTo>
                    <a:pt x="13" y="4"/>
                  </a:lnTo>
                  <a:lnTo>
                    <a:pt x="11" y="4"/>
                  </a:lnTo>
                  <a:lnTo>
                    <a:pt x="8" y="2"/>
                  </a:lnTo>
                  <a:lnTo>
                    <a:pt x="8" y="2"/>
                  </a:lnTo>
                  <a:lnTo>
                    <a:pt x="6" y="2"/>
                  </a:lnTo>
                  <a:lnTo>
                    <a:pt x="6" y="0"/>
                  </a:lnTo>
                  <a:lnTo>
                    <a:pt x="6"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3" name="Freeform 516"/>
            <p:cNvSpPr/>
            <p:nvPr/>
          </p:nvSpPr>
          <p:spPr bwMode="auto">
            <a:xfrm>
              <a:off x="5369031" y="2286505"/>
              <a:ext cx="2043" cy="5074"/>
            </a:xfrm>
            <a:custGeom>
              <a:avLst/>
              <a:gdLst>
                <a:gd name="T0" fmla="*/ 0 w 1"/>
                <a:gd name="T1" fmla="*/ 0 h 3"/>
                <a:gd name="T2" fmla="*/ 0 w 1"/>
                <a:gd name="T3" fmla="*/ 1 h 3"/>
                <a:gd name="T4" fmla="*/ 1 w 1"/>
                <a:gd name="T5" fmla="*/ 1 h 3"/>
                <a:gd name="T6" fmla="*/ 1 w 1"/>
                <a:gd name="T7" fmla="*/ 3 h 3"/>
                <a:gd name="T8" fmla="*/ 1 w 1"/>
                <a:gd name="T9" fmla="*/ 0 h 3"/>
                <a:gd name="T10" fmla="*/ 0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0" y="0"/>
                  </a:moveTo>
                  <a:lnTo>
                    <a:pt x="0" y="1"/>
                  </a:lnTo>
                  <a:lnTo>
                    <a:pt x="1" y="1"/>
                  </a:lnTo>
                  <a:lnTo>
                    <a:pt x="1" y="3"/>
                  </a:lnTo>
                  <a:lnTo>
                    <a:pt x="1"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4" name="Freeform 517"/>
            <p:cNvSpPr/>
            <p:nvPr/>
          </p:nvSpPr>
          <p:spPr bwMode="auto">
            <a:xfrm>
              <a:off x="5401703" y="2316946"/>
              <a:ext cx="4084" cy="5074"/>
            </a:xfrm>
            <a:custGeom>
              <a:avLst/>
              <a:gdLst>
                <a:gd name="T0" fmla="*/ 0 w 2"/>
                <a:gd name="T1" fmla="*/ 0 h 3"/>
                <a:gd name="T2" fmla="*/ 0 w 2"/>
                <a:gd name="T3" fmla="*/ 0 h 3"/>
                <a:gd name="T4" fmla="*/ 0 w 2"/>
                <a:gd name="T5" fmla="*/ 1 h 3"/>
                <a:gd name="T6" fmla="*/ 2 w 2"/>
                <a:gd name="T7" fmla="*/ 3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0"/>
                  </a:lnTo>
                  <a:lnTo>
                    <a:pt x="0" y="1"/>
                  </a:lnTo>
                  <a:lnTo>
                    <a:pt x="2" y="3"/>
                  </a:lnTo>
                  <a:lnTo>
                    <a:pt x="0"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5" name="Freeform 518"/>
            <p:cNvSpPr/>
            <p:nvPr/>
          </p:nvSpPr>
          <p:spPr bwMode="auto">
            <a:xfrm>
              <a:off x="5393535" y="2322019"/>
              <a:ext cx="8168" cy="3382"/>
            </a:xfrm>
            <a:custGeom>
              <a:avLst/>
              <a:gdLst>
                <a:gd name="T0" fmla="*/ 2 w 4"/>
                <a:gd name="T1" fmla="*/ 0 h 2"/>
                <a:gd name="T2" fmla="*/ 2 w 4"/>
                <a:gd name="T3" fmla="*/ 0 h 2"/>
                <a:gd name="T4" fmla="*/ 0 w 4"/>
                <a:gd name="T5" fmla="*/ 0 h 2"/>
                <a:gd name="T6" fmla="*/ 0 w 4"/>
                <a:gd name="T7" fmla="*/ 0 h 2"/>
                <a:gd name="T8" fmla="*/ 2 w 4"/>
                <a:gd name="T9" fmla="*/ 2 h 2"/>
                <a:gd name="T10" fmla="*/ 4 w 4"/>
                <a:gd name="T11" fmla="*/ 2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2" y="0"/>
                  </a:lnTo>
                  <a:lnTo>
                    <a:pt x="0" y="0"/>
                  </a:lnTo>
                  <a:lnTo>
                    <a:pt x="0" y="0"/>
                  </a:lnTo>
                  <a:lnTo>
                    <a:pt x="2" y="2"/>
                  </a:lnTo>
                  <a:lnTo>
                    <a:pt x="4" y="2"/>
                  </a:lnTo>
                  <a:lnTo>
                    <a:pt x="2"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6" name="Freeform 519"/>
            <p:cNvSpPr/>
            <p:nvPr/>
          </p:nvSpPr>
          <p:spPr bwMode="auto">
            <a:xfrm>
              <a:off x="5346569" y="2283123"/>
              <a:ext cx="4084" cy="3382"/>
            </a:xfrm>
            <a:custGeom>
              <a:avLst/>
              <a:gdLst>
                <a:gd name="T0" fmla="*/ 0 w 2"/>
                <a:gd name="T1" fmla="*/ 0 h 2"/>
                <a:gd name="T2" fmla="*/ 0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0"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7" name="Freeform 520"/>
            <p:cNvSpPr/>
            <p:nvPr/>
          </p:nvSpPr>
          <p:spPr bwMode="auto">
            <a:xfrm>
              <a:off x="5346569" y="2276358"/>
              <a:ext cx="4084" cy="3382"/>
            </a:xfrm>
            <a:custGeom>
              <a:avLst/>
              <a:gdLst>
                <a:gd name="T0" fmla="*/ 2 w 2"/>
                <a:gd name="T1" fmla="*/ 2 h 2"/>
                <a:gd name="T2" fmla="*/ 2 w 2"/>
                <a:gd name="T3" fmla="*/ 2 h 2"/>
                <a:gd name="T4" fmla="*/ 2 w 2"/>
                <a:gd name="T5" fmla="*/ 0 h 2"/>
                <a:gd name="T6" fmla="*/ 2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2" y="0"/>
                  </a:lnTo>
                  <a:lnTo>
                    <a:pt x="0" y="0"/>
                  </a:lnTo>
                  <a:lnTo>
                    <a:pt x="2" y="2"/>
                  </a:lnTo>
                  <a:lnTo>
                    <a:pt x="2"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8" name="Freeform 521"/>
            <p:cNvSpPr/>
            <p:nvPr/>
          </p:nvSpPr>
          <p:spPr bwMode="auto">
            <a:xfrm>
              <a:off x="5350653" y="2261137"/>
              <a:ext cx="0" cy="3382"/>
            </a:xfrm>
            <a:custGeom>
              <a:avLst/>
              <a:gdLst>
                <a:gd name="T0" fmla="*/ 0 h 2"/>
                <a:gd name="T1" fmla="*/ 0 h 2"/>
                <a:gd name="T2" fmla="*/ 0 h 2"/>
                <a:gd name="T3" fmla="*/ 2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9" name="Freeform 522"/>
            <p:cNvSpPr/>
            <p:nvPr/>
          </p:nvSpPr>
          <p:spPr bwMode="auto">
            <a:xfrm>
              <a:off x="5387410" y="2386284"/>
              <a:ext cx="6127" cy="13529"/>
            </a:xfrm>
            <a:custGeom>
              <a:avLst/>
              <a:gdLst>
                <a:gd name="T0" fmla="*/ 0 w 3"/>
                <a:gd name="T1" fmla="*/ 4 h 8"/>
                <a:gd name="T2" fmla="*/ 0 w 3"/>
                <a:gd name="T3" fmla="*/ 6 h 8"/>
                <a:gd name="T4" fmla="*/ 2 w 3"/>
                <a:gd name="T5" fmla="*/ 8 h 8"/>
                <a:gd name="T6" fmla="*/ 2 w 3"/>
                <a:gd name="T7" fmla="*/ 8 h 8"/>
                <a:gd name="T8" fmla="*/ 2 w 3"/>
                <a:gd name="T9" fmla="*/ 6 h 8"/>
                <a:gd name="T10" fmla="*/ 2 w 3"/>
                <a:gd name="T11" fmla="*/ 6 h 8"/>
                <a:gd name="T12" fmla="*/ 2 w 3"/>
                <a:gd name="T13" fmla="*/ 6 h 8"/>
                <a:gd name="T14" fmla="*/ 2 w 3"/>
                <a:gd name="T15" fmla="*/ 4 h 8"/>
                <a:gd name="T16" fmla="*/ 3 w 3"/>
                <a:gd name="T17" fmla="*/ 4 h 8"/>
                <a:gd name="T18" fmla="*/ 3 w 3"/>
                <a:gd name="T19" fmla="*/ 0 h 8"/>
                <a:gd name="T20" fmla="*/ 2 w 3"/>
                <a:gd name="T21" fmla="*/ 0 h 8"/>
                <a:gd name="T22" fmla="*/ 2 w 3"/>
                <a:gd name="T23" fmla="*/ 0 h 8"/>
                <a:gd name="T24" fmla="*/ 2 w 3"/>
                <a:gd name="T25" fmla="*/ 2 h 8"/>
                <a:gd name="T26" fmla="*/ 0 w 3"/>
                <a:gd name="T27" fmla="*/ 2 h 8"/>
                <a:gd name="T28" fmla="*/ 2 w 3"/>
                <a:gd name="T29" fmla="*/ 4 h 8"/>
                <a:gd name="T30" fmla="*/ 0 w 3"/>
                <a:gd name="T31" fmla="*/ 4 h 8"/>
                <a:gd name="T32" fmla="*/ 0 w 3"/>
                <a:gd name="T3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8">
                  <a:moveTo>
                    <a:pt x="0" y="4"/>
                  </a:moveTo>
                  <a:lnTo>
                    <a:pt x="0" y="6"/>
                  </a:lnTo>
                  <a:lnTo>
                    <a:pt x="2" y="8"/>
                  </a:lnTo>
                  <a:lnTo>
                    <a:pt x="2" y="8"/>
                  </a:lnTo>
                  <a:lnTo>
                    <a:pt x="2" y="6"/>
                  </a:lnTo>
                  <a:lnTo>
                    <a:pt x="2" y="6"/>
                  </a:lnTo>
                  <a:lnTo>
                    <a:pt x="2" y="6"/>
                  </a:lnTo>
                  <a:lnTo>
                    <a:pt x="2" y="4"/>
                  </a:lnTo>
                  <a:lnTo>
                    <a:pt x="3" y="4"/>
                  </a:lnTo>
                  <a:lnTo>
                    <a:pt x="3" y="0"/>
                  </a:lnTo>
                  <a:lnTo>
                    <a:pt x="2" y="0"/>
                  </a:lnTo>
                  <a:lnTo>
                    <a:pt x="2" y="0"/>
                  </a:lnTo>
                  <a:lnTo>
                    <a:pt x="2" y="2"/>
                  </a:lnTo>
                  <a:lnTo>
                    <a:pt x="0" y="2"/>
                  </a:lnTo>
                  <a:lnTo>
                    <a:pt x="2" y="4"/>
                  </a:lnTo>
                  <a:lnTo>
                    <a:pt x="0" y="4"/>
                  </a:lnTo>
                  <a:lnTo>
                    <a:pt x="0" y="4"/>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0" name="Rectangle 523"/>
            <p:cNvSpPr>
              <a:spLocks noChangeArrowheads="1"/>
            </p:cNvSpPr>
            <p:nvPr/>
          </p:nvSpPr>
          <p:spPr bwMode="auto">
            <a:xfrm>
              <a:off x="5393535" y="2367681"/>
              <a:ext cx="2043" cy="1692"/>
            </a:xfrm>
            <a:prstGeom prst="rect">
              <a:avLst/>
            </a:prstGeom>
            <a:grpFill/>
            <a:ln w="9525">
              <a:noFill/>
              <a:miter lim="800000"/>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1" name="Freeform 524"/>
            <p:cNvSpPr/>
            <p:nvPr/>
          </p:nvSpPr>
          <p:spPr bwMode="auto">
            <a:xfrm>
              <a:off x="5393535" y="2367681"/>
              <a:ext cx="0" cy="3382"/>
            </a:xfrm>
            <a:custGeom>
              <a:avLst/>
              <a:gdLst>
                <a:gd name="T0" fmla="*/ 0 h 2"/>
                <a:gd name="T1" fmla="*/ 2 h 2"/>
                <a:gd name="T2" fmla="*/ 2 h 2"/>
                <a:gd name="T3" fmla="*/ 2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2"/>
                  </a:lnTo>
                  <a:lnTo>
                    <a:pt x="0"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2" name="Freeform 525"/>
            <p:cNvSpPr/>
            <p:nvPr/>
          </p:nvSpPr>
          <p:spPr bwMode="auto">
            <a:xfrm>
              <a:off x="5393535" y="2355842"/>
              <a:ext cx="8168" cy="6765"/>
            </a:xfrm>
            <a:custGeom>
              <a:avLst/>
              <a:gdLst>
                <a:gd name="T0" fmla="*/ 0 w 4"/>
                <a:gd name="T1" fmla="*/ 0 h 4"/>
                <a:gd name="T2" fmla="*/ 0 w 4"/>
                <a:gd name="T3" fmla="*/ 2 h 4"/>
                <a:gd name="T4" fmla="*/ 2 w 4"/>
                <a:gd name="T5" fmla="*/ 4 h 4"/>
                <a:gd name="T6" fmla="*/ 2 w 4"/>
                <a:gd name="T7" fmla="*/ 4 h 4"/>
                <a:gd name="T8" fmla="*/ 2 w 4"/>
                <a:gd name="T9" fmla="*/ 4 h 4"/>
                <a:gd name="T10" fmla="*/ 2 w 4"/>
                <a:gd name="T11" fmla="*/ 2 h 4"/>
                <a:gd name="T12" fmla="*/ 4 w 4"/>
                <a:gd name="T13" fmla="*/ 2 h 4"/>
                <a:gd name="T14" fmla="*/ 4 w 4"/>
                <a:gd name="T15" fmla="*/ 0 h 4"/>
                <a:gd name="T16" fmla="*/ 2 w 4"/>
                <a:gd name="T17" fmla="*/ 0 h 4"/>
                <a:gd name="T18" fmla="*/ 2 w 4"/>
                <a:gd name="T19" fmla="*/ 0 h 4"/>
                <a:gd name="T20" fmla="*/ 0 w 4"/>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0" y="0"/>
                  </a:moveTo>
                  <a:lnTo>
                    <a:pt x="0" y="2"/>
                  </a:lnTo>
                  <a:lnTo>
                    <a:pt x="2" y="4"/>
                  </a:lnTo>
                  <a:lnTo>
                    <a:pt x="2" y="4"/>
                  </a:lnTo>
                  <a:lnTo>
                    <a:pt x="2" y="4"/>
                  </a:lnTo>
                  <a:lnTo>
                    <a:pt x="2" y="2"/>
                  </a:lnTo>
                  <a:lnTo>
                    <a:pt x="4" y="2"/>
                  </a:lnTo>
                  <a:lnTo>
                    <a:pt x="4" y="0"/>
                  </a:lnTo>
                  <a:lnTo>
                    <a:pt x="2" y="0"/>
                  </a:lnTo>
                  <a:lnTo>
                    <a:pt x="2"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3" name="Freeform 526"/>
            <p:cNvSpPr/>
            <p:nvPr/>
          </p:nvSpPr>
          <p:spPr bwMode="auto">
            <a:xfrm>
              <a:off x="5456838" y="2064961"/>
              <a:ext cx="4084" cy="3382"/>
            </a:xfrm>
            <a:custGeom>
              <a:avLst/>
              <a:gdLst>
                <a:gd name="T0" fmla="*/ 0 w 2"/>
                <a:gd name="T1" fmla="*/ 2 h 2"/>
                <a:gd name="T2" fmla="*/ 2 w 2"/>
                <a:gd name="T3" fmla="*/ 2 h 2"/>
                <a:gd name="T4" fmla="*/ 2 w 2"/>
                <a:gd name="T5" fmla="*/ 2 h 2"/>
                <a:gd name="T6" fmla="*/ 2 w 2"/>
                <a:gd name="T7" fmla="*/ 0 h 2"/>
                <a:gd name="T8" fmla="*/ 2 w 2"/>
                <a:gd name="T9" fmla="*/ 0 h 2"/>
                <a:gd name="T10" fmla="*/ 0 w 2"/>
                <a:gd name="T11" fmla="*/ 0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2" y="2"/>
                  </a:lnTo>
                  <a:lnTo>
                    <a:pt x="2" y="2"/>
                  </a:lnTo>
                  <a:lnTo>
                    <a:pt x="2" y="0"/>
                  </a:lnTo>
                  <a:lnTo>
                    <a:pt x="2" y="0"/>
                  </a:lnTo>
                  <a:lnTo>
                    <a:pt x="0" y="0"/>
                  </a:lnTo>
                  <a:lnTo>
                    <a:pt x="0"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4" name="Freeform 529"/>
            <p:cNvSpPr/>
            <p:nvPr/>
          </p:nvSpPr>
          <p:spPr bwMode="auto">
            <a:xfrm>
              <a:off x="5871367" y="2919003"/>
              <a:ext cx="4084" cy="6765"/>
            </a:xfrm>
            <a:custGeom>
              <a:avLst/>
              <a:gdLst>
                <a:gd name="T0" fmla="*/ 2 w 2"/>
                <a:gd name="T1" fmla="*/ 2 h 4"/>
                <a:gd name="T2" fmla="*/ 2 w 2"/>
                <a:gd name="T3" fmla="*/ 2 h 4"/>
                <a:gd name="T4" fmla="*/ 2 w 2"/>
                <a:gd name="T5" fmla="*/ 0 h 4"/>
                <a:gd name="T6" fmla="*/ 0 w 2"/>
                <a:gd name="T7" fmla="*/ 0 h 4"/>
                <a:gd name="T8" fmla="*/ 0 w 2"/>
                <a:gd name="T9" fmla="*/ 0 h 4"/>
                <a:gd name="T10" fmla="*/ 0 w 2"/>
                <a:gd name="T11" fmla="*/ 0 h 4"/>
                <a:gd name="T12" fmla="*/ 0 w 2"/>
                <a:gd name="T13" fmla="*/ 2 h 4"/>
                <a:gd name="T14" fmla="*/ 2 w 2"/>
                <a:gd name="T15" fmla="*/ 4 h 4"/>
                <a:gd name="T16" fmla="*/ 2 w 2"/>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2"/>
                  </a:moveTo>
                  <a:lnTo>
                    <a:pt x="2" y="2"/>
                  </a:lnTo>
                  <a:lnTo>
                    <a:pt x="2" y="0"/>
                  </a:lnTo>
                  <a:lnTo>
                    <a:pt x="0" y="0"/>
                  </a:lnTo>
                  <a:lnTo>
                    <a:pt x="0" y="0"/>
                  </a:lnTo>
                  <a:lnTo>
                    <a:pt x="0" y="0"/>
                  </a:lnTo>
                  <a:lnTo>
                    <a:pt x="0" y="2"/>
                  </a:lnTo>
                  <a:lnTo>
                    <a:pt x="2" y="4"/>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5" name="Freeform 530"/>
            <p:cNvSpPr/>
            <p:nvPr/>
          </p:nvSpPr>
          <p:spPr bwMode="auto">
            <a:xfrm>
              <a:off x="5881578" y="2922385"/>
              <a:ext cx="26547" cy="18603"/>
            </a:xfrm>
            <a:custGeom>
              <a:avLst/>
              <a:gdLst>
                <a:gd name="T0" fmla="*/ 4 w 13"/>
                <a:gd name="T1" fmla="*/ 5 h 11"/>
                <a:gd name="T2" fmla="*/ 6 w 13"/>
                <a:gd name="T3" fmla="*/ 5 h 11"/>
                <a:gd name="T4" fmla="*/ 6 w 13"/>
                <a:gd name="T5" fmla="*/ 5 h 11"/>
                <a:gd name="T6" fmla="*/ 8 w 13"/>
                <a:gd name="T7" fmla="*/ 5 h 11"/>
                <a:gd name="T8" fmla="*/ 9 w 13"/>
                <a:gd name="T9" fmla="*/ 9 h 11"/>
                <a:gd name="T10" fmla="*/ 11 w 13"/>
                <a:gd name="T11" fmla="*/ 11 h 11"/>
                <a:gd name="T12" fmla="*/ 13 w 13"/>
                <a:gd name="T13" fmla="*/ 11 h 11"/>
                <a:gd name="T14" fmla="*/ 11 w 13"/>
                <a:gd name="T15" fmla="*/ 9 h 11"/>
                <a:gd name="T16" fmla="*/ 11 w 13"/>
                <a:gd name="T17" fmla="*/ 7 h 11"/>
                <a:gd name="T18" fmla="*/ 9 w 13"/>
                <a:gd name="T19" fmla="*/ 7 h 11"/>
                <a:gd name="T20" fmla="*/ 6 w 13"/>
                <a:gd name="T21" fmla="*/ 4 h 11"/>
                <a:gd name="T22" fmla="*/ 6 w 13"/>
                <a:gd name="T23" fmla="*/ 4 h 11"/>
                <a:gd name="T24" fmla="*/ 4 w 13"/>
                <a:gd name="T25" fmla="*/ 2 h 11"/>
                <a:gd name="T26" fmla="*/ 2 w 13"/>
                <a:gd name="T27" fmla="*/ 0 h 11"/>
                <a:gd name="T28" fmla="*/ 0 w 13"/>
                <a:gd name="T29" fmla="*/ 0 h 11"/>
                <a:gd name="T30" fmla="*/ 0 w 13"/>
                <a:gd name="T31" fmla="*/ 2 h 11"/>
                <a:gd name="T32" fmla="*/ 2 w 13"/>
                <a:gd name="T33" fmla="*/ 2 h 11"/>
                <a:gd name="T34" fmla="*/ 4 w 13"/>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4" y="5"/>
                  </a:moveTo>
                  <a:lnTo>
                    <a:pt x="6" y="5"/>
                  </a:lnTo>
                  <a:lnTo>
                    <a:pt x="6" y="5"/>
                  </a:lnTo>
                  <a:lnTo>
                    <a:pt x="8" y="5"/>
                  </a:lnTo>
                  <a:lnTo>
                    <a:pt x="9" y="9"/>
                  </a:lnTo>
                  <a:lnTo>
                    <a:pt x="11" y="11"/>
                  </a:lnTo>
                  <a:lnTo>
                    <a:pt x="13" y="11"/>
                  </a:lnTo>
                  <a:lnTo>
                    <a:pt x="11" y="9"/>
                  </a:lnTo>
                  <a:lnTo>
                    <a:pt x="11" y="7"/>
                  </a:lnTo>
                  <a:lnTo>
                    <a:pt x="9" y="7"/>
                  </a:lnTo>
                  <a:lnTo>
                    <a:pt x="6" y="4"/>
                  </a:lnTo>
                  <a:lnTo>
                    <a:pt x="6" y="4"/>
                  </a:lnTo>
                  <a:lnTo>
                    <a:pt x="4" y="2"/>
                  </a:lnTo>
                  <a:lnTo>
                    <a:pt x="2" y="0"/>
                  </a:lnTo>
                  <a:lnTo>
                    <a:pt x="0" y="0"/>
                  </a:lnTo>
                  <a:lnTo>
                    <a:pt x="0" y="2"/>
                  </a:lnTo>
                  <a:lnTo>
                    <a:pt x="2" y="2"/>
                  </a:lnTo>
                  <a:lnTo>
                    <a:pt x="4"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6" name="Freeform 531"/>
            <p:cNvSpPr/>
            <p:nvPr/>
          </p:nvSpPr>
          <p:spPr bwMode="auto">
            <a:xfrm>
              <a:off x="5908123" y="2944370"/>
              <a:ext cx="10211" cy="20294"/>
            </a:xfrm>
            <a:custGeom>
              <a:avLst/>
              <a:gdLst>
                <a:gd name="T0" fmla="*/ 2 w 5"/>
                <a:gd name="T1" fmla="*/ 7 h 12"/>
                <a:gd name="T2" fmla="*/ 4 w 5"/>
                <a:gd name="T3" fmla="*/ 12 h 12"/>
                <a:gd name="T4" fmla="*/ 4 w 5"/>
                <a:gd name="T5" fmla="*/ 12 h 12"/>
                <a:gd name="T6" fmla="*/ 5 w 5"/>
                <a:gd name="T7" fmla="*/ 10 h 12"/>
                <a:gd name="T8" fmla="*/ 5 w 5"/>
                <a:gd name="T9" fmla="*/ 9 h 12"/>
                <a:gd name="T10" fmla="*/ 5 w 5"/>
                <a:gd name="T11" fmla="*/ 7 h 12"/>
                <a:gd name="T12" fmla="*/ 5 w 5"/>
                <a:gd name="T13" fmla="*/ 5 h 12"/>
                <a:gd name="T14" fmla="*/ 5 w 5"/>
                <a:gd name="T15" fmla="*/ 3 h 12"/>
                <a:gd name="T16" fmla="*/ 5 w 5"/>
                <a:gd name="T17" fmla="*/ 1 h 12"/>
                <a:gd name="T18" fmla="*/ 4 w 5"/>
                <a:gd name="T19" fmla="*/ 1 h 12"/>
                <a:gd name="T20" fmla="*/ 2 w 5"/>
                <a:gd name="T21" fmla="*/ 1 h 12"/>
                <a:gd name="T22" fmla="*/ 2 w 5"/>
                <a:gd name="T23" fmla="*/ 0 h 12"/>
                <a:gd name="T24" fmla="*/ 0 w 5"/>
                <a:gd name="T25" fmla="*/ 0 h 12"/>
                <a:gd name="T26" fmla="*/ 2 w 5"/>
                <a:gd name="T27" fmla="*/ 1 h 12"/>
                <a:gd name="T28" fmla="*/ 2 w 5"/>
                <a:gd name="T2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2" y="7"/>
                  </a:moveTo>
                  <a:lnTo>
                    <a:pt x="4" y="12"/>
                  </a:lnTo>
                  <a:lnTo>
                    <a:pt x="4" y="12"/>
                  </a:lnTo>
                  <a:lnTo>
                    <a:pt x="5" y="10"/>
                  </a:lnTo>
                  <a:lnTo>
                    <a:pt x="5" y="9"/>
                  </a:lnTo>
                  <a:lnTo>
                    <a:pt x="5" y="7"/>
                  </a:lnTo>
                  <a:lnTo>
                    <a:pt x="5" y="5"/>
                  </a:lnTo>
                  <a:lnTo>
                    <a:pt x="5" y="3"/>
                  </a:lnTo>
                  <a:lnTo>
                    <a:pt x="5" y="1"/>
                  </a:lnTo>
                  <a:lnTo>
                    <a:pt x="4" y="1"/>
                  </a:lnTo>
                  <a:lnTo>
                    <a:pt x="2" y="1"/>
                  </a:lnTo>
                  <a:lnTo>
                    <a:pt x="2" y="0"/>
                  </a:lnTo>
                  <a:lnTo>
                    <a:pt x="0" y="0"/>
                  </a:lnTo>
                  <a:lnTo>
                    <a:pt x="2" y="1"/>
                  </a:lnTo>
                  <a:lnTo>
                    <a:pt x="2"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7" name="Freeform 532"/>
            <p:cNvSpPr/>
            <p:nvPr/>
          </p:nvSpPr>
          <p:spPr bwMode="auto">
            <a:xfrm>
              <a:off x="5908123" y="2940988"/>
              <a:ext cx="0" cy="338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8" name="Freeform 533"/>
            <p:cNvSpPr/>
            <p:nvPr/>
          </p:nvSpPr>
          <p:spPr bwMode="auto">
            <a:xfrm>
              <a:off x="5816233" y="2971429"/>
              <a:ext cx="4084" cy="5074"/>
            </a:xfrm>
            <a:custGeom>
              <a:avLst/>
              <a:gdLst>
                <a:gd name="T0" fmla="*/ 0 w 2"/>
                <a:gd name="T1" fmla="*/ 0 h 3"/>
                <a:gd name="T2" fmla="*/ 0 w 2"/>
                <a:gd name="T3" fmla="*/ 2 h 3"/>
                <a:gd name="T4" fmla="*/ 0 w 2"/>
                <a:gd name="T5" fmla="*/ 3 h 3"/>
                <a:gd name="T6" fmla="*/ 2 w 2"/>
                <a:gd name="T7" fmla="*/ 3 h 3"/>
                <a:gd name="T8" fmla="*/ 2 w 2"/>
                <a:gd name="T9" fmla="*/ 2 h 3"/>
                <a:gd name="T10" fmla="*/ 2 w 2"/>
                <a:gd name="T11" fmla="*/ 2 h 3"/>
                <a:gd name="T12" fmla="*/ 2 w 2"/>
                <a:gd name="T13" fmla="*/ 0 h 3"/>
                <a:gd name="T14" fmla="*/ 0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0"/>
                  </a:moveTo>
                  <a:lnTo>
                    <a:pt x="0" y="2"/>
                  </a:lnTo>
                  <a:lnTo>
                    <a:pt x="0" y="3"/>
                  </a:lnTo>
                  <a:lnTo>
                    <a:pt x="2" y="3"/>
                  </a:lnTo>
                  <a:lnTo>
                    <a:pt x="2" y="2"/>
                  </a:lnTo>
                  <a:lnTo>
                    <a:pt x="2" y="2"/>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9" name="Freeform 534"/>
            <p:cNvSpPr/>
            <p:nvPr/>
          </p:nvSpPr>
          <p:spPr bwMode="auto">
            <a:xfrm>
              <a:off x="5826443" y="2976503"/>
              <a:ext cx="8168" cy="6765"/>
            </a:xfrm>
            <a:custGeom>
              <a:avLst/>
              <a:gdLst>
                <a:gd name="T0" fmla="*/ 2 w 4"/>
                <a:gd name="T1" fmla="*/ 4 h 4"/>
                <a:gd name="T2" fmla="*/ 4 w 4"/>
                <a:gd name="T3" fmla="*/ 4 h 4"/>
                <a:gd name="T4" fmla="*/ 4 w 4"/>
                <a:gd name="T5" fmla="*/ 2 h 4"/>
                <a:gd name="T6" fmla="*/ 2 w 4"/>
                <a:gd name="T7" fmla="*/ 0 h 4"/>
                <a:gd name="T8" fmla="*/ 0 w 4"/>
                <a:gd name="T9" fmla="*/ 0 h 4"/>
                <a:gd name="T10" fmla="*/ 0 w 4"/>
                <a:gd name="T11" fmla="*/ 0 h 4"/>
                <a:gd name="T12" fmla="*/ 2 w 4"/>
                <a:gd name="T13" fmla="*/ 2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4"/>
                  </a:lnTo>
                  <a:lnTo>
                    <a:pt x="4" y="2"/>
                  </a:lnTo>
                  <a:lnTo>
                    <a:pt x="2" y="0"/>
                  </a:lnTo>
                  <a:lnTo>
                    <a:pt x="0" y="0"/>
                  </a:lnTo>
                  <a:lnTo>
                    <a:pt x="0" y="0"/>
                  </a:lnTo>
                  <a:lnTo>
                    <a:pt x="2" y="2"/>
                  </a:lnTo>
                  <a:lnTo>
                    <a:pt x="2"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0" name="Freeform 535"/>
            <p:cNvSpPr/>
            <p:nvPr/>
          </p:nvSpPr>
          <p:spPr bwMode="auto">
            <a:xfrm>
              <a:off x="5838695" y="2952826"/>
              <a:ext cx="69429" cy="40588"/>
            </a:xfrm>
            <a:custGeom>
              <a:avLst/>
              <a:gdLst>
                <a:gd name="T0" fmla="*/ 1 w 34"/>
                <a:gd name="T1" fmla="*/ 18 h 24"/>
                <a:gd name="T2" fmla="*/ 3 w 34"/>
                <a:gd name="T3" fmla="*/ 20 h 24"/>
                <a:gd name="T4" fmla="*/ 5 w 34"/>
                <a:gd name="T5" fmla="*/ 22 h 24"/>
                <a:gd name="T6" fmla="*/ 7 w 34"/>
                <a:gd name="T7" fmla="*/ 22 h 24"/>
                <a:gd name="T8" fmla="*/ 9 w 34"/>
                <a:gd name="T9" fmla="*/ 22 h 24"/>
                <a:gd name="T10" fmla="*/ 10 w 34"/>
                <a:gd name="T11" fmla="*/ 24 h 24"/>
                <a:gd name="T12" fmla="*/ 12 w 34"/>
                <a:gd name="T13" fmla="*/ 24 h 24"/>
                <a:gd name="T14" fmla="*/ 14 w 34"/>
                <a:gd name="T15" fmla="*/ 24 h 24"/>
                <a:gd name="T16" fmla="*/ 16 w 34"/>
                <a:gd name="T17" fmla="*/ 24 h 24"/>
                <a:gd name="T18" fmla="*/ 18 w 34"/>
                <a:gd name="T19" fmla="*/ 24 h 24"/>
                <a:gd name="T20" fmla="*/ 20 w 34"/>
                <a:gd name="T21" fmla="*/ 24 h 24"/>
                <a:gd name="T22" fmla="*/ 23 w 34"/>
                <a:gd name="T23" fmla="*/ 20 h 24"/>
                <a:gd name="T24" fmla="*/ 25 w 34"/>
                <a:gd name="T25" fmla="*/ 18 h 24"/>
                <a:gd name="T26" fmla="*/ 27 w 34"/>
                <a:gd name="T27" fmla="*/ 16 h 24"/>
                <a:gd name="T28" fmla="*/ 27 w 34"/>
                <a:gd name="T29" fmla="*/ 16 h 24"/>
                <a:gd name="T30" fmla="*/ 29 w 34"/>
                <a:gd name="T31" fmla="*/ 16 h 24"/>
                <a:gd name="T32" fmla="*/ 30 w 34"/>
                <a:gd name="T33" fmla="*/ 16 h 24"/>
                <a:gd name="T34" fmla="*/ 30 w 34"/>
                <a:gd name="T35" fmla="*/ 13 h 24"/>
                <a:gd name="T36" fmla="*/ 30 w 34"/>
                <a:gd name="T37" fmla="*/ 11 h 24"/>
                <a:gd name="T38" fmla="*/ 32 w 34"/>
                <a:gd name="T39" fmla="*/ 9 h 24"/>
                <a:gd name="T40" fmla="*/ 32 w 34"/>
                <a:gd name="T41" fmla="*/ 9 h 24"/>
                <a:gd name="T42" fmla="*/ 32 w 34"/>
                <a:gd name="T43" fmla="*/ 7 h 24"/>
                <a:gd name="T44" fmla="*/ 34 w 34"/>
                <a:gd name="T45" fmla="*/ 5 h 24"/>
                <a:gd name="T46" fmla="*/ 34 w 34"/>
                <a:gd name="T47" fmla="*/ 4 h 24"/>
                <a:gd name="T48" fmla="*/ 32 w 34"/>
                <a:gd name="T49" fmla="*/ 2 h 24"/>
                <a:gd name="T50" fmla="*/ 32 w 34"/>
                <a:gd name="T51" fmla="*/ 0 h 24"/>
                <a:gd name="T52" fmla="*/ 30 w 34"/>
                <a:gd name="T53" fmla="*/ 0 h 24"/>
                <a:gd name="T54" fmla="*/ 30 w 34"/>
                <a:gd name="T55" fmla="*/ 2 h 24"/>
                <a:gd name="T56" fmla="*/ 29 w 34"/>
                <a:gd name="T57" fmla="*/ 2 h 24"/>
                <a:gd name="T58" fmla="*/ 29 w 34"/>
                <a:gd name="T59" fmla="*/ 0 h 24"/>
                <a:gd name="T60" fmla="*/ 27 w 34"/>
                <a:gd name="T61" fmla="*/ 2 h 24"/>
                <a:gd name="T62" fmla="*/ 27 w 34"/>
                <a:gd name="T63" fmla="*/ 2 h 24"/>
                <a:gd name="T64" fmla="*/ 27 w 34"/>
                <a:gd name="T65" fmla="*/ 4 h 24"/>
                <a:gd name="T66" fmla="*/ 27 w 34"/>
                <a:gd name="T67" fmla="*/ 5 h 24"/>
                <a:gd name="T68" fmla="*/ 27 w 34"/>
                <a:gd name="T69" fmla="*/ 7 h 24"/>
                <a:gd name="T70" fmla="*/ 27 w 34"/>
                <a:gd name="T71" fmla="*/ 9 h 24"/>
                <a:gd name="T72" fmla="*/ 25 w 34"/>
                <a:gd name="T73" fmla="*/ 9 h 24"/>
                <a:gd name="T74" fmla="*/ 23 w 34"/>
                <a:gd name="T75" fmla="*/ 11 h 24"/>
                <a:gd name="T76" fmla="*/ 21 w 34"/>
                <a:gd name="T77" fmla="*/ 14 h 24"/>
                <a:gd name="T78" fmla="*/ 20 w 34"/>
                <a:gd name="T79" fmla="*/ 14 h 24"/>
                <a:gd name="T80" fmla="*/ 18 w 34"/>
                <a:gd name="T81" fmla="*/ 14 h 24"/>
                <a:gd name="T82" fmla="*/ 18 w 34"/>
                <a:gd name="T83" fmla="*/ 14 h 24"/>
                <a:gd name="T84" fmla="*/ 16 w 34"/>
                <a:gd name="T85" fmla="*/ 14 h 24"/>
                <a:gd name="T86" fmla="*/ 14 w 34"/>
                <a:gd name="T87" fmla="*/ 14 h 24"/>
                <a:gd name="T88" fmla="*/ 14 w 34"/>
                <a:gd name="T89" fmla="*/ 14 h 24"/>
                <a:gd name="T90" fmla="*/ 14 w 34"/>
                <a:gd name="T91" fmla="*/ 11 h 24"/>
                <a:gd name="T92" fmla="*/ 14 w 34"/>
                <a:gd name="T93" fmla="*/ 11 h 24"/>
                <a:gd name="T94" fmla="*/ 14 w 34"/>
                <a:gd name="T95" fmla="*/ 11 h 24"/>
                <a:gd name="T96" fmla="*/ 14 w 34"/>
                <a:gd name="T97" fmla="*/ 11 h 24"/>
                <a:gd name="T98" fmla="*/ 12 w 34"/>
                <a:gd name="T99" fmla="*/ 11 h 24"/>
                <a:gd name="T100" fmla="*/ 12 w 34"/>
                <a:gd name="T101" fmla="*/ 13 h 24"/>
                <a:gd name="T102" fmla="*/ 12 w 34"/>
                <a:gd name="T103" fmla="*/ 14 h 24"/>
                <a:gd name="T104" fmla="*/ 10 w 34"/>
                <a:gd name="T105" fmla="*/ 14 h 24"/>
                <a:gd name="T106" fmla="*/ 7 w 34"/>
                <a:gd name="T107" fmla="*/ 14 h 24"/>
                <a:gd name="T108" fmla="*/ 1 w 34"/>
                <a:gd name="T109" fmla="*/ 14 h 24"/>
                <a:gd name="T110" fmla="*/ 0 w 34"/>
                <a:gd name="T111" fmla="*/ 14 h 24"/>
                <a:gd name="T112" fmla="*/ 0 w 34"/>
                <a:gd name="T113" fmla="*/ 14 h 24"/>
                <a:gd name="T114" fmla="*/ 0 w 34"/>
                <a:gd name="T115" fmla="*/ 16 h 24"/>
                <a:gd name="T116" fmla="*/ 1 w 34"/>
                <a:gd name="T1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24">
                  <a:moveTo>
                    <a:pt x="1" y="18"/>
                  </a:moveTo>
                  <a:lnTo>
                    <a:pt x="3" y="20"/>
                  </a:lnTo>
                  <a:lnTo>
                    <a:pt x="5" y="22"/>
                  </a:lnTo>
                  <a:lnTo>
                    <a:pt x="7" y="22"/>
                  </a:lnTo>
                  <a:lnTo>
                    <a:pt x="9" y="22"/>
                  </a:lnTo>
                  <a:lnTo>
                    <a:pt x="10" y="24"/>
                  </a:lnTo>
                  <a:lnTo>
                    <a:pt x="12" y="24"/>
                  </a:lnTo>
                  <a:lnTo>
                    <a:pt x="14" y="24"/>
                  </a:lnTo>
                  <a:lnTo>
                    <a:pt x="16" y="24"/>
                  </a:lnTo>
                  <a:lnTo>
                    <a:pt x="18" y="24"/>
                  </a:lnTo>
                  <a:lnTo>
                    <a:pt x="20" y="24"/>
                  </a:lnTo>
                  <a:lnTo>
                    <a:pt x="23" y="20"/>
                  </a:lnTo>
                  <a:lnTo>
                    <a:pt x="25" y="18"/>
                  </a:lnTo>
                  <a:lnTo>
                    <a:pt x="27" y="16"/>
                  </a:lnTo>
                  <a:lnTo>
                    <a:pt x="27" y="16"/>
                  </a:lnTo>
                  <a:lnTo>
                    <a:pt x="29" y="16"/>
                  </a:lnTo>
                  <a:lnTo>
                    <a:pt x="30" y="16"/>
                  </a:lnTo>
                  <a:lnTo>
                    <a:pt x="30" y="13"/>
                  </a:lnTo>
                  <a:lnTo>
                    <a:pt x="30" y="11"/>
                  </a:lnTo>
                  <a:lnTo>
                    <a:pt x="32" y="9"/>
                  </a:lnTo>
                  <a:lnTo>
                    <a:pt x="32" y="9"/>
                  </a:lnTo>
                  <a:lnTo>
                    <a:pt x="32" y="7"/>
                  </a:lnTo>
                  <a:lnTo>
                    <a:pt x="34" y="5"/>
                  </a:lnTo>
                  <a:lnTo>
                    <a:pt x="34" y="4"/>
                  </a:lnTo>
                  <a:lnTo>
                    <a:pt x="32" y="2"/>
                  </a:lnTo>
                  <a:lnTo>
                    <a:pt x="32" y="0"/>
                  </a:lnTo>
                  <a:lnTo>
                    <a:pt x="30" y="0"/>
                  </a:lnTo>
                  <a:lnTo>
                    <a:pt x="30" y="2"/>
                  </a:lnTo>
                  <a:lnTo>
                    <a:pt x="29" y="2"/>
                  </a:lnTo>
                  <a:lnTo>
                    <a:pt x="29" y="0"/>
                  </a:lnTo>
                  <a:lnTo>
                    <a:pt x="27" y="2"/>
                  </a:lnTo>
                  <a:lnTo>
                    <a:pt x="27" y="2"/>
                  </a:lnTo>
                  <a:lnTo>
                    <a:pt x="27" y="4"/>
                  </a:lnTo>
                  <a:lnTo>
                    <a:pt x="27" y="5"/>
                  </a:lnTo>
                  <a:lnTo>
                    <a:pt x="27" y="7"/>
                  </a:lnTo>
                  <a:lnTo>
                    <a:pt x="27" y="9"/>
                  </a:lnTo>
                  <a:lnTo>
                    <a:pt x="25" y="9"/>
                  </a:lnTo>
                  <a:lnTo>
                    <a:pt x="23" y="11"/>
                  </a:lnTo>
                  <a:lnTo>
                    <a:pt x="21" y="14"/>
                  </a:lnTo>
                  <a:lnTo>
                    <a:pt x="20" y="14"/>
                  </a:lnTo>
                  <a:lnTo>
                    <a:pt x="18" y="14"/>
                  </a:lnTo>
                  <a:lnTo>
                    <a:pt x="18" y="14"/>
                  </a:lnTo>
                  <a:lnTo>
                    <a:pt x="16" y="14"/>
                  </a:lnTo>
                  <a:lnTo>
                    <a:pt x="14" y="14"/>
                  </a:lnTo>
                  <a:lnTo>
                    <a:pt x="14" y="14"/>
                  </a:lnTo>
                  <a:lnTo>
                    <a:pt x="14" y="11"/>
                  </a:lnTo>
                  <a:lnTo>
                    <a:pt x="14" y="11"/>
                  </a:lnTo>
                  <a:lnTo>
                    <a:pt x="14" y="11"/>
                  </a:lnTo>
                  <a:lnTo>
                    <a:pt x="14" y="11"/>
                  </a:lnTo>
                  <a:lnTo>
                    <a:pt x="12" y="11"/>
                  </a:lnTo>
                  <a:lnTo>
                    <a:pt x="12" y="13"/>
                  </a:lnTo>
                  <a:lnTo>
                    <a:pt x="12" y="14"/>
                  </a:lnTo>
                  <a:lnTo>
                    <a:pt x="10" y="14"/>
                  </a:lnTo>
                  <a:lnTo>
                    <a:pt x="7" y="14"/>
                  </a:lnTo>
                  <a:lnTo>
                    <a:pt x="1" y="14"/>
                  </a:lnTo>
                  <a:lnTo>
                    <a:pt x="0" y="14"/>
                  </a:lnTo>
                  <a:lnTo>
                    <a:pt x="0" y="14"/>
                  </a:lnTo>
                  <a:lnTo>
                    <a:pt x="0" y="16"/>
                  </a:lnTo>
                  <a:lnTo>
                    <a:pt x="1" y="18"/>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1" name="Freeform 536"/>
            <p:cNvSpPr/>
            <p:nvPr/>
          </p:nvSpPr>
          <p:spPr bwMode="auto">
            <a:xfrm>
              <a:off x="5897914" y="3044150"/>
              <a:ext cx="6127" cy="6765"/>
            </a:xfrm>
            <a:custGeom>
              <a:avLst/>
              <a:gdLst>
                <a:gd name="T0" fmla="*/ 0 w 3"/>
                <a:gd name="T1" fmla="*/ 0 h 4"/>
                <a:gd name="T2" fmla="*/ 1 w 3"/>
                <a:gd name="T3" fmla="*/ 2 h 4"/>
                <a:gd name="T4" fmla="*/ 1 w 3"/>
                <a:gd name="T5" fmla="*/ 4 h 4"/>
                <a:gd name="T6" fmla="*/ 3 w 3"/>
                <a:gd name="T7" fmla="*/ 4 h 4"/>
                <a:gd name="T8" fmla="*/ 3 w 3"/>
                <a:gd name="T9" fmla="*/ 2 h 4"/>
                <a:gd name="T10" fmla="*/ 1 w 3"/>
                <a:gd name="T11" fmla="*/ 2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1" y="2"/>
                  </a:lnTo>
                  <a:lnTo>
                    <a:pt x="1" y="4"/>
                  </a:lnTo>
                  <a:lnTo>
                    <a:pt x="3" y="4"/>
                  </a:lnTo>
                  <a:lnTo>
                    <a:pt x="3" y="2"/>
                  </a:lnTo>
                  <a:lnTo>
                    <a:pt x="1" y="2"/>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2" name="Freeform 537"/>
            <p:cNvSpPr/>
            <p:nvPr/>
          </p:nvSpPr>
          <p:spPr bwMode="auto">
            <a:xfrm>
              <a:off x="5863199" y="3050914"/>
              <a:ext cx="4084" cy="6765"/>
            </a:xfrm>
            <a:custGeom>
              <a:avLst/>
              <a:gdLst>
                <a:gd name="T0" fmla="*/ 2 w 2"/>
                <a:gd name="T1" fmla="*/ 2 h 4"/>
                <a:gd name="T2" fmla="*/ 2 w 2"/>
                <a:gd name="T3" fmla="*/ 0 h 4"/>
                <a:gd name="T4" fmla="*/ 0 w 2"/>
                <a:gd name="T5" fmla="*/ 0 h 4"/>
                <a:gd name="T6" fmla="*/ 0 w 2"/>
                <a:gd name="T7" fmla="*/ 0 h 4"/>
                <a:gd name="T8" fmla="*/ 0 w 2"/>
                <a:gd name="T9" fmla="*/ 4 h 4"/>
                <a:gd name="T10" fmla="*/ 2 w 2"/>
                <a:gd name="T11" fmla="*/ 4 h 4"/>
                <a:gd name="T12" fmla="*/ 2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2"/>
                  </a:moveTo>
                  <a:lnTo>
                    <a:pt x="2" y="0"/>
                  </a:lnTo>
                  <a:lnTo>
                    <a:pt x="0" y="0"/>
                  </a:lnTo>
                  <a:lnTo>
                    <a:pt x="0" y="0"/>
                  </a:lnTo>
                  <a:lnTo>
                    <a:pt x="0" y="4"/>
                  </a:lnTo>
                  <a:lnTo>
                    <a:pt x="2" y="4"/>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3" name="Freeform 538"/>
            <p:cNvSpPr/>
            <p:nvPr/>
          </p:nvSpPr>
          <p:spPr bwMode="auto">
            <a:xfrm>
              <a:off x="5867283" y="3059370"/>
              <a:ext cx="4084" cy="6765"/>
            </a:xfrm>
            <a:custGeom>
              <a:avLst/>
              <a:gdLst>
                <a:gd name="T0" fmla="*/ 2 w 2"/>
                <a:gd name="T1" fmla="*/ 4 h 4"/>
                <a:gd name="T2" fmla="*/ 2 w 2"/>
                <a:gd name="T3" fmla="*/ 2 h 4"/>
                <a:gd name="T4" fmla="*/ 2 w 2"/>
                <a:gd name="T5" fmla="*/ 2 h 4"/>
                <a:gd name="T6" fmla="*/ 2 w 2"/>
                <a:gd name="T7" fmla="*/ 2 h 4"/>
                <a:gd name="T8" fmla="*/ 0 w 2"/>
                <a:gd name="T9" fmla="*/ 2 h 4"/>
                <a:gd name="T10" fmla="*/ 0 w 2"/>
                <a:gd name="T11" fmla="*/ 0 h 4"/>
                <a:gd name="T12" fmla="*/ 0 w 2"/>
                <a:gd name="T13" fmla="*/ 2 h 4"/>
                <a:gd name="T14" fmla="*/ 2 w 2"/>
                <a:gd name="T15" fmla="*/ 4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2" y="2"/>
                  </a:lnTo>
                  <a:lnTo>
                    <a:pt x="2" y="2"/>
                  </a:lnTo>
                  <a:lnTo>
                    <a:pt x="2" y="2"/>
                  </a:lnTo>
                  <a:lnTo>
                    <a:pt x="0" y="2"/>
                  </a:lnTo>
                  <a:lnTo>
                    <a:pt x="0" y="0"/>
                  </a:lnTo>
                  <a:lnTo>
                    <a:pt x="0" y="2"/>
                  </a:lnTo>
                  <a:lnTo>
                    <a:pt x="2" y="4"/>
                  </a:lnTo>
                  <a:lnTo>
                    <a:pt x="2"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4" name="Freeform 539"/>
            <p:cNvSpPr/>
            <p:nvPr/>
          </p:nvSpPr>
          <p:spPr bwMode="auto">
            <a:xfrm>
              <a:off x="5940796" y="2968046"/>
              <a:ext cx="0" cy="8456"/>
            </a:xfrm>
            <a:custGeom>
              <a:avLst/>
              <a:gdLst>
                <a:gd name="T0" fmla="*/ 2 h 5"/>
                <a:gd name="T1" fmla="*/ 0 h 5"/>
                <a:gd name="T2" fmla="*/ 2 h 5"/>
                <a:gd name="T3" fmla="*/ 5 h 5"/>
                <a:gd name="T4" fmla="*/ 2 h 5"/>
              </a:gdLst>
              <a:ahLst/>
              <a:cxnLst>
                <a:cxn ang="0">
                  <a:pos x="0" y="T0"/>
                </a:cxn>
                <a:cxn ang="0">
                  <a:pos x="0" y="T1"/>
                </a:cxn>
                <a:cxn ang="0">
                  <a:pos x="0" y="T2"/>
                </a:cxn>
                <a:cxn ang="0">
                  <a:pos x="0" y="T3"/>
                </a:cxn>
                <a:cxn ang="0">
                  <a:pos x="0" y="T4"/>
                </a:cxn>
              </a:cxnLst>
              <a:rect l="0" t="0" r="r" b="b"/>
              <a:pathLst>
                <a:path h="5">
                  <a:moveTo>
                    <a:pt x="0" y="2"/>
                  </a:moveTo>
                  <a:lnTo>
                    <a:pt x="0" y="0"/>
                  </a:lnTo>
                  <a:lnTo>
                    <a:pt x="0" y="2"/>
                  </a:lnTo>
                  <a:lnTo>
                    <a:pt x="0" y="5"/>
                  </a:lnTo>
                  <a:lnTo>
                    <a:pt x="0"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5" name="Freeform 540"/>
            <p:cNvSpPr/>
            <p:nvPr/>
          </p:nvSpPr>
          <p:spPr bwMode="auto">
            <a:xfrm>
              <a:off x="5507888" y="3081355"/>
              <a:ext cx="12252" cy="6765"/>
            </a:xfrm>
            <a:custGeom>
              <a:avLst/>
              <a:gdLst>
                <a:gd name="T0" fmla="*/ 4 w 6"/>
                <a:gd name="T1" fmla="*/ 0 h 4"/>
                <a:gd name="T2" fmla="*/ 2 w 6"/>
                <a:gd name="T3" fmla="*/ 0 h 4"/>
                <a:gd name="T4" fmla="*/ 2 w 6"/>
                <a:gd name="T5" fmla="*/ 2 h 4"/>
                <a:gd name="T6" fmla="*/ 0 w 6"/>
                <a:gd name="T7" fmla="*/ 4 h 4"/>
                <a:gd name="T8" fmla="*/ 0 w 6"/>
                <a:gd name="T9" fmla="*/ 4 h 4"/>
                <a:gd name="T10" fmla="*/ 2 w 6"/>
                <a:gd name="T11" fmla="*/ 4 h 4"/>
                <a:gd name="T12" fmla="*/ 6 w 6"/>
                <a:gd name="T13" fmla="*/ 4 h 4"/>
                <a:gd name="T14" fmla="*/ 4 w 6"/>
                <a:gd name="T15" fmla="*/ 4 h 4"/>
                <a:gd name="T16" fmla="*/ 4 w 6"/>
                <a:gd name="T17" fmla="*/ 2 h 4"/>
                <a:gd name="T18" fmla="*/ 4 w 6"/>
                <a:gd name="T19" fmla="*/ 0 h 4"/>
                <a:gd name="T20" fmla="*/ 4 w 6"/>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4" y="0"/>
                  </a:moveTo>
                  <a:lnTo>
                    <a:pt x="2" y="0"/>
                  </a:lnTo>
                  <a:lnTo>
                    <a:pt x="2" y="2"/>
                  </a:lnTo>
                  <a:lnTo>
                    <a:pt x="0" y="4"/>
                  </a:lnTo>
                  <a:lnTo>
                    <a:pt x="0" y="4"/>
                  </a:lnTo>
                  <a:lnTo>
                    <a:pt x="2" y="4"/>
                  </a:lnTo>
                  <a:lnTo>
                    <a:pt x="6" y="4"/>
                  </a:lnTo>
                  <a:lnTo>
                    <a:pt x="4" y="4"/>
                  </a:lnTo>
                  <a:lnTo>
                    <a:pt x="4" y="2"/>
                  </a:lnTo>
                  <a:lnTo>
                    <a:pt x="4" y="0"/>
                  </a:lnTo>
                  <a:lnTo>
                    <a:pt x="4"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6" name="Freeform 541"/>
            <p:cNvSpPr/>
            <p:nvPr/>
          </p:nvSpPr>
          <p:spPr bwMode="auto">
            <a:xfrm>
              <a:off x="5516056" y="3077973"/>
              <a:ext cx="4084"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7" name="Freeform 542"/>
            <p:cNvSpPr/>
            <p:nvPr/>
          </p:nvSpPr>
          <p:spPr bwMode="auto">
            <a:xfrm>
              <a:off x="5520140" y="3077973"/>
              <a:ext cx="14295" cy="11839"/>
            </a:xfrm>
            <a:custGeom>
              <a:avLst/>
              <a:gdLst>
                <a:gd name="T0" fmla="*/ 2 w 7"/>
                <a:gd name="T1" fmla="*/ 6 h 7"/>
                <a:gd name="T2" fmla="*/ 2 w 7"/>
                <a:gd name="T3" fmla="*/ 7 h 7"/>
                <a:gd name="T4" fmla="*/ 4 w 7"/>
                <a:gd name="T5" fmla="*/ 7 h 7"/>
                <a:gd name="T6" fmla="*/ 5 w 7"/>
                <a:gd name="T7" fmla="*/ 6 h 7"/>
                <a:gd name="T8" fmla="*/ 7 w 7"/>
                <a:gd name="T9" fmla="*/ 4 h 7"/>
                <a:gd name="T10" fmla="*/ 7 w 7"/>
                <a:gd name="T11" fmla="*/ 2 h 7"/>
                <a:gd name="T12" fmla="*/ 7 w 7"/>
                <a:gd name="T13" fmla="*/ 0 h 7"/>
                <a:gd name="T14" fmla="*/ 7 w 7"/>
                <a:gd name="T15" fmla="*/ 0 h 7"/>
                <a:gd name="T16" fmla="*/ 4 w 7"/>
                <a:gd name="T17" fmla="*/ 2 h 7"/>
                <a:gd name="T18" fmla="*/ 4 w 7"/>
                <a:gd name="T19" fmla="*/ 2 h 7"/>
                <a:gd name="T20" fmla="*/ 2 w 7"/>
                <a:gd name="T21" fmla="*/ 2 h 7"/>
                <a:gd name="T22" fmla="*/ 0 w 7"/>
                <a:gd name="T23" fmla="*/ 2 h 7"/>
                <a:gd name="T24" fmla="*/ 0 w 7"/>
                <a:gd name="T25" fmla="*/ 2 h 7"/>
                <a:gd name="T26" fmla="*/ 0 w 7"/>
                <a:gd name="T27" fmla="*/ 0 h 7"/>
                <a:gd name="T28" fmla="*/ 0 w 7"/>
                <a:gd name="T29" fmla="*/ 4 h 7"/>
                <a:gd name="T30" fmla="*/ 2 w 7"/>
                <a:gd name="T3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2" y="6"/>
                  </a:moveTo>
                  <a:lnTo>
                    <a:pt x="2" y="7"/>
                  </a:lnTo>
                  <a:lnTo>
                    <a:pt x="4" y="7"/>
                  </a:lnTo>
                  <a:lnTo>
                    <a:pt x="5" y="6"/>
                  </a:lnTo>
                  <a:lnTo>
                    <a:pt x="7" y="4"/>
                  </a:lnTo>
                  <a:lnTo>
                    <a:pt x="7" y="2"/>
                  </a:lnTo>
                  <a:lnTo>
                    <a:pt x="7" y="0"/>
                  </a:lnTo>
                  <a:lnTo>
                    <a:pt x="7" y="0"/>
                  </a:lnTo>
                  <a:lnTo>
                    <a:pt x="4" y="2"/>
                  </a:lnTo>
                  <a:lnTo>
                    <a:pt x="4" y="2"/>
                  </a:lnTo>
                  <a:lnTo>
                    <a:pt x="2" y="2"/>
                  </a:lnTo>
                  <a:lnTo>
                    <a:pt x="0" y="2"/>
                  </a:lnTo>
                  <a:lnTo>
                    <a:pt x="0" y="2"/>
                  </a:lnTo>
                  <a:lnTo>
                    <a:pt x="0" y="0"/>
                  </a:lnTo>
                  <a:lnTo>
                    <a:pt x="0" y="4"/>
                  </a:lnTo>
                  <a:lnTo>
                    <a:pt x="2" y="6"/>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8" name="Freeform 543"/>
            <p:cNvSpPr/>
            <p:nvPr/>
          </p:nvSpPr>
          <p:spPr bwMode="auto">
            <a:xfrm>
              <a:off x="5620200" y="3077973"/>
              <a:ext cx="4084" cy="6765"/>
            </a:xfrm>
            <a:custGeom>
              <a:avLst/>
              <a:gdLst>
                <a:gd name="T0" fmla="*/ 0 w 2"/>
                <a:gd name="T1" fmla="*/ 4 h 4"/>
                <a:gd name="T2" fmla="*/ 0 w 2"/>
                <a:gd name="T3" fmla="*/ 4 h 4"/>
                <a:gd name="T4" fmla="*/ 0 w 2"/>
                <a:gd name="T5" fmla="*/ 4 h 4"/>
                <a:gd name="T6" fmla="*/ 2 w 2"/>
                <a:gd name="T7" fmla="*/ 2 h 4"/>
                <a:gd name="T8" fmla="*/ 2 w 2"/>
                <a:gd name="T9" fmla="*/ 0 h 4"/>
                <a:gd name="T10" fmla="*/ 0 w 2"/>
                <a:gd name="T11" fmla="*/ 0 h 4"/>
                <a:gd name="T12" fmla="*/ 0 w 2"/>
                <a:gd name="T13" fmla="*/ 2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lnTo>
                    <a:pt x="0" y="4"/>
                  </a:lnTo>
                  <a:lnTo>
                    <a:pt x="0" y="4"/>
                  </a:lnTo>
                  <a:lnTo>
                    <a:pt x="2" y="2"/>
                  </a:lnTo>
                  <a:lnTo>
                    <a:pt x="2" y="0"/>
                  </a:lnTo>
                  <a:lnTo>
                    <a:pt x="0" y="0"/>
                  </a:lnTo>
                  <a:lnTo>
                    <a:pt x="0" y="2"/>
                  </a:lnTo>
                  <a:lnTo>
                    <a:pt x="0"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39" name="Freeform 544"/>
            <p:cNvSpPr/>
            <p:nvPr/>
          </p:nvSpPr>
          <p:spPr bwMode="auto">
            <a:xfrm>
              <a:off x="5605905" y="3127017"/>
              <a:ext cx="10211" cy="10147"/>
            </a:xfrm>
            <a:custGeom>
              <a:avLst/>
              <a:gdLst>
                <a:gd name="T0" fmla="*/ 1 w 5"/>
                <a:gd name="T1" fmla="*/ 0 h 6"/>
                <a:gd name="T2" fmla="*/ 0 w 5"/>
                <a:gd name="T3" fmla="*/ 4 h 6"/>
                <a:gd name="T4" fmla="*/ 1 w 5"/>
                <a:gd name="T5" fmla="*/ 6 h 6"/>
                <a:gd name="T6" fmla="*/ 3 w 5"/>
                <a:gd name="T7" fmla="*/ 6 h 6"/>
                <a:gd name="T8" fmla="*/ 3 w 5"/>
                <a:gd name="T9" fmla="*/ 6 h 6"/>
                <a:gd name="T10" fmla="*/ 3 w 5"/>
                <a:gd name="T11" fmla="*/ 4 h 6"/>
                <a:gd name="T12" fmla="*/ 5 w 5"/>
                <a:gd name="T13" fmla="*/ 0 h 6"/>
                <a:gd name="T14" fmla="*/ 3 w 5"/>
                <a:gd name="T15" fmla="*/ 2 h 6"/>
                <a:gd name="T16" fmla="*/ 3 w 5"/>
                <a:gd name="T17" fmla="*/ 0 h 6"/>
                <a:gd name="T18" fmla="*/ 1 w 5"/>
                <a:gd name="T19" fmla="*/ 2 h 6"/>
                <a:gd name="T20" fmla="*/ 1 w 5"/>
                <a:gd name="T21" fmla="*/ 0 h 6"/>
                <a:gd name="T22" fmla="*/ 1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1" y="0"/>
                  </a:moveTo>
                  <a:lnTo>
                    <a:pt x="0" y="4"/>
                  </a:lnTo>
                  <a:lnTo>
                    <a:pt x="1" y="6"/>
                  </a:lnTo>
                  <a:lnTo>
                    <a:pt x="3" y="6"/>
                  </a:lnTo>
                  <a:lnTo>
                    <a:pt x="3" y="6"/>
                  </a:lnTo>
                  <a:lnTo>
                    <a:pt x="3" y="4"/>
                  </a:lnTo>
                  <a:lnTo>
                    <a:pt x="5" y="0"/>
                  </a:lnTo>
                  <a:lnTo>
                    <a:pt x="3" y="2"/>
                  </a:lnTo>
                  <a:lnTo>
                    <a:pt x="3" y="0"/>
                  </a:lnTo>
                  <a:lnTo>
                    <a:pt x="1" y="2"/>
                  </a:lnTo>
                  <a:lnTo>
                    <a:pt x="1" y="0"/>
                  </a:lnTo>
                  <a:lnTo>
                    <a:pt x="1"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0" name="Freeform 545"/>
            <p:cNvSpPr/>
            <p:nvPr/>
          </p:nvSpPr>
          <p:spPr bwMode="auto">
            <a:xfrm>
              <a:off x="5638577" y="3179443"/>
              <a:ext cx="10211" cy="5074"/>
            </a:xfrm>
            <a:custGeom>
              <a:avLst/>
              <a:gdLst>
                <a:gd name="T0" fmla="*/ 3 w 5"/>
                <a:gd name="T1" fmla="*/ 0 h 3"/>
                <a:gd name="T2" fmla="*/ 3 w 5"/>
                <a:gd name="T3" fmla="*/ 0 h 3"/>
                <a:gd name="T4" fmla="*/ 2 w 5"/>
                <a:gd name="T5" fmla="*/ 0 h 3"/>
                <a:gd name="T6" fmla="*/ 2 w 5"/>
                <a:gd name="T7" fmla="*/ 0 h 3"/>
                <a:gd name="T8" fmla="*/ 0 w 5"/>
                <a:gd name="T9" fmla="*/ 2 h 3"/>
                <a:gd name="T10" fmla="*/ 0 w 5"/>
                <a:gd name="T11" fmla="*/ 3 h 3"/>
                <a:gd name="T12" fmla="*/ 2 w 5"/>
                <a:gd name="T13" fmla="*/ 2 h 3"/>
                <a:gd name="T14" fmla="*/ 3 w 5"/>
                <a:gd name="T15" fmla="*/ 2 h 3"/>
                <a:gd name="T16" fmla="*/ 3 w 5"/>
                <a:gd name="T17" fmla="*/ 2 h 3"/>
                <a:gd name="T18" fmla="*/ 5 w 5"/>
                <a:gd name="T19" fmla="*/ 0 h 3"/>
                <a:gd name="T20" fmla="*/ 5 w 5"/>
                <a:gd name="T21" fmla="*/ 0 h 3"/>
                <a:gd name="T22" fmla="*/ 5 w 5"/>
                <a:gd name="T23" fmla="*/ 0 h 3"/>
                <a:gd name="T24" fmla="*/ 3 w 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3">
                  <a:moveTo>
                    <a:pt x="3" y="0"/>
                  </a:moveTo>
                  <a:lnTo>
                    <a:pt x="3" y="0"/>
                  </a:lnTo>
                  <a:lnTo>
                    <a:pt x="2" y="0"/>
                  </a:lnTo>
                  <a:lnTo>
                    <a:pt x="2" y="0"/>
                  </a:lnTo>
                  <a:lnTo>
                    <a:pt x="0" y="2"/>
                  </a:lnTo>
                  <a:lnTo>
                    <a:pt x="0" y="3"/>
                  </a:lnTo>
                  <a:lnTo>
                    <a:pt x="2" y="2"/>
                  </a:lnTo>
                  <a:lnTo>
                    <a:pt x="3" y="2"/>
                  </a:lnTo>
                  <a:lnTo>
                    <a:pt x="3" y="2"/>
                  </a:lnTo>
                  <a:lnTo>
                    <a:pt x="5" y="0"/>
                  </a:lnTo>
                  <a:lnTo>
                    <a:pt x="5" y="0"/>
                  </a:lnTo>
                  <a:lnTo>
                    <a:pt x="5" y="0"/>
                  </a:lnTo>
                  <a:lnTo>
                    <a:pt x="3"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1" name="Freeform 546"/>
            <p:cNvSpPr/>
            <p:nvPr/>
          </p:nvSpPr>
          <p:spPr bwMode="auto">
            <a:xfrm>
              <a:off x="5424166" y="3522751"/>
              <a:ext cx="26547" cy="8456"/>
            </a:xfrm>
            <a:custGeom>
              <a:avLst/>
              <a:gdLst>
                <a:gd name="T0" fmla="*/ 9 w 13"/>
                <a:gd name="T1" fmla="*/ 1 h 5"/>
                <a:gd name="T2" fmla="*/ 9 w 13"/>
                <a:gd name="T3" fmla="*/ 1 h 5"/>
                <a:gd name="T4" fmla="*/ 9 w 13"/>
                <a:gd name="T5" fmla="*/ 0 h 5"/>
                <a:gd name="T6" fmla="*/ 3 w 13"/>
                <a:gd name="T7" fmla="*/ 1 h 5"/>
                <a:gd name="T8" fmla="*/ 2 w 13"/>
                <a:gd name="T9" fmla="*/ 1 h 5"/>
                <a:gd name="T10" fmla="*/ 2 w 13"/>
                <a:gd name="T11" fmla="*/ 1 h 5"/>
                <a:gd name="T12" fmla="*/ 2 w 13"/>
                <a:gd name="T13" fmla="*/ 1 h 5"/>
                <a:gd name="T14" fmla="*/ 0 w 13"/>
                <a:gd name="T15" fmla="*/ 3 h 5"/>
                <a:gd name="T16" fmla="*/ 2 w 13"/>
                <a:gd name="T17" fmla="*/ 3 h 5"/>
                <a:gd name="T18" fmla="*/ 5 w 13"/>
                <a:gd name="T19" fmla="*/ 5 h 5"/>
                <a:gd name="T20" fmla="*/ 7 w 13"/>
                <a:gd name="T21" fmla="*/ 5 h 5"/>
                <a:gd name="T22" fmla="*/ 7 w 13"/>
                <a:gd name="T23" fmla="*/ 5 h 5"/>
                <a:gd name="T24" fmla="*/ 9 w 13"/>
                <a:gd name="T25" fmla="*/ 3 h 5"/>
                <a:gd name="T26" fmla="*/ 11 w 13"/>
                <a:gd name="T27" fmla="*/ 3 h 5"/>
                <a:gd name="T28" fmla="*/ 13 w 13"/>
                <a:gd name="T29" fmla="*/ 3 h 5"/>
                <a:gd name="T30" fmla="*/ 13 w 13"/>
                <a:gd name="T31" fmla="*/ 3 h 5"/>
                <a:gd name="T32" fmla="*/ 11 w 13"/>
                <a:gd name="T33" fmla="*/ 1 h 5"/>
                <a:gd name="T34" fmla="*/ 9 w 13"/>
                <a:gd name="T3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5">
                  <a:moveTo>
                    <a:pt x="9" y="1"/>
                  </a:moveTo>
                  <a:lnTo>
                    <a:pt x="9" y="1"/>
                  </a:lnTo>
                  <a:lnTo>
                    <a:pt x="9" y="0"/>
                  </a:lnTo>
                  <a:lnTo>
                    <a:pt x="3" y="1"/>
                  </a:lnTo>
                  <a:lnTo>
                    <a:pt x="2" y="1"/>
                  </a:lnTo>
                  <a:lnTo>
                    <a:pt x="2" y="1"/>
                  </a:lnTo>
                  <a:lnTo>
                    <a:pt x="2" y="1"/>
                  </a:lnTo>
                  <a:lnTo>
                    <a:pt x="0" y="3"/>
                  </a:lnTo>
                  <a:lnTo>
                    <a:pt x="2" y="3"/>
                  </a:lnTo>
                  <a:lnTo>
                    <a:pt x="5" y="5"/>
                  </a:lnTo>
                  <a:lnTo>
                    <a:pt x="7" y="5"/>
                  </a:lnTo>
                  <a:lnTo>
                    <a:pt x="7" y="5"/>
                  </a:lnTo>
                  <a:lnTo>
                    <a:pt x="9" y="3"/>
                  </a:lnTo>
                  <a:lnTo>
                    <a:pt x="11" y="3"/>
                  </a:lnTo>
                  <a:lnTo>
                    <a:pt x="13" y="3"/>
                  </a:lnTo>
                  <a:lnTo>
                    <a:pt x="13" y="3"/>
                  </a:lnTo>
                  <a:lnTo>
                    <a:pt x="11" y="1"/>
                  </a:lnTo>
                  <a:lnTo>
                    <a:pt x="9"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2" name="Freeform 547"/>
            <p:cNvSpPr/>
            <p:nvPr/>
          </p:nvSpPr>
          <p:spPr bwMode="auto">
            <a:xfrm>
              <a:off x="5530351" y="3610692"/>
              <a:ext cx="4084" cy="6765"/>
            </a:xfrm>
            <a:custGeom>
              <a:avLst/>
              <a:gdLst>
                <a:gd name="T0" fmla="*/ 2 w 2"/>
                <a:gd name="T1" fmla="*/ 0 h 4"/>
                <a:gd name="T2" fmla="*/ 2 w 2"/>
                <a:gd name="T3" fmla="*/ 0 h 4"/>
                <a:gd name="T4" fmla="*/ 2 w 2"/>
                <a:gd name="T5" fmla="*/ 2 h 4"/>
                <a:gd name="T6" fmla="*/ 0 w 2"/>
                <a:gd name="T7" fmla="*/ 4 h 4"/>
                <a:gd name="T8" fmla="*/ 0 w 2"/>
                <a:gd name="T9" fmla="*/ 4 h 4"/>
                <a:gd name="T10" fmla="*/ 2 w 2"/>
                <a:gd name="T11" fmla="*/ 4 h 4"/>
                <a:gd name="T12" fmla="*/ 2 w 2"/>
                <a:gd name="T13" fmla="*/ 4 h 4"/>
                <a:gd name="T14" fmla="*/ 2 w 2"/>
                <a:gd name="T15" fmla="*/ 2 h 4"/>
                <a:gd name="T16" fmla="*/ 2 w 2"/>
                <a:gd name="T17" fmla="*/ 0 h 4"/>
                <a:gd name="T18" fmla="*/ 2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0"/>
                  </a:moveTo>
                  <a:lnTo>
                    <a:pt x="2" y="0"/>
                  </a:lnTo>
                  <a:lnTo>
                    <a:pt x="2" y="2"/>
                  </a:lnTo>
                  <a:lnTo>
                    <a:pt x="0" y="4"/>
                  </a:lnTo>
                  <a:lnTo>
                    <a:pt x="0" y="4"/>
                  </a:lnTo>
                  <a:lnTo>
                    <a:pt x="2" y="4"/>
                  </a:lnTo>
                  <a:lnTo>
                    <a:pt x="2" y="4"/>
                  </a:lnTo>
                  <a:lnTo>
                    <a:pt x="2" y="2"/>
                  </a:lnTo>
                  <a:lnTo>
                    <a:pt x="2"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3" name="Freeform 548"/>
            <p:cNvSpPr/>
            <p:nvPr/>
          </p:nvSpPr>
          <p:spPr bwMode="auto">
            <a:xfrm>
              <a:off x="5528308" y="3619148"/>
              <a:ext cx="6127" cy="3382"/>
            </a:xfrm>
            <a:custGeom>
              <a:avLst/>
              <a:gdLst>
                <a:gd name="T0" fmla="*/ 0 w 3"/>
                <a:gd name="T1" fmla="*/ 0 h 2"/>
                <a:gd name="T2" fmla="*/ 1 w 3"/>
                <a:gd name="T3" fmla="*/ 2 h 2"/>
                <a:gd name="T4" fmla="*/ 3 w 3"/>
                <a:gd name="T5" fmla="*/ 2 h 2"/>
                <a:gd name="T6" fmla="*/ 3 w 3"/>
                <a:gd name="T7" fmla="*/ 0 h 2"/>
                <a:gd name="T8" fmla="*/ 0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1" y="2"/>
                  </a:lnTo>
                  <a:lnTo>
                    <a:pt x="3" y="2"/>
                  </a:lnTo>
                  <a:lnTo>
                    <a:pt x="3"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4" name="Freeform 549"/>
            <p:cNvSpPr/>
            <p:nvPr/>
          </p:nvSpPr>
          <p:spPr bwMode="auto">
            <a:xfrm>
              <a:off x="5452754" y="3619148"/>
              <a:ext cx="71471" cy="55809"/>
            </a:xfrm>
            <a:custGeom>
              <a:avLst/>
              <a:gdLst>
                <a:gd name="T0" fmla="*/ 31 w 35"/>
                <a:gd name="T1" fmla="*/ 6 h 33"/>
                <a:gd name="T2" fmla="*/ 27 w 35"/>
                <a:gd name="T3" fmla="*/ 6 h 33"/>
                <a:gd name="T4" fmla="*/ 26 w 35"/>
                <a:gd name="T5" fmla="*/ 6 h 33"/>
                <a:gd name="T6" fmla="*/ 22 w 35"/>
                <a:gd name="T7" fmla="*/ 8 h 33"/>
                <a:gd name="T8" fmla="*/ 18 w 35"/>
                <a:gd name="T9" fmla="*/ 6 h 33"/>
                <a:gd name="T10" fmla="*/ 15 w 35"/>
                <a:gd name="T11" fmla="*/ 2 h 33"/>
                <a:gd name="T12" fmla="*/ 13 w 35"/>
                <a:gd name="T13" fmla="*/ 2 h 33"/>
                <a:gd name="T14" fmla="*/ 13 w 35"/>
                <a:gd name="T15" fmla="*/ 0 h 33"/>
                <a:gd name="T16" fmla="*/ 8 w 35"/>
                <a:gd name="T17" fmla="*/ 6 h 33"/>
                <a:gd name="T18" fmla="*/ 6 w 35"/>
                <a:gd name="T19" fmla="*/ 17 h 33"/>
                <a:gd name="T20" fmla="*/ 4 w 35"/>
                <a:gd name="T21" fmla="*/ 20 h 33"/>
                <a:gd name="T22" fmla="*/ 2 w 35"/>
                <a:gd name="T23" fmla="*/ 22 h 33"/>
                <a:gd name="T24" fmla="*/ 2 w 35"/>
                <a:gd name="T25" fmla="*/ 24 h 33"/>
                <a:gd name="T26" fmla="*/ 0 w 35"/>
                <a:gd name="T27" fmla="*/ 29 h 33"/>
                <a:gd name="T28" fmla="*/ 0 w 35"/>
                <a:gd name="T29" fmla="*/ 29 h 33"/>
                <a:gd name="T30" fmla="*/ 0 w 35"/>
                <a:gd name="T31" fmla="*/ 31 h 33"/>
                <a:gd name="T32" fmla="*/ 2 w 35"/>
                <a:gd name="T33" fmla="*/ 31 h 33"/>
                <a:gd name="T34" fmla="*/ 4 w 35"/>
                <a:gd name="T35" fmla="*/ 31 h 33"/>
                <a:gd name="T36" fmla="*/ 4 w 35"/>
                <a:gd name="T37" fmla="*/ 33 h 33"/>
                <a:gd name="T38" fmla="*/ 8 w 35"/>
                <a:gd name="T39" fmla="*/ 31 h 33"/>
                <a:gd name="T40" fmla="*/ 9 w 35"/>
                <a:gd name="T41" fmla="*/ 28 h 33"/>
                <a:gd name="T42" fmla="*/ 9 w 35"/>
                <a:gd name="T43" fmla="*/ 29 h 33"/>
                <a:gd name="T44" fmla="*/ 13 w 35"/>
                <a:gd name="T45" fmla="*/ 28 h 33"/>
                <a:gd name="T46" fmla="*/ 15 w 35"/>
                <a:gd name="T47" fmla="*/ 26 h 33"/>
                <a:gd name="T48" fmla="*/ 17 w 35"/>
                <a:gd name="T49" fmla="*/ 26 h 33"/>
                <a:gd name="T50" fmla="*/ 18 w 35"/>
                <a:gd name="T51" fmla="*/ 26 h 33"/>
                <a:gd name="T52" fmla="*/ 20 w 35"/>
                <a:gd name="T53" fmla="*/ 22 h 33"/>
                <a:gd name="T54" fmla="*/ 26 w 35"/>
                <a:gd name="T55" fmla="*/ 19 h 33"/>
                <a:gd name="T56" fmla="*/ 29 w 35"/>
                <a:gd name="T57" fmla="*/ 13 h 33"/>
                <a:gd name="T58" fmla="*/ 31 w 35"/>
                <a:gd name="T59" fmla="*/ 9 h 33"/>
                <a:gd name="T60" fmla="*/ 35 w 35"/>
                <a:gd name="T61" fmla="*/ 4 h 33"/>
                <a:gd name="T62" fmla="*/ 31 w 35"/>
                <a:gd name="T63"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33">
                  <a:moveTo>
                    <a:pt x="31" y="6"/>
                  </a:moveTo>
                  <a:lnTo>
                    <a:pt x="31" y="6"/>
                  </a:lnTo>
                  <a:lnTo>
                    <a:pt x="31" y="4"/>
                  </a:lnTo>
                  <a:lnTo>
                    <a:pt x="27" y="6"/>
                  </a:lnTo>
                  <a:lnTo>
                    <a:pt x="27" y="6"/>
                  </a:lnTo>
                  <a:lnTo>
                    <a:pt x="26" y="6"/>
                  </a:lnTo>
                  <a:lnTo>
                    <a:pt x="24" y="6"/>
                  </a:lnTo>
                  <a:lnTo>
                    <a:pt x="22" y="8"/>
                  </a:lnTo>
                  <a:lnTo>
                    <a:pt x="20" y="8"/>
                  </a:lnTo>
                  <a:lnTo>
                    <a:pt x="18" y="6"/>
                  </a:lnTo>
                  <a:lnTo>
                    <a:pt x="17" y="4"/>
                  </a:lnTo>
                  <a:lnTo>
                    <a:pt x="15" y="2"/>
                  </a:lnTo>
                  <a:lnTo>
                    <a:pt x="13" y="2"/>
                  </a:lnTo>
                  <a:lnTo>
                    <a:pt x="13" y="2"/>
                  </a:lnTo>
                  <a:lnTo>
                    <a:pt x="13" y="2"/>
                  </a:lnTo>
                  <a:lnTo>
                    <a:pt x="13" y="0"/>
                  </a:lnTo>
                  <a:lnTo>
                    <a:pt x="9" y="4"/>
                  </a:lnTo>
                  <a:lnTo>
                    <a:pt x="8" y="6"/>
                  </a:lnTo>
                  <a:lnTo>
                    <a:pt x="6" y="15"/>
                  </a:lnTo>
                  <a:lnTo>
                    <a:pt x="6" y="17"/>
                  </a:lnTo>
                  <a:lnTo>
                    <a:pt x="6" y="19"/>
                  </a:lnTo>
                  <a:lnTo>
                    <a:pt x="4" y="20"/>
                  </a:lnTo>
                  <a:lnTo>
                    <a:pt x="4" y="17"/>
                  </a:lnTo>
                  <a:lnTo>
                    <a:pt x="2" y="22"/>
                  </a:lnTo>
                  <a:lnTo>
                    <a:pt x="2" y="24"/>
                  </a:lnTo>
                  <a:lnTo>
                    <a:pt x="2" y="24"/>
                  </a:lnTo>
                  <a:lnTo>
                    <a:pt x="0" y="28"/>
                  </a:lnTo>
                  <a:lnTo>
                    <a:pt x="0" y="29"/>
                  </a:lnTo>
                  <a:lnTo>
                    <a:pt x="2" y="29"/>
                  </a:lnTo>
                  <a:lnTo>
                    <a:pt x="0" y="29"/>
                  </a:lnTo>
                  <a:lnTo>
                    <a:pt x="0" y="29"/>
                  </a:lnTo>
                  <a:lnTo>
                    <a:pt x="0" y="31"/>
                  </a:lnTo>
                  <a:lnTo>
                    <a:pt x="0" y="31"/>
                  </a:lnTo>
                  <a:lnTo>
                    <a:pt x="2" y="31"/>
                  </a:lnTo>
                  <a:lnTo>
                    <a:pt x="4" y="31"/>
                  </a:lnTo>
                  <a:lnTo>
                    <a:pt x="4" y="31"/>
                  </a:lnTo>
                  <a:lnTo>
                    <a:pt x="4" y="33"/>
                  </a:lnTo>
                  <a:lnTo>
                    <a:pt x="4" y="33"/>
                  </a:lnTo>
                  <a:lnTo>
                    <a:pt x="6" y="31"/>
                  </a:lnTo>
                  <a:lnTo>
                    <a:pt x="8" y="31"/>
                  </a:lnTo>
                  <a:lnTo>
                    <a:pt x="8" y="29"/>
                  </a:lnTo>
                  <a:lnTo>
                    <a:pt x="9" y="28"/>
                  </a:lnTo>
                  <a:lnTo>
                    <a:pt x="9" y="28"/>
                  </a:lnTo>
                  <a:lnTo>
                    <a:pt x="9" y="29"/>
                  </a:lnTo>
                  <a:lnTo>
                    <a:pt x="11" y="28"/>
                  </a:lnTo>
                  <a:lnTo>
                    <a:pt x="13" y="28"/>
                  </a:lnTo>
                  <a:lnTo>
                    <a:pt x="13" y="26"/>
                  </a:lnTo>
                  <a:lnTo>
                    <a:pt x="15" y="26"/>
                  </a:lnTo>
                  <a:lnTo>
                    <a:pt x="15" y="26"/>
                  </a:lnTo>
                  <a:lnTo>
                    <a:pt x="17" y="26"/>
                  </a:lnTo>
                  <a:lnTo>
                    <a:pt x="17" y="26"/>
                  </a:lnTo>
                  <a:lnTo>
                    <a:pt x="18" y="26"/>
                  </a:lnTo>
                  <a:lnTo>
                    <a:pt x="20" y="22"/>
                  </a:lnTo>
                  <a:lnTo>
                    <a:pt x="20" y="22"/>
                  </a:lnTo>
                  <a:lnTo>
                    <a:pt x="22" y="20"/>
                  </a:lnTo>
                  <a:lnTo>
                    <a:pt x="26" y="19"/>
                  </a:lnTo>
                  <a:lnTo>
                    <a:pt x="27" y="17"/>
                  </a:lnTo>
                  <a:lnTo>
                    <a:pt x="29" y="13"/>
                  </a:lnTo>
                  <a:lnTo>
                    <a:pt x="31" y="11"/>
                  </a:lnTo>
                  <a:lnTo>
                    <a:pt x="31" y="9"/>
                  </a:lnTo>
                  <a:lnTo>
                    <a:pt x="35" y="8"/>
                  </a:lnTo>
                  <a:lnTo>
                    <a:pt x="35" y="4"/>
                  </a:lnTo>
                  <a:lnTo>
                    <a:pt x="33" y="4"/>
                  </a:lnTo>
                  <a:lnTo>
                    <a:pt x="31" y="6"/>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5" name="Freeform 550"/>
            <p:cNvSpPr/>
            <p:nvPr/>
          </p:nvSpPr>
          <p:spPr bwMode="auto">
            <a:xfrm>
              <a:off x="5501763" y="3651280"/>
              <a:ext cx="4084" cy="1692"/>
            </a:xfrm>
            <a:custGeom>
              <a:avLst/>
              <a:gdLst>
                <a:gd name="T0" fmla="*/ 0 w 2"/>
                <a:gd name="T1" fmla="*/ 1 h 1"/>
                <a:gd name="T2" fmla="*/ 2 w 2"/>
                <a:gd name="T3" fmla="*/ 0 h 1"/>
                <a:gd name="T4" fmla="*/ 2 w 2"/>
                <a:gd name="T5" fmla="*/ 0 h 1"/>
                <a:gd name="T6" fmla="*/ 2 w 2"/>
                <a:gd name="T7" fmla="*/ 1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2" y="0"/>
                  </a:lnTo>
                  <a:lnTo>
                    <a:pt x="2" y="0"/>
                  </a:lnTo>
                  <a:lnTo>
                    <a:pt x="2" y="1"/>
                  </a:lnTo>
                  <a:lnTo>
                    <a:pt x="0"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6" name="Freeform 551"/>
            <p:cNvSpPr/>
            <p:nvPr/>
          </p:nvSpPr>
          <p:spPr bwMode="auto">
            <a:xfrm>
              <a:off x="5123989" y="3072899"/>
              <a:ext cx="665698" cy="522572"/>
            </a:xfrm>
            <a:custGeom>
              <a:avLst/>
              <a:gdLst>
                <a:gd name="T0" fmla="*/ 279 w 326"/>
                <a:gd name="T1" fmla="*/ 247 h 309"/>
                <a:gd name="T2" fmla="*/ 297 w 326"/>
                <a:gd name="T3" fmla="*/ 228 h 309"/>
                <a:gd name="T4" fmla="*/ 317 w 326"/>
                <a:gd name="T5" fmla="*/ 188 h 309"/>
                <a:gd name="T6" fmla="*/ 324 w 326"/>
                <a:gd name="T7" fmla="*/ 164 h 309"/>
                <a:gd name="T8" fmla="*/ 319 w 326"/>
                <a:gd name="T9" fmla="*/ 142 h 309"/>
                <a:gd name="T10" fmla="*/ 315 w 326"/>
                <a:gd name="T11" fmla="*/ 133 h 309"/>
                <a:gd name="T12" fmla="*/ 315 w 326"/>
                <a:gd name="T13" fmla="*/ 115 h 309"/>
                <a:gd name="T14" fmla="*/ 308 w 326"/>
                <a:gd name="T15" fmla="*/ 103 h 309"/>
                <a:gd name="T16" fmla="*/ 303 w 326"/>
                <a:gd name="T17" fmla="*/ 88 h 309"/>
                <a:gd name="T18" fmla="*/ 304 w 326"/>
                <a:gd name="T19" fmla="*/ 57 h 309"/>
                <a:gd name="T20" fmla="*/ 295 w 326"/>
                <a:gd name="T21" fmla="*/ 39 h 309"/>
                <a:gd name="T22" fmla="*/ 293 w 326"/>
                <a:gd name="T23" fmla="*/ 14 h 309"/>
                <a:gd name="T24" fmla="*/ 286 w 326"/>
                <a:gd name="T25" fmla="*/ 12 h 309"/>
                <a:gd name="T26" fmla="*/ 275 w 326"/>
                <a:gd name="T27" fmla="*/ 50 h 309"/>
                <a:gd name="T28" fmla="*/ 248 w 326"/>
                <a:gd name="T29" fmla="*/ 66 h 309"/>
                <a:gd name="T30" fmla="*/ 232 w 326"/>
                <a:gd name="T31" fmla="*/ 52 h 309"/>
                <a:gd name="T32" fmla="*/ 232 w 326"/>
                <a:gd name="T33" fmla="*/ 32 h 309"/>
                <a:gd name="T34" fmla="*/ 241 w 326"/>
                <a:gd name="T35" fmla="*/ 21 h 309"/>
                <a:gd name="T36" fmla="*/ 237 w 326"/>
                <a:gd name="T37" fmla="*/ 18 h 309"/>
                <a:gd name="T38" fmla="*/ 230 w 326"/>
                <a:gd name="T39" fmla="*/ 14 h 309"/>
                <a:gd name="T40" fmla="*/ 216 w 326"/>
                <a:gd name="T41" fmla="*/ 10 h 309"/>
                <a:gd name="T42" fmla="*/ 207 w 326"/>
                <a:gd name="T43" fmla="*/ 7 h 309"/>
                <a:gd name="T44" fmla="*/ 210 w 326"/>
                <a:gd name="T45" fmla="*/ 14 h 309"/>
                <a:gd name="T46" fmla="*/ 194 w 326"/>
                <a:gd name="T47" fmla="*/ 18 h 309"/>
                <a:gd name="T48" fmla="*/ 183 w 326"/>
                <a:gd name="T49" fmla="*/ 30 h 309"/>
                <a:gd name="T50" fmla="*/ 174 w 326"/>
                <a:gd name="T51" fmla="*/ 41 h 309"/>
                <a:gd name="T52" fmla="*/ 169 w 326"/>
                <a:gd name="T53" fmla="*/ 39 h 309"/>
                <a:gd name="T54" fmla="*/ 154 w 326"/>
                <a:gd name="T55" fmla="*/ 32 h 309"/>
                <a:gd name="T56" fmla="*/ 147 w 326"/>
                <a:gd name="T57" fmla="*/ 38 h 309"/>
                <a:gd name="T58" fmla="*/ 136 w 326"/>
                <a:gd name="T59" fmla="*/ 52 h 309"/>
                <a:gd name="T60" fmla="*/ 127 w 326"/>
                <a:gd name="T61" fmla="*/ 63 h 309"/>
                <a:gd name="T62" fmla="*/ 120 w 326"/>
                <a:gd name="T63" fmla="*/ 59 h 309"/>
                <a:gd name="T64" fmla="*/ 107 w 326"/>
                <a:gd name="T65" fmla="*/ 79 h 309"/>
                <a:gd name="T66" fmla="*/ 78 w 326"/>
                <a:gd name="T67" fmla="*/ 95 h 309"/>
                <a:gd name="T68" fmla="*/ 58 w 326"/>
                <a:gd name="T69" fmla="*/ 101 h 309"/>
                <a:gd name="T70" fmla="*/ 36 w 326"/>
                <a:gd name="T71" fmla="*/ 117 h 309"/>
                <a:gd name="T72" fmla="*/ 33 w 326"/>
                <a:gd name="T73" fmla="*/ 121 h 309"/>
                <a:gd name="T74" fmla="*/ 26 w 326"/>
                <a:gd name="T75" fmla="*/ 153 h 309"/>
                <a:gd name="T76" fmla="*/ 20 w 326"/>
                <a:gd name="T77" fmla="*/ 159 h 309"/>
                <a:gd name="T78" fmla="*/ 20 w 326"/>
                <a:gd name="T79" fmla="*/ 168 h 309"/>
                <a:gd name="T80" fmla="*/ 16 w 326"/>
                <a:gd name="T81" fmla="*/ 211 h 309"/>
                <a:gd name="T82" fmla="*/ 0 w 326"/>
                <a:gd name="T83" fmla="*/ 238 h 309"/>
                <a:gd name="T84" fmla="*/ 18 w 326"/>
                <a:gd name="T85" fmla="*/ 247 h 309"/>
                <a:gd name="T86" fmla="*/ 44 w 326"/>
                <a:gd name="T87" fmla="*/ 238 h 309"/>
                <a:gd name="T88" fmla="*/ 69 w 326"/>
                <a:gd name="T89" fmla="*/ 235 h 309"/>
                <a:gd name="T90" fmla="*/ 100 w 326"/>
                <a:gd name="T91" fmla="*/ 224 h 309"/>
                <a:gd name="T92" fmla="*/ 141 w 326"/>
                <a:gd name="T93" fmla="*/ 224 h 309"/>
                <a:gd name="T94" fmla="*/ 150 w 326"/>
                <a:gd name="T95" fmla="*/ 238 h 309"/>
                <a:gd name="T96" fmla="*/ 147 w 326"/>
                <a:gd name="T97" fmla="*/ 256 h 309"/>
                <a:gd name="T98" fmla="*/ 163 w 326"/>
                <a:gd name="T99" fmla="*/ 246 h 309"/>
                <a:gd name="T100" fmla="*/ 174 w 326"/>
                <a:gd name="T101" fmla="*/ 240 h 309"/>
                <a:gd name="T102" fmla="*/ 158 w 326"/>
                <a:gd name="T103" fmla="*/ 258 h 309"/>
                <a:gd name="T104" fmla="*/ 169 w 326"/>
                <a:gd name="T105" fmla="*/ 255 h 309"/>
                <a:gd name="T106" fmla="*/ 167 w 326"/>
                <a:gd name="T107" fmla="*/ 278 h 309"/>
                <a:gd name="T108" fmla="*/ 172 w 326"/>
                <a:gd name="T109" fmla="*/ 298 h 309"/>
                <a:gd name="T110" fmla="*/ 190 w 326"/>
                <a:gd name="T111" fmla="*/ 296 h 309"/>
                <a:gd name="T112" fmla="*/ 196 w 326"/>
                <a:gd name="T113" fmla="*/ 304 h 309"/>
                <a:gd name="T114" fmla="*/ 199 w 326"/>
                <a:gd name="T115" fmla="*/ 305 h 309"/>
                <a:gd name="T116" fmla="*/ 230 w 326"/>
                <a:gd name="T117" fmla="*/ 296 h 309"/>
                <a:gd name="T118" fmla="*/ 246 w 326"/>
                <a:gd name="T119"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309">
                  <a:moveTo>
                    <a:pt x="263" y="260"/>
                  </a:moveTo>
                  <a:lnTo>
                    <a:pt x="265" y="260"/>
                  </a:lnTo>
                  <a:lnTo>
                    <a:pt x="266" y="258"/>
                  </a:lnTo>
                  <a:lnTo>
                    <a:pt x="266" y="256"/>
                  </a:lnTo>
                  <a:lnTo>
                    <a:pt x="266" y="256"/>
                  </a:lnTo>
                  <a:lnTo>
                    <a:pt x="266" y="255"/>
                  </a:lnTo>
                  <a:lnTo>
                    <a:pt x="266" y="255"/>
                  </a:lnTo>
                  <a:lnTo>
                    <a:pt x="268" y="255"/>
                  </a:lnTo>
                  <a:lnTo>
                    <a:pt x="270" y="253"/>
                  </a:lnTo>
                  <a:lnTo>
                    <a:pt x="272" y="251"/>
                  </a:lnTo>
                  <a:lnTo>
                    <a:pt x="274" y="249"/>
                  </a:lnTo>
                  <a:lnTo>
                    <a:pt x="275" y="249"/>
                  </a:lnTo>
                  <a:lnTo>
                    <a:pt x="277" y="247"/>
                  </a:lnTo>
                  <a:lnTo>
                    <a:pt x="279" y="247"/>
                  </a:lnTo>
                  <a:lnTo>
                    <a:pt x="277" y="247"/>
                  </a:lnTo>
                  <a:lnTo>
                    <a:pt x="279" y="246"/>
                  </a:lnTo>
                  <a:lnTo>
                    <a:pt x="279" y="246"/>
                  </a:lnTo>
                  <a:lnTo>
                    <a:pt x="281" y="246"/>
                  </a:lnTo>
                  <a:lnTo>
                    <a:pt x="283" y="244"/>
                  </a:lnTo>
                  <a:lnTo>
                    <a:pt x="283" y="244"/>
                  </a:lnTo>
                  <a:lnTo>
                    <a:pt x="284" y="242"/>
                  </a:lnTo>
                  <a:lnTo>
                    <a:pt x="284" y="240"/>
                  </a:lnTo>
                  <a:lnTo>
                    <a:pt x="286" y="240"/>
                  </a:lnTo>
                  <a:lnTo>
                    <a:pt x="288" y="238"/>
                  </a:lnTo>
                  <a:lnTo>
                    <a:pt x="293" y="233"/>
                  </a:lnTo>
                  <a:lnTo>
                    <a:pt x="293" y="231"/>
                  </a:lnTo>
                  <a:lnTo>
                    <a:pt x="295" y="229"/>
                  </a:lnTo>
                  <a:lnTo>
                    <a:pt x="297" y="228"/>
                  </a:lnTo>
                  <a:lnTo>
                    <a:pt x="299" y="224"/>
                  </a:lnTo>
                  <a:lnTo>
                    <a:pt x="301" y="220"/>
                  </a:lnTo>
                  <a:lnTo>
                    <a:pt x="303" y="220"/>
                  </a:lnTo>
                  <a:lnTo>
                    <a:pt x="306" y="215"/>
                  </a:lnTo>
                  <a:lnTo>
                    <a:pt x="308" y="211"/>
                  </a:lnTo>
                  <a:lnTo>
                    <a:pt x="310" y="209"/>
                  </a:lnTo>
                  <a:lnTo>
                    <a:pt x="312" y="208"/>
                  </a:lnTo>
                  <a:lnTo>
                    <a:pt x="312" y="204"/>
                  </a:lnTo>
                  <a:lnTo>
                    <a:pt x="315" y="200"/>
                  </a:lnTo>
                  <a:lnTo>
                    <a:pt x="317" y="195"/>
                  </a:lnTo>
                  <a:lnTo>
                    <a:pt x="317" y="191"/>
                  </a:lnTo>
                  <a:lnTo>
                    <a:pt x="317" y="190"/>
                  </a:lnTo>
                  <a:lnTo>
                    <a:pt x="317" y="190"/>
                  </a:lnTo>
                  <a:lnTo>
                    <a:pt x="317" y="188"/>
                  </a:lnTo>
                  <a:lnTo>
                    <a:pt x="317" y="188"/>
                  </a:lnTo>
                  <a:lnTo>
                    <a:pt x="319" y="186"/>
                  </a:lnTo>
                  <a:lnTo>
                    <a:pt x="319" y="186"/>
                  </a:lnTo>
                  <a:lnTo>
                    <a:pt x="319" y="184"/>
                  </a:lnTo>
                  <a:lnTo>
                    <a:pt x="322" y="179"/>
                  </a:lnTo>
                  <a:lnTo>
                    <a:pt x="322" y="179"/>
                  </a:lnTo>
                  <a:lnTo>
                    <a:pt x="324" y="175"/>
                  </a:lnTo>
                  <a:lnTo>
                    <a:pt x="324" y="171"/>
                  </a:lnTo>
                  <a:lnTo>
                    <a:pt x="324" y="173"/>
                  </a:lnTo>
                  <a:lnTo>
                    <a:pt x="324" y="173"/>
                  </a:lnTo>
                  <a:lnTo>
                    <a:pt x="324" y="170"/>
                  </a:lnTo>
                  <a:lnTo>
                    <a:pt x="324" y="168"/>
                  </a:lnTo>
                  <a:lnTo>
                    <a:pt x="326" y="166"/>
                  </a:lnTo>
                  <a:lnTo>
                    <a:pt x="324" y="164"/>
                  </a:lnTo>
                  <a:lnTo>
                    <a:pt x="324" y="164"/>
                  </a:lnTo>
                  <a:lnTo>
                    <a:pt x="324" y="161"/>
                  </a:lnTo>
                  <a:lnTo>
                    <a:pt x="324" y="159"/>
                  </a:lnTo>
                  <a:lnTo>
                    <a:pt x="324" y="159"/>
                  </a:lnTo>
                  <a:lnTo>
                    <a:pt x="322" y="157"/>
                  </a:lnTo>
                  <a:lnTo>
                    <a:pt x="322" y="157"/>
                  </a:lnTo>
                  <a:lnTo>
                    <a:pt x="322" y="153"/>
                  </a:lnTo>
                  <a:lnTo>
                    <a:pt x="322" y="152"/>
                  </a:lnTo>
                  <a:lnTo>
                    <a:pt x="322" y="152"/>
                  </a:lnTo>
                  <a:lnTo>
                    <a:pt x="321" y="152"/>
                  </a:lnTo>
                  <a:lnTo>
                    <a:pt x="319" y="148"/>
                  </a:lnTo>
                  <a:lnTo>
                    <a:pt x="319" y="148"/>
                  </a:lnTo>
                  <a:lnTo>
                    <a:pt x="319" y="146"/>
                  </a:lnTo>
                  <a:lnTo>
                    <a:pt x="319" y="142"/>
                  </a:lnTo>
                  <a:lnTo>
                    <a:pt x="322" y="137"/>
                  </a:lnTo>
                  <a:lnTo>
                    <a:pt x="322" y="135"/>
                  </a:lnTo>
                  <a:lnTo>
                    <a:pt x="322" y="133"/>
                  </a:lnTo>
                  <a:lnTo>
                    <a:pt x="322" y="133"/>
                  </a:lnTo>
                  <a:lnTo>
                    <a:pt x="322" y="132"/>
                  </a:lnTo>
                  <a:lnTo>
                    <a:pt x="321" y="135"/>
                  </a:lnTo>
                  <a:lnTo>
                    <a:pt x="321" y="133"/>
                  </a:lnTo>
                  <a:lnTo>
                    <a:pt x="319" y="133"/>
                  </a:lnTo>
                  <a:lnTo>
                    <a:pt x="319" y="132"/>
                  </a:lnTo>
                  <a:lnTo>
                    <a:pt x="319" y="130"/>
                  </a:lnTo>
                  <a:lnTo>
                    <a:pt x="317" y="130"/>
                  </a:lnTo>
                  <a:lnTo>
                    <a:pt x="317" y="133"/>
                  </a:lnTo>
                  <a:lnTo>
                    <a:pt x="315" y="133"/>
                  </a:lnTo>
                  <a:lnTo>
                    <a:pt x="315" y="133"/>
                  </a:lnTo>
                  <a:lnTo>
                    <a:pt x="313" y="133"/>
                  </a:lnTo>
                  <a:lnTo>
                    <a:pt x="315" y="132"/>
                  </a:lnTo>
                  <a:lnTo>
                    <a:pt x="313" y="132"/>
                  </a:lnTo>
                  <a:lnTo>
                    <a:pt x="315" y="130"/>
                  </a:lnTo>
                  <a:lnTo>
                    <a:pt x="315" y="128"/>
                  </a:lnTo>
                  <a:lnTo>
                    <a:pt x="317" y="124"/>
                  </a:lnTo>
                  <a:lnTo>
                    <a:pt x="317" y="123"/>
                  </a:lnTo>
                  <a:lnTo>
                    <a:pt x="315" y="121"/>
                  </a:lnTo>
                  <a:lnTo>
                    <a:pt x="317" y="121"/>
                  </a:lnTo>
                  <a:lnTo>
                    <a:pt x="317" y="119"/>
                  </a:lnTo>
                  <a:lnTo>
                    <a:pt x="317" y="117"/>
                  </a:lnTo>
                  <a:lnTo>
                    <a:pt x="317" y="115"/>
                  </a:lnTo>
                  <a:lnTo>
                    <a:pt x="317" y="115"/>
                  </a:lnTo>
                  <a:lnTo>
                    <a:pt x="315" y="115"/>
                  </a:lnTo>
                  <a:lnTo>
                    <a:pt x="313" y="114"/>
                  </a:lnTo>
                  <a:lnTo>
                    <a:pt x="315" y="110"/>
                  </a:lnTo>
                  <a:lnTo>
                    <a:pt x="317" y="112"/>
                  </a:lnTo>
                  <a:lnTo>
                    <a:pt x="317" y="110"/>
                  </a:lnTo>
                  <a:lnTo>
                    <a:pt x="317" y="108"/>
                  </a:lnTo>
                  <a:lnTo>
                    <a:pt x="315" y="106"/>
                  </a:lnTo>
                  <a:lnTo>
                    <a:pt x="315" y="106"/>
                  </a:lnTo>
                  <a:lnTo>
                    <a:pt x="313" y="106"/>
                  </a:lnTo>
                  <a:lnTo>
                    <a:pt x="313" y="106"/>
                  </a:lnTo>
                  <a:lnTo>
                    <a:pt x="313" y="104"/>
                  </a:lnTo>
                  <a:lnTo>
                    <a:pt x="312" y="104"/>
                  </a:lnTo>
                  <a:lnTo>
                    <a:pt x="312" y="103"/>
                  </a:lnTo>
                  <a:lnTo>
                    <a:pt x="310" y="103"/>
                  </a:lnTo>
                  <a:lnTo>
                    <a:pt x="308" y="103"/>
                  </a:lnTo>
                  <a:lnTo>
                    <a:pt x="308" y="101"/>
                  </a:lnTo>
                  <a:lnTo>
                    <a:pt x="310" y="97"/>
                  </a:lnTo>
                  <a:lnTo>
                    <a:pt x="308" y="97"/>
                  </a:lnTo>
                  <a:lnTo>
                    <a:pt x="308" y="97"/>
                  </a:lnTo>
                  <a:lnTo>
                    <a:pt x="304" y="97"/>
                  </a:lnTo>
                  <a:lnTo>
                    <a:pt x="304" y="95"/>
                  </a:lnTo>
                  <a:lnTo>
                    <a:pt x="303" y="95"/>
                  </a:lnTo>
                  <a:lnTo>
                    <a:pt x="303" y="94"/>
                  </a:lnTo>
                  <a:lnTo>
                    <a:pt x="303" y="92"/>
                  </a:lnTo>
                  <a:lnTo>
                    <a:pt x="303" y="92"/>
                  </a:lnTo>
                  <a:lnTo>
                    <a:pt x="303" y="90"/>
                  </a:lnTo>
                  <a:lnTo>
                    <a:pt x="303" y="90"/>
                  </a:lnTo>
                  <a:lnTo>
                    <a:pt x="303" y="88"/>
                  </a:lnTo>
                  <a:lnTo>
                    <a:pt x="303" y="88"/>
                  </a:lnTo>
                  <a:lnTo>
                    <a:pt x="303" y="86"/>
                  </a:lnTo>
                  <a:lnTo>
                    <a:pt x="303" y="85"/>
                  </a:lnTo>
                  <a:lnTo>
                    <a:pt x="303" y="83"/>
                  </a:lnTo>
                  <a:lnTo>
                    <a:pt x="303" y="83"/>
                  </a:lnTo>
                  <a:lnTo>
                    <a:pt x="304" y="79"/>
                  </a:lnTo>
                  <a:lnTo>
                    <a:pt x="304" y="77"/>
                  </a:lnTo>
                  <a:lnTo>
                    <a:pt x="304" y="74"/>
                  </a:lnTo>
                  <a:lnTo>
                    <a:pt x="304" y="70"/>
                  </a:lnTo>
                  <a:lnTo>
                    <a:pt x="303" y="70"/>
                  </a:lnTo>
                  <a:lnTo>
                    <a:pt x="303" y="66"/>
                  </a:lnTo>
                  <a:lnTo>
                    <a:pt x="303" y="65"/>
                  </a:lnTo>
                  <a:lnTo>
                    <a:pt x="303" y="61"/>
                  </a:lnTo>
                  <a:lnTo>
                    <a:pt x="303" y="59"/>
                  </a:lnTo>
                  <a:lnTo>
                    <a:pt x="304" y="57"/>
                  </a:lnTo>
                  <a:lnTo>
                    <a:pt x="304" y="56"/>
                  </a:lnTo>
                  <a:lnTo>
                    <a:pt x="304" y="52"/>
                  </a:lnTo>
                  <a:lnTo>
                    <a:pt x="304" y="50"/>
                  </a:lnTo>
                  <a:lnTo>
                    <a:pt x="306" y="48"/>
                  </a:lnTo>
                  <a:lnTo>
                    <a:pt x="304" y="47"/>
                  </a:lnTo>
                  <a:lnTo>
                    <a:pt x="304" y="47"/>
                  </a:lnTo>
                  <a:lnTo>
                    <a:pt x="303" y="45"/>
                  </a:lnTo>
                  <a:lnTo>
                    <a:pt x="303" y="43"/>
                  </a:lnTo>
                  <a:lnTo>
                    <a:pt x="303" y="41"/>
                  </a:lnTo>
                  <a:lnTo>
                    <a:pt x="301" y="39"/>
                  </a:lnTo>
                  <a:lnTo>
                    <a:pt x="299" y="41"/>
                  </a:lnTo>
                  <a:lnTo>
                    <a:pt x="297" y="43"/>
                  </a:lnTo>
                  <a:lnTo>
                    <a:pt x="295" y="41"/>
                  </a:lnTo>
                  <a:lnTo>
                    <a:pt x="295" y="39"/>
                  </a:lnTo>
                  <a:lnTo>
                    <a:pt x="295" y="38"/>
                  </a:lnTo>
                  <a:lnTo>
                    <a:pt x="295" y="36"/>
                  </a:lnTo>
                  <a:lnTo>
                    <a:pt x="295" y="34"/>
                  </a:lnTo>
                  <a:lnTo>
                    <a:pt x="295" y="30"/>
                  </a:lnTo>
                  <a:lnTo>
                    <a:pt x="295" y="29"/>
                  </a:lnTo>
                  <a:lnTo>
                    <a:pt x="295" y="25"/>
                  </a:lnTo>
                  <a:lnTo>
                    <a:pt x="295" y="25"/>
                  </a:lnTo>
                  <a:lnTo>
                    <a:pt x="295" y="21"/>
                  </a:lnTo>
                  <a:lnTo>
                    <a:pt x="295" y="21"/>
                  </a:lnTo>
                  <a:lnTo>
                    <a:pt x="295" y="19"/>
                  </a:lnTo>
                  <a:lnTo>
                    <a:pt x="293" y="18"/>
                  </a:lnTo>
                  <a:lnTo>
                    <a:pt x="295" y="16"/>
                  </a:lnTo>
                  <a:lnTo>
                    <a:pt x="295" y="14"/>
                  </a:lnTo>
                  <a:lnTo>
                    <a:pt x="293" y="14"/>
                  </a:lnTo>
                  <a:lnTo>
                    <a:pt x="293" y="12"/>
                  </a:lnTo>
                  <a:lnTo>
                    <a:pt x="293" y="7"/>
                  </a:lnTo>
                  <a:lnTo>
                    <a:pt x="293" y="3"/>
                  </a:lnTo>
                  <a:lnTo>
                    <a:pt x="295" y="3"/>
                  </a:lnTo>
                  <a:lnTo>
                    <a:pt x="295" y="1"/>
                  </a:lnTo>
                  <a:lnTo>
                    <a:pt x="295" y="0"/>
                  </a:lnTo>
                  <a:lnTo>
                    <a:pt x="293" y="0"/>
                  </a:lnTo>
                  <a:lnTo>
                    <a:pt x="293" y="1"/>
                  </a:lnTo>
                  <a:lnTo>
                    <a:pt x="292" y="1"/>
                  </a:lnTo>
                  <a:lnTo>
                    <a:pt x="292" y="3"/>
                  </a:lnTo>
                  <a:lnTo>
                    <a:pt x="290" y="3"/>
                  </a:lnTo>
                  <a:lnTo>
                    <a:pt x="290" y="7"/>
                  </a:lnTo>
                  <a:lnTo>
                    <a:pt x="288" y="9"/>
                  </a:lnTo>
                  <a:lnTo>
                    <a:pt x="286" y="12"/>
                  </a:lnTo>
                  <a:lnTo>
                    <a:pt x="284" y="14"/>
                  </a:lnTo>
                  <a:lnTo>
                    <a:pt x="283" y="16"/>
                  </a:lnTo>
                  <a:lnTo>
                    <a:pt x="283" y="18"/>
                  </a:lnTo>
                  <a:lnTo>
                    <a:pt x="281" y="21"/>
                  </a:lnTo>
                  <a:lnTo>
                    <a:pt x="283" y="21"/>
                  </a:lnTo>
                  <a:lnTo>
                    <a:pt x="283" y="23"/>
                  </a:lnTo>
                  <a:lnTo>
                    <a:pt x="281" y="25"/>
                  </a:lnTo>
                  <a:lnTo>
                    <a:pt x="281" y="29"/>
                  </a:lnTo>
                  <a:lnTo>
                    <a:pt x="279" y="32"/>
                  </a:lnTo>
                  <a:lnTo>
                    <a:pt x="277" y="39"/>
                  </a:lnTo>
                  <a:lnTo>
                    <a:pt x="275" y="41"/>
                  </a:lnTo>
                  <a:lnTo>
                    <a:pt x="275" y="45"/>
                  </a:lnTo>
                  <a:lnTo>
                    <a:pt x="275" y="48"/>
                  </a:lnTo>
                  <a:lnTo>
                    <a:pt x="275" y="50"/>
                  </a:lnTo>
                  <a:lnTo>
                    <a:pt x="274" y="54"/>
                  </a:lnTo>
                  <a:lnTo>
                    <a:pt x="272" y="56"/>
                  </a:lnTo>
                  <a:lnTo>
                    <a:pt x="268" y="65"/>
                  </a:lnTo>
                  <a:lnTo>
                    <a:pt x="265" y="70"/>
                  </a:lnTo>
                  <a:lnTo>
                    <a:pt x="263" y="74"/>
                  </a:lnTo>
                  <a:lnTo>
                    <a:pt x="263" y="76"/>
                  </a:lnTo>
                  <a:lnTo>
                    <a:pt x="259" y="76"/>
                  </a:lnTo>
                  <a:lnTo>
                    <a:pt x="257" y="77"/>
                  </a:lnTo>
                  <a:lnTo>
                    <a:pt x="255" y="77"/>
                  </a:lnTo>
                  <a:lnTo>
                    <a:pt x="254" y="76"/>
                  </a:lnTo>
                  <a:lnTo>
                    <a:pt x="250" y="72"/>
                  </a:lnTo>
                  <a:lnTo>
                    <a:pt x="250" y="70"/>
                  </a:lnTo>
                  <a:lnTo>
                    <a:pt x="250" y="68"/>
                  </a:lnTo>
                  <a:lnTo>
                    <a:pt x="248" y="66"/>
                  </a:lnTo>
                  <a:lnTo>
                    <a:pt x="246" y="65"/>
                  </a:lnTo>
                  <a:lnTo>
                    <a:pt x="245" y="65"/>
                  </a:lnTo>
                  <a:lnTo>
                    <a:pt x="243" y="65"/>
                  </a:lnTo>
                  <a:lnTo>
                    <a:pt x="243" y="63"/>
                  </a:lnTo>
                  <a:lnTo>
                    <a:pt x="243" y="61"/>
                  </a:lnTo>
                  <a:lnTo>
                    <a:pt x="241" y="59"/>
                  </a:lnTo>
                  <a:lnTo>
                    <a:pt x="239" y="59"/>
                  </a:lnTo>
                  <a:lnTo>
                    <a:pt x="239" y="57"/>
                  </a:lnTo>
                  <a:lnTo>
                    <a:pt x="239" y="56"/>
                  </a:lnTo>
                  <a:lnTo>
                    <a:pt x="236" y="56"/>
                  </a:lnTo>
                  <a:lnTo>
                    <a:pt x="234" y="56"/>
                  </a:lnTo>
                  <a:lnTo>
                    <a:pt x="232" y="56"/>
                  </a:lnTo>
                  <a:lnTo>
                    <a:pt x="232" y="54"/>
                  </a:lnTo>
                  <a:lnTo>
                    <a:pt x="232" y="52"/>
                  </a:lnTo>
                  <a:lnTo>
                    <a:pt x="232" y="50"/>
                  </a:lnTo>
                  <a:lnTo>
                    <a:pt x="230" y="48"/>
                  </a:lnTo>
                  <a:lnTo>
                    <a:pt x="230" y="47"/>
                  </a:lnTo>
                  <a:lnTo>
                    <a:pt x="228" y="47"/>
                  </a:lnTo>
                  <a:lnTo>
                    <a:pt x="228" y="47"/>
                  </a:lnTo>
                  <a:lnTo>
                    <a:pt x="228" y="45"/>
                  </a:lnTo>
                  <a:lnTo>
                    <a:pt x="228" y="43"/>
                  </a:lnTo>
                  <a:lnTo>
                    <a:pt x="228" y="41"/>
                  </a:lnTo>
                  <a:lnTo>
                    <a:pt x="230" y="41"/>
                  </a:lnTo>
                  <a:lnTo>
                    <a:pt x="230" y="39"/>
                  </a:lnTo>
                  <a:lnTo>
                    <a:pt x="232" y="36"/>
                  </a:lnTo>
                  <a:lnTo>
                    <a:pt x="232" y="36"/>
                  </a:lnTo>
                  <a:lnTo>
                    <a:pt x="234" y="32"/>
                  </a:lnTo>
                  <a:lnTo>
                    <a:pt x="232" y="32"/>
                  </a:lnTo>
                  <a:lnTo>
                    <a:pt x="234" y="30"/>
                  </a:lnTo>
                  <a:lnTo>
                    <a:pt x="234" y="29"/>
                  </a:lnTo>
                  <a:lnTo>
                    <a:pt x="234" y="27"/>
                  </a:lnTo>
                  <a:lnTo>
                    <a:pt x="236" y="27"/>
                  </a:lnTo>
                  <a:lnTo>
                    <a:pt x="236" y="29"/>
                  </a:lnTo>
                  <a:lnTo>
                    <a:pt x="236" y="27"/>
                  </a:lnTo>
                  <a:lnTo>
                    <a:pt x="237" y="25"/>
                  </a:lnTo>
                  <a:lnTo>
                    <a:pt x="237" y="27"/>
                  </a:lnTo>
                  <a:lnTo>
                    <a:pt x="237" y="27"/>
                  </a:lnTo>
                  <a:lnTo>
                    <a:pt x="239" y="27"/>
                  </a:lnTo>
                  <a:lnTo>
                    <a:pt x="239" y="23"/>
                  </a:lnTo>
                  <a:lnTo>
                    <a:pt x="239" y="23"/>
                  </a:lnTo>
                  <a:lnTo>
                    <a:pt x="239" y="21"/>
                  </a:lnTo>
                  <a:lnTo>
                    <a:pt x="241" y="21"/>
                  </a:lnTo>
                  <a:lnTo>
                    <a:pt x="241" y="21"/>
                  </a:lnTo>
                  <a:lnTo>
                    <a:pt x="243" y="19"/>
                  </a:lnTo>
                  <a:lnTo>
                    <a:pt x="243" y="18"/>
                  </a:lnTo>
                  <a:lnTo>
                    <a:pt x="243" y="16"/>
                  </a:lnTo>
                  <a:lnTo>
                    <a:pt x="243" y="16"/>
                  </a:lnTo>
                  <a:lnTo>
                    <a:pt x="243" y="16"/>
                  </a:lnTo>
                  <a:lnTo>
                    <a:pt x="241" y="18"/>
                  </a:lnTo>
                  <a:lnTo>
                    <a:pt x="241" y="14"/>
                  </a:lnTo>
                  <a:lnTo>
                    <a:pt x="241" y="14"/>
                  </a:lnTo>
                  <a:lnTo>
                    <a:pt x="241" y="12"/>
                  </a:lnTo>
                  <a:lnTo>
                    <a:pt x="239" y="14"/>
                  </a:lnTo>
                  <a:lnTo>
                    <a:pt x="239" y="16"/>
                  </a:lnTo>
                  <a:lnTo>
                    <a:pt x="239" y="16"/>
                  </a:lnTo>
                  <a:lnTo>
                    <a:pt x="237" y="18"/>
                  </a:lnTo>
                  <a:lnTo>
                    <a:pt x="236" y="19"/>
                  </a:lnTo>
                  <a:lnTo>
                    <a:pt x="236" y="18"/>
                  </a:lnTo>
                  <a:lnTo>
                    <a:pt x="237" y="16"/>
                  </a:lnTo>
                  <a:lnTo>
                    <a:pt x="237" y="14"/>
                  </a:lnTo>
                  <a:lnTo>
                    <a:pt x="236" y="16"/>
                  </a:lnTo>
                  <a:lnTo>
                    <a:pt x="236" y="14"/>
                  </a:lnTo>
                  <a:lnTo>
                    <a:pt x="236" y="12"/>
                  </a:lnTo>
                  <a:lnTo>
                    <a:pt x="236" y="14"/>
                  </a:lnTo>
                  <a:lnTo>
                    <a:pt x="234" y="14"/>
                  </a:lnTo>
                  <a:lnTo>
                    <a:pt x="234" y="14"/>
                  </a:lnTo>
                  <a:lnTo>
                    <a:pt x="232" y="14"/>
                  </a:lnTo>
                  <a:lnTo>
                    <a:pt x="230" y="16"/>
                  </a:lnTo>
                  <a:lnTo>
                    <a:pt x="230" y="14"/>
                  </a:lnTo>
                  <a:lnTo>
                    <a:pt x="230" y="14"/>
                  </a:lnTo>
                  <a:lnTo>
                    <a:pt x="226" y="14"/>
                  </a:lnTo>
                  <a:lnTo>
                    <a:pt x="226" y="12"/>
                  </a:lnTo>
                  <a:lnTo>
                    <a:pt x="225" y="14"/>
                  </a:lnTo>
                  <a:lnTo>
                    <a:pt x="225" y="12"/>
                  </a:lnTo>
                  <a:lnTo>
                    <a:pt x="223" y="14"/>
                  </a:lnTo>
                  <a:lnTo>
                    <a:pt x="221" y="12"/>
                  </a:lnTo>
                  <a:lnTo>
                    <a:pt x="219" y="10"/>
                  </a:lnTo>
                  <a:lnTo>
                    <a:pt x="219" y="10"/>
                  </a:lnTo>
                  <a:lnTo>
                    <a:pt x="219" y="9"/>
                  </a:lnTo>
                  <a:lnTo>
                    <a:pt x="219" y="10"/>
                  </a:lnTo>
                  <a:lnTo>
                    <a:pt x="217" y="10"/>
                  </a:lnTo>
                  <a:lnTo>
                    <a:pt x="217" y="10"/>
                  </a:lnTo>
                  <a:lnTo>
                    <a:pt x="217" y="10"/>
                  </a:lnTo>
                  <a:lnTo>
                    <a:pt x="216" y="10"/>
                  </a:lnTo>
                  <a:lnTo>
                    <a:pt x="214" y="9"/>
                  </a:lnTo>
                  <a:lnTo>
                    <a:pt x="214" y="9"/>
                  </a:lnTo>
                  <a:lnTo>
                    <a:pt x="212" y="7"/>
                  </a:lnTo>
                  <a:lnTo>
                    <a:pt x="212" y="5"/>
                  </a:lnTo>
                  <a:lnTo>
                    <a:pt x="212" y="5"/>
                  </a:lnTo>
                  <a:lnTo>
                    <a:pt x="210" y="7"/>
                  </a:lnTo>
                  <a:lnTo>
                    <a:pt x="210" y="5"/>
                  </a:lnTo>
                  <a:lnTo>
                    <a:pt x="210" y="5"/>
                  </a:lnTo>
                  <a:lnTo>
                    <a:pt x="210" y="3"/>
                  </a:lnTo>
                  <a:lnTo>
                    <a:pt x="208" y="5"/>
                  </a:lnTo>
                  <a:lnTo>
                    <a:pt x="208" y="3"/>
                  </a:lnTo>
                  <a:lnTo>
                    <a:pt x="207" y="3"/>
                  </a:lnTo>
                  <a:lnTo>
                    <a:pt x="207" y="5"/>
                  </a:lnTo>
                  <a:lnTo>
                    <a:pt x="207" y="7"/>
                  </a:lnTo>
                  <a:lnTo>
                    <a:pt x="207" y="3"/>
                  </a:lnTo>
                  <a:lnTo>
                    <a:pt x="207" y="3"/>
                  </a:lnTo>
                  <a:lnTo>
                    <a:pt x="207" y="3"/>
                  </a:lnTo>
                  <a:lnTo>
                    <a:pt x="205" y="5"/>
                  </a:lnTo>
                  <a:lnTo>
                    <a:pt x="205" y="3"/>
                  </a:lnTo>
                  <a:lnTo>
                    <a:pt x="205" y="3"/>
                  </a:lnTo>
                  <a:lnTo>
                    <a:pt x="205" y="5"/>
                  </a:lnTo>
                  <a:lnTo>
                    <a:pt x="205" y="5"/>
                  </a:lnTo>
                  <a:lnTo>
                    <a:pt x="207" y="7"/>
                  </a:lnTo>
                  <a:lnTo>
                    <a:pt x="207" y="7"/>
                  </a:lnTo>
                  <a:lnTo>
                    <a:pt x="208" y="7"/>
                  </a:lnTo>
                  <a:lnTo>
                    <a:pt x="210" y="7"/>
                  </a:lnTo>
                  <a:lnTo>
                    <a:pt x="210" y="9"/>
                  </a:lnTo>
                  <a:lnTo>
                    <a:pt x="210" y="14"/>
                  </a:lnTo>
                  <a:lnTo>
                    <a:pt x="208" y="14"/>
                  </a:lnTo>
                  <a:lnTo>
                    <a:pt x="205" y="16"/>
                  </a:lnTo>
                  <a:lnTo>
                    <a:pt x="203" y="16"/>
                  </a:lnTo>
                  <a:lnTo>
                    <a:pt x="201" y="14"/>
                  </a:lnTo>
                  <a:lnTo>
                    <a:pt x="201" y="14"/>
                  </a:lnTo>
                  <a:lnTo>
                    <a:pt x="199" y="14"/>
                  </a:lnTo>
                  <a:lnTo>
                    <a:pt x="198" y="16"/>
                  </a:lnTo>
                  <a:lnTo>
                    <a:pt x="198" y="14"/>
                  </a:lnTo>
                  <a:lnTo>
                    <a:pt x="196" y="16"/>
                  </a:lnTo>
                  <a:lnTo>
                    <a:pt x="196" y="16"/>
                  </a:lnTo>
                  <a:lnTo>
                    <a:pt x="196" y="18"/>
                  </a:lnTo>
                  <a:lnTo>
                    <a:pt x="196" y="19"/>
                  </a:lnTo>
                  <a:lnTo>
                    <a:pt x="194" y="18"/>
                  </a:lnTo>
                  <a:lnTo>
                    <a:pt x="194" y="18"/>
                  </a:lnTo>
                  <a:lnTo>
                    <a:pt x="192" y="18"/>
                  </a:lnTo>
                  <a:lnTo>
                    <a:pt x="192" y="18"/>
                  </a:lnTo>
                  <a:lnTo>
                    <a:pt x="190" y="19"/>
                  </a:lnTo>
                  <a:lnTo>
                    <a:pt x="188" y="19"/>
                  </a:lnTo>
                  <a:lnTo>
                    <a:pt x="188" y="21"/>
                  </a:lnTo>
                  <a:lnTo>
                    <a:pt x="188" y="23"/>
                  </a:lnTo>
                  <a:lnTo>
                    <a:pt x="188" y="25"/>
                  </a:lnTo>
                  <a:lnTo>
                    <a:pt x="188" y="25"/>
                  </a:lnTo>
                  <a:lnTo>
                    <a:pt x="188" y="27"/>
                  </a:lnTo>
                  <a:lnTo>
                    <a:pt x="187" y="29"/>
                  </a:lnTo>
                  <a:lnTo>
                    <a:pt x="185" y="29"/>
                  </a:lnTo>
                  <a:lnTo>
                    <a:pt x="185" y="27"/>
                  </a:lnTo>
                  <a:lnTo>
                    <a:pt x="183" y="29"/>
                  </a:lnTo>
                  <a:lnTo>
                    <a:pt x="183" y="30"/>
                  </a:lnTo>
                  <a:lnTo>
                    <a:pt x="181" y="34"/>
                  </a:lnTo>
                  <a:lnTo>
                    <a:pt x="179" y="34"/>
                  </a:lnTo>
                  <a:lnTo>
                    <a:pt x="179" y="34"/>
                  </a:lnTo>
                  <a:lnTo>
                    <a:pt x="179" y="36"/>
                  </a:lnTo>
                  <a:lnTo>
                    <a:pt x="179" y="39"/>
                  </a:lnTo>
                  <a:lnTo>
                    <a:pt x="181" y="41"/>
                  </a:lnTo>
                  <a:lnTo>
                    <a:pt x="181" y="41"/>
                  </a:lnTo>
                  <a:lnTo>
                    <a:pt x="179" y="43"/>
                  </a:lnTo>
                  <a:lnTo>
                    <a:pt x="179" y="45"/>
                  </a:lnTo>
                  <a:lnTo>
                    <a:pt x="179" y="45"/>
                  </a:lnTo>
                  <a:lnTo>
                    <a:pt x="179" y="45"/>
                  </a:lnTo>
                  <a:lnTo>
                    <a:pt x="178" y="41"/>
                  </a:lnTo>
                  <a:lnTo>
                    <a:pt x="176" y="41"/>
                  </a:lnTo>
                  <a:lnTo>
                    <a:pt x="174" y="41"/>
                  </a:lnTo>
                  <a:lnTo>
                    <a:pt x="172" y="41"/>
                  </a:lnTo>
                  <a:lnTo>
                    <a:pt x="170" y="41"/>
                  </a:lnTo>
                  <a:lnTo>
                    <a:pt x="170" y="41"/>
                  </a:lnTo>
                  <a:lnTo>
                    <a:pt x="170" y="43"/>
                  </a:lnTo>
                  <a:lnTo>
                    <a:pt x="169" y="43"/>
                  </a:lnTo>
                  <a:lnTo>
                    <a:pt x="169" y="43"/>
                  </a:lnTo>
                  <a:lnTo>
                    <a:pt x="169" y="43"/>
                  </a:lnTo>
                  <a:lnTo>
                    <a:pt x="167" y="45"/>
                  </a:lnTo>
                  <a:lnTo>
                    <a:pt x="167" y="45"/>
                  </a:lnTo>
                  <a:lnTo>
                    <a:pt x="167" y="47"/>
                  </a:lnTo>
                  <a:lnTo>
                    <a:pt x="167" y="45"/>
                  </a:lnTo>
                  <a:lnTo>
                    <a:pt x="167" y="45"/>
                  </a:lnTo>
                  <a:lnTo>
                    <a:pt x="167" y="43"/>
                  </a:lnTo>
                  <a:lnTo>
                    <a:pt x="169" y="39"/>
                  </a:lnTo>
                  <a:lnTo>
                    <a:pt x="167" y="38"/>
                  </a:lnTo>
                  <a:lnTo>
                    <a:pt x="165" y="34"/>
                  </a:lnTo>
                  <a:lnTo>
                    <a:pt x="165" y="32"/>
                  </a:lnTo>
                  <a:lnTo>
                    <a:pt x="163" y="32"/>
                  </a:lnTo>
                  <a:lnTo>
                    <a:pt x="161" y="32"/>
                  </a:lnTo>
                  <a:lnTo>
                    <a:pt x="160" y="30"/>
                  </a:lnTo>
                  <a:lnTo>
                    <a:pt x="160" y="30"/>
                  </a:lnTo>
                  <a:lnTo>
                    <a:pt x="160" y="30"/>
                  </a:lnTo>
                  <a:lnTo>
                    <a:pt x="160" y="32"/>
                  </a:lnTo>
                  <a:lnTo>
                    <a:pt x="158" y="32"/>
                  </a:lnTo>
                  <a:lnTo>
                    <a:pt x="156" y="34"/>
                  </a:lnTo>
                  <a:lnTo>
                    <a:pt x="156" y="34"/>
                  </a:lnTo>
                  <a:lnTo>
                    <a:pt x="156" y="32"/>
                  </a:lnTo>
                  <a:lnTo>
                    <a:pt x="154" y="32"/>
                  </a:lnTo>
                  <a:lnTo>
                    <a:pt x="154" y="34"/>
                  </a:lnTo>
                  <a:lnTo>
                    <a:pt x="152" y="34"/>
                  </a:lnTo>
                  <a:lnTo>
                    <a:pt x="152" y="32"/>
                  </a:lnTo>
                  <a:lnTo>
                    <a:pt x="152" y="32"/>
                  </a:lnTo>
                  <a:lnTo>
                    <a:pt x="152" y="32"/>
                  </a:lnTo>
                  <a:lnTo>
                    <a:pt x="152" y="34"/>
                  </a:lnTo>
                  <a:lnTo>
                    <a:pt x="152" y="36"/>
                  </a:lnTo>
                  <a:lnTo>
                    <a:pt x="150" y="38"/>
                  </a:lnTo>
                  <a:lnTo>
                    <a:pt x="150" y="38"/>
                  </a:lnTo>
                  <a:lnTo>
                    <a:pt x="149" y="39"/>
                  </a:lnTo>
                  <a:lnTo>
                    <a:pt x="149" y="38"/>
                  </a:lnTo>
                  <a:lnTo>
                    <a:pt x="147" y="38"/>
                  </a:lnTo>
                  <a:lnTo>
                    <a:pt x="147" y="38"/>
                  </a:lnTo>
                  <a:lnTo>
                    <a:pt x="147" y="38"/>
                  </a:lnTo>
                  <a:lnTo>
                    <a:pt x="145" y="38"/>
                  </a:lnTo>
                  <a:lnTo>
                    <a:pt x="143" y="41"/>
                  </a:lnTo>
                  <a:lnTo>
                    <a:pt x="145" y="43"/>
                  </a:lnTo>
                  <a:lnTo>
                    <a:pt x="145" y="43"/>
                  </a:lnTo>
                  <a:lnTo>
                    <a:pt x="141" y="41"/>
                  </a:lnTo>
                  <a:lnTo>
                    <a:pt x="141" y="43"/>
                  </a:lnTo>
                  <a:lnTo>
                    <a:pt x="141" y="45"/>
                  </a:lnTo>
                  <a:lnTo>
                    <a:pt x="141" y="47"/>
                  </a:lnTo>
                  <a:lnTo>
                    <a:pt x="141" y="47"/>
                  </a:lnTo>
                  <a:lnTo>
                    <a:pt x="140" y="45"/>
                  </a:lnTo>
                  <a:lnTo>
                    <a:pt x="138" y="47"/>
                  </a:lnTo>
                  <a:lnTo>
                    <a:pt x="138" y="47"/>
                  </a:lnTo>
                  <a:lnTo>
                    <a:pt x="138" y="50"/>
                  </a:lnTo>
                  <a:lnTo>
                    <a:pt x="136" y="52"/>
                  </a:lnTo>
                  <a:lnTo>
                    <a:pt x="134" y="54"/>
                  </a:lnTo>
                  <a:lnTo>
                    <a:pt x="134" y="56"/>
                  </a:lnTo>
                  <a:lnTo>
                    <a:pt x="136" y="57"/>
                  </a:lnTo>
                  <a:lnTo>
                    <a:pt x="134" y="57"/>
                  </a:lnTo>
                  <a:lnTo>
                    <a:pt x="132" y="57"/>
                  </a:lnTo>
                  <a:lnTo>
                    <a:pt x="131" y="54"/>
                  </a:lnTo>
                  <a:lnTo>
                    <a:pt x="131" y="56"/>
                  </a:lnTo>
                  <a:lnTo>
                    <a:pt x="129" y="54"/>
                  </a:lnTo>
                  <a:lnTo>
                    <a:pt x="127" y="54"/>
                  </a:lnTo>
                  <a:lnTo>
                    <a:pt x="127" y="57"/>
                  </a:lnTo>
                  <a:lnTo>
                    <a:pt x="127" y="57"/>
                  </a:lnTo>
                  <a:lnTo>
                    <a:pt x="127" y="59"/>
                  </a:lnTo>
                  <a:lnTo>
                    <a:pt x="127" y="61"/>
                  </a:lnTo>
                  <a:lnTo>
                    <a:pt x="127" y="63"/>
                  </a:lnTo>
                  <a:lnTo>
                    <a:pt x="127" y="65"/>
                  </a:lnTo>
                  <a:lnTo>
                    <a:pt x="125" y="65"/>
                  </a:lnTo>
                  <a:lnTo>
                    <a:pt x="125" y="66"/>
                  </a:lnTo>
                  <a:lnTo>
                    <a:pt x="123" y="68"/>
                  </a:lnTo>
                  <a:lnTo>
                    <a:pt x="123" y="68"/>
                  </a:lnTo>
                  <a:lnTo>
                    <a:pt x="123" y="66"/>
                  </a:lnTo>
                  <a:lnTo>
                    <a:pt x="123" y="65"/>
                  </a:lnTo>
                  <a:lnTo>
                    <a:pt x="123" y="63"/>
                  </a:lnTo>
                  <a:lnTo>
                    <a:pt x="123" y="59"/>
                  </a:lnTo>
                  <a:lnTo>
                    <a:pt x="121" y="57"/>
                  </a:lnTo>
                  <a:lnTo>
                    <a:pt x="121" y="56"/>
                  </a:lnTo>
                  <a:lnTo>
                    <a:pt x="121" y="56"/>
                  </a:lnTo>
                  <a:lnTo>
                    <a:pt x="120" y="59"/>
                  </a:lnTo>
                  <a:lnTo>
                    <a:pt x="120" y="59"/>
                  </a:lnTo>
                  <a:lnTo>
                    <a:pt x="120" y="59"/>
                  </a:lnTo>
                  <a:lnTo>
                    <a:pt x="118" y="61"/>
                  </a:lnTo>
                  <a:lnTo>
                    <a:pt x="118" y="63"/>
                  </a:lnTo>
                  <a:lnTo>
                    <a:pt x="116" y="63"/>
                  </a:lnTo>
                  <a:lnTo>
                    <a:pt x="116" y="63"/>
                  </a:lnTo>
                  <a:lnTo>
                    <a:pt x="114" y="65"/>
                  </a:lnTo>
                  <a:lnTo>
                    <a:pt x="114" y="66"/>
                  </a:lnTo>
                  <a:lnTo>
                    <a:pt x="114" y="74"/>
                  </a:lnTo>
                  <a:lnTo>
                    <a:pt x="114" y="74"/>
                  </a:lnTo>
                  <a:lnTo>
                    <a:pt x="112" y="74"/>
                  </a:lnTo>
                  <a:lnTo>
                    <a:pt x="109" y="77"/>
                  </a:lnTo>
                  <a:lnTo>
                    <a:pt x="109" y="77"/>
                  </a:lnTo>
                  <a:lnTo>
                    <a:pt x="107" y="79"/>
                  </a:lnTo>
                  <a:lnTo>
                    <a:pt x="107" y="79"/>
                  </a:lnTo>
                  <a:lnTo>
                    <a:pt x="105" y="81"/>
                  </a:lnTo>
                  <a:lnTo>
                    <a:pt x="105" y="83"/>
                  </a:lnTo>
                  <a:lnTo>
                    <a:pt x="105" y="85"/>
                  </a:lnTo>
                  <a:lnTo>
                    <a:pt x="100" y="88"/>
                  </a:lnTo>
                  <a:lnTo>
                    <a:pt x="98" y="90"/>
                  </a:lnTo>
                  <a:lnTo>
                    <a:pt x="96" y="90"/>
                  </a:lnTo>
                  <a:lnTo>
                    <a:pt x="93" y="92"/>
                  </a:lnTo>
                  <a:lnTo>
                    <a:pt x="91" y="92"/>
                  </a:lnTo>
                  <a:lnTo>
                    <a:pt x="89" y="92"/>
                  </a:lnTo>
                  <a:lnTo>
                    <a:pt x="87" y="92"/>
                  </a:lnTo>
                  <a:lnTo>
                    <a:pt x="85" y="92"/>
                  </a:lnTo>
                  <a:lnTo>
                    <a:pt x="85" y="92"/>
                  </a:lnTo>
                  <a:lnTo>
                    <a:pt x="83" y="92"/>
                  </a:lnTo>
                  <a:lnTo>
                    <a:pt x="78" y="95"/>
                  </a:lnTo>
                  <a:lnTo>
                    <a:pt x="76" y="95"/>
                  </a:lnTo>
                  <a:lnTo>
                    <a:pt x="76" y="95"/>
                  </a:lnTo>
                  <a:lnTo>
                    <a:pt x="74" y="95"/>
                  </a:lnTo>
                  <a:lnTo>
                    <a:pt x="73" y="97"/>
                  </a:lnTo>
                  <a:lnTo>
                    <a:pt x="71" y="99"/>
                  </a:lnTo>
                  <a:lnTo>
                    <a:pt x="69" y="99"/>
                  </a:lnTo>
                  <a:lnTo>
                    <a:pt x="67" y="99"/>
                  </a:lnTo>
                  <a:lnTo>
                    <a:pt x="67" y="99"/>
                  </a:lnTo>
                  <a:lnTo>
                    <a:pt x="65" y="99"/>
                  </a:lnTo>
                  <a:lnTo>
                    <a:pt x="64" y="97"/>
                  </a:lnTo>
                  <a:lnTo>
                    <a:pt x="64" y="97"/>
                  </a:lnTo>
                  <a:lnTo>
                    <a:pt x="62" y="97"/>
                  </a:lnTo>
                  <a:lnTo>
                    <a:pt x="58" y="99"/>
                  </a:lnTo>
                  <a:lnTo>
                    <a:pt x="58" y="101"/>
                  </a:lnTo>
                  <a:lnTo>
                    <a:pt x="56" y="101"/>
                  </a:lnTo>
                  <a:lnTo>
                    <a:pt x="54" y="103"/>
                  </a:lnTo>
                  <a:lnTo>
                    <a:pt x="53" y="104"/>
                  </a:lnTo>
                  <a:lnTo>
                    <a:pt x="53" y="104"/>
                  </a:lnTo>
                  <a:lnTo>
                    <a:pt x="51" y="106"/>
                  </a:lnTo>
                  <a:lnTo>
                    <a:pt x="49" y="108"/>
                  </a:lnTo>
                  <a:lnTo>
                    <a:pt x="45" y="108"/>
                  </a:lnTo>
                  <a:lnTo>
                    <a:pt x="45" y="110"/>
                  </a:lnTo>
                  <a:lnTo>
                    <a:pt x="44" y="110"/>
                  </a:lnTo>
                  <a:lnTo>
                    <a:pt x="42" y="110"/>
                  </a:lnTo>
                  <a:lnTo>
                    <a:pt x="42" y="110"/>
                  </a:lnTo>
                  <a:lnTo>
                    <a:pt x="40" y="114"/>
                  </a:lnTo>
                  <a:lnTo>
                    <a:pt x="38" y="115"/>
                  </a:lnTo>
                  <a:lnTo>
                    <a:pt x="36" y="117"/>
                  </a:lnTo>
                  <a:lnTo>
                    <a:pt x="36" y="117"/>
                  </a:lnTo>
                  <a:lnTo>
                    <a:pt x="36" y="115"/>
                  </a:lnTo>
                  <a:lnTo>
                    <a:pt x="36" y="115"/>
                  </a:lnTo>
                  <a:lnTo>
                    <a:pt x="36" y="114"/>
                  </a:lnTo>
                  <a:lnTo>
                    <a:pt x="36" y="114"/>
                  </a:lnTo>
                  <a:lnTo>
                    <a:pt x="36" y="112"/>
                  </a:lnTo>
                  <a:lnTo>
                    <a:pt x="38" y="112"/>
                  </a:lnTo>
                  <a:lnTo>
                    <a:pt x="38" y="110"/>
                  </a:lnTo>
                  <a:lnTo>
                    <a:pt x="36" y="110"/>
                  </a:lnTo>
                  <a:lnTo>
                    <a:pt x="36" y="110"/>
                  </a:lnTo>
                  <a:lnTo>
                    <a:pt x="35" y="114"/>
                  </a:lnTo>
                  <a:lnTo>
                    <a:pt x="35" y="115"/>
                  </a:lnTo>
                  <a:lnTo>
                    <a:pt x="31" y="119"/>
                  </a:lnTo>
                  <a:lnTo>
                    <a:pt x="33" y="121"/>
                  </a:lnTo>
                  <a:lnTo>
                    <a:pt x="31" y="124"/>
                  </a:lnTo>
                  <a:lnTo>
                    <a:pt x="31" y="126"/>
                  </a:lnTo>
                  <a:lnTo>
                    <a:pt x="31" y="128"/>
                  </a:lnTo>
                  <a:lnTo>
                    <a:pt x="27" y="130"/>
                  </a:lnTo>
                  <a:lnTo>
                    <a:pt x="26" y="132"/>
                  </a:lnTo>
                  <a:lnTo>
                    <a:pt x="26" y="137"/>
                  </a:lnTo>
                  <a:lnTo>
                    <a:pt x="26" y="141"/>
                  </a:lnTo>
                  <a:lnTo>
                    <a:pt x="26" y="144"/>
                  </a:lnTo>
                  <a:lnTo>
                    <a:pt x="26" y="146"/>
                  </a:lnTo>
                  <a:lnTo>
                    <a:pt x="26" y="148"/>
                  </a:lnTo>
                  <a:lnTo>
                    <a:pt x="26" y="148"/>
                  </a:lnTo>
                  <a:lnTo>
                    <a:pt x="26" y="150"/>
                  </a:lnTo>
                  <a:lnTo>
                    <a:pt x="26" y="152"/>
                  </a:lnTo>
                  <a:lnTo>
                    <a:pt x="26" y="153"/>
                  </a:lnTo>
                  <a:lnTo>
                    <a:pt x="26" y="157"/>
                  </a:lnTo>
                  <a:lnTo>
                    <a:pt x="24" y="157"/>
                  </a:lnTo>
                  <a:lnTo>
                    <a:pt x="22" y="157"/>
                  </a:lnTo>
                  <a:lnTo>
                    <a:pt x="24" y="155"/>
                  </a:lnTo>
                  <a:lnTo>
                    <a:pt x="24" y="153"/>
                  </a:lnTo>
                  <a:lnTo>
                    <a:pt x="22" y="155"/>
                  </a:lnTo>
                  <a:lnTo>
                    <a:pt x="22" y="152"/>
                  </a:lnTo>
                  <a:lnTo>
                    <a:pt x="22" y="150"/>
                  </a:lnTo>
                  <a:lnTo>
                    <a:pt x="22" y="148"/>
                  </a:lnTo>
                  <a:lnTo>
                    <a:pt x="22" y="150"/>
                  </a:lnTo>
                  <a:lnTo>
                    <a:pt x="22" y="155"/>
                  </a:lnTo>
                  <a:lnTo>
                    <a:pt x="22" y="157"/>
                  </a:lnTo>
                  <a:lnTo>
                    <a:pt x="22" y="159"/>
                  </a:lnTo>
                  <a:lnTo>
                    <a:pt x="20" y="159"/>
                  </a:lnTo>
                  <a:lnTo>
                    <a:pt x="20" y="159"/>
                  </a:lnTo>
                  <a:lnTo>
                    <a:pt x="20" y="157"/>
                  </a:lnTo>
                  <a:lnTo>
                    <a:pt x="18" y="159"/>
                  </a:lnTo>
                  <a:lnTo>
                    <a:pt x="18" y="157"/>
                  </a:lnTo>
                  <a:lnTo>
                    <a:pt x="18" y="155"/>
                  </a:lnTo>
                  <a:lnTo>
                    <a:pt x="18" y="155"/>
                  </a:lnTo>
                  <a:lnTo>
                    <a:pt x="18" y="155"/>
                  </a:lnTo>
                  <a:lnTo>
                    <a:pt x="18" y="157"/>
                  </a:lnTo>
                  <a:lnTo>
                    <a:pt x="18" y="157"/>
                  </a:lnTo>
                  <a:lnTo>
                    <a:pt x="18" y="159"/>
                  </a:lnTo>
                  <a:lnTo>
                    <a:pt x="18" y="161"/>
                  </a:lnTo>
                  <a:lnTo>
                    <a:pt x="18" y="162"/>
                  </a:lnTo>
                  <a:lnTo>
                    <a:pt x="20" y="164"/>
                  </a:lnTo>
                  <a:lnTo>
                    <a:pt x="20" y="168"/>
                  </a:lnTo>
                  <a:lnTo>
                    <a:pt x="20" y="170"/>
                  </a:lnTo>
                  <a:lnTo>
                    <a:pt x="18" y="173"/>
                  </a:lnTo>
                  <a:lnTo>
                    <a:pt x="20" y="177"/>
                  </a:lnTo>
                  <a:lnTo>
                    <a:pt x="20" y="179"/>
                  </a:lnTo>
                  <a:lnTo>
                    <a:pt x="20" y="182"/>
                  </a:lnTo>
                  <a:lnTo>
                    <a:pt x="20" y="186"/>
                  </a:lnTo>
                  <a:lnTo>
                    <a:pt x="20" y="190"/>
                  </a:lnTo>
                  <a:lnTo>
                    <a:pt x="18" y="193"/>
                  </a:lnTo>
                  <a:lnTo>
                    <a:pt x="16" y="199"/>
                  </a:lnTo>
                  <a:lnTo>
                    <a:pt x="16" y="200"/>
                  </a:lnTo>
                  <a:lnTo>
                    <a:pt x="16" y="202"/>
                  </a:lnTo>
                  <a:lnTo>
                    <a:pt x="16" y="204"/>
                  </a:lnTo>
                  <a:lnTo>
                    <a:pt x="16" y="206"/>
                  </a:lnTo>
                  <a:lnTo>
                    <a:pt x="16" y="211"/>
                  </a:lnTo>
                  <a:lnTo>
                    <a:pt x="16" y="215"/>
                  </a:lnTo>
                  <a:lnTo>
                    <a:pt x="15" y="217"/>
                  </a:lnTo>
                  <a:lnTo>
                    <a:pt x="13" y="220"/>
                  </a:lnTo>
                  <a:lnTo>
                    <a:pt x="13" y="222"/>
                  </a:lnTo>
                  <a:lnTo>
                    <a:pt x="13" y="220"/>
                  </a:lnTo>
                  <a:lnTo>
                    <a:pt x="11" y="224"/>
                  </a:lnTo>
                  <a:lnTo>
                    <a:pt x="11" y="226"/>
                  </a:lnTo>
                  <a:lnTo>
                    <a:pt x="11" y="228"/>
                  </a:lnTo>
                  <a:lnTo>
                    <a:pt x="7" y="229"/>
                  </a:lnTo>
                  <a:lnTo>
                    <a:pt x="6" y="231"/>
                  </a:lnTo>
                  <a:lnTo>
                    <a:pt x="4" y="231"/>
                  </a:lnTo>
                  <a:lnTo>
                    <a:pt x="4" y="231"/>
                  </a:lnTo>
                  <a:lnTo>
                    <a:pt x="2" y="233"/>
                  </a:lnTo>
                  <a:lnTo>
                    <a:pt x="0" y="238"/>
                  </a:lnTo>
                  <a:lnTo>
                    <a:pt x="2" y="238"/>
                  </a:lnTo>
                  <a:lnTo>
                    <a:pt x="4" y="238"/>
                  </a:lnTo>
                  <a:lnTo>
                    <a:pt x="4" y="240"/>
                  </a:lnTo>
                  <a:lnTo>
                    <a:pt x="4" y="242"/>
                  </a:lnTo>
                  <a:lnTo>
                    <a:pt x="6" y="244"/>
                  </a:lnTo>
                  <a:lnTo>
                    <a:pt x="7" y="244"/>
                  </a:lnTo>
                  <a:lnTo>
                    <a:pt x="7" y="246"/>
                  </a:lnTo>
                  <a:lnTo>
                    <a:pt x="7" y="246"/>
                  </a:lnTo>
                  <a:lnTo>
                    <a:pt x="11" y="247"/>
                  </a:lnTo>
                  <a:lnTo>
                    <a:pt x="15" y="247"/>
                  </a:lnTo>
                  <a:lnTo>
                    <a:pt x="15" y="249"/>
                  </a:lnTo>
                  <a:lnTo>
                    <a:pt x="16" y="247"/>
                  </a:lnTo>
                  <a:lnTo>
                    <a:pt x="16" y="249"/>
                  </a:lnTo>
                  <a:lnTo>
                    <a:pt x="18" y="247"/>
                  </a:lnTo>
                  <a:lnTo>
                    <a:pt x="18" y="247"/>
                  </a:lnTo>
                  <a:lnTo>
                    <a:pt x="20" y="247"/>
                  </a:lnTo>
                  <a:lnTo>
                    <a:pt x="22" y="246"/>
                  </a:lnTo>
                  <a:lnTo>
                    <a:pt x="24" y="246"/>
                  </a:lnTo>
                  <a:lnTo>
                    <a:pt x="26" y="244"/>
                  </a:lnTo>
                  <a:lnTo>
                    <a:pt x="27" y="242"/>
                  </a:lnTo>
                  <a:lnTo>
                    <a:pt x="31" y="242"/>
                  </a:lnTo>
                  <a:lnTo>
                    <a:pt x="31" y="242"/>
                  </a:lnTo>
                  <a:lnTo>
                    <a:pt x="33" y="240"/>
                  </a:lnTo>
                  <a:lnTo>
                    <a:pt x="33" y="240"/>
                  </a:lnTo>
                  <a:lnTo>
                    <a:pt x="35" y="238"/>
                  </a:lnTo>
                  <a:lnTo>
                    <a:pt x="36" y="238"/>
                  </a:lnTo>
                  <a:lnTo>
                    <a:pt x="38" y="237"/>
                  </a:lnTo>
                  <a:lnTo>
                    <a:pt x="44" y="238"/>
                  </a:lnTo>
                  <a:lnTo>
                    <a:pt x="47" y="237"/>
                  </a:lnTo>
                  <a:lnTo>
                    <a:pt x="49" y="237"/>
                  </a:lnTo>
                  <a:lnTo>
                    <a:pt x="51" y="238"/>
                  </a:lnTo>
                  <a:lnTo>
                    <a:pt x="53" y="238"/>
                  </a:lnTo>
                  <a:lnTo>
                    <a:pt x="54" y="237"/>
                  </a:lnTo>
                  <a:lnTo>
                    <a:pt x="54" y="238"/>
                  </a:lnTo>
                  <a:lnTo>
                    <a:pt x="54" y="238"/>
                  </a:lnTo>
                  <a:lnTo>
                    <a:pt x="58" y="238"/>
                  </a:lnTo>
                  <a:lnTo>
                    <a:pt x="60" y="238"/>
                  </a:lnTo>
                  <a:lnTo>
                    <a:pt x="62" y="238"/>
                  </a:lnTo>
                  <a:lnTo>
                    <a:pt x="64" y="238"/>
                  </a:lnTo>
                  <a:lnTo>
                    <a:pt x="65" y="238"/>
                  </a:lnTo>
                  <a:lnTo>
                    <a:pt x="67" y="237"/>
                  </a:lnTo>
                  <a:lnTo>
                    <a:pt x="69" y="235"/>
                  </a:lnTo>
                  <a:lnTo>
                    <a:pt x="69" y="235"/>
                  </a:lnTo>
                  <a:lnTo>
                    <a:pt x="71" y="233"/>
                  </a:lnTo>
                  <a:lnTo>
                    <a:pt x="73" y="229"/>
                  </a:lnTo>
                  <a:lnTo>
                    <a:pt x="74" y="229"/>
                  </a:lnTo>
                  <a:lnTo>
                    <a:pt x="76" y="229"/>
                  </a:lnTo>
                  <a:lnTo>
                    <a:pt x="78" y="229"/>
                  </a:lnTo>
                  <a:lnTo>
                    <a:pt x="80" y="228"/>
                  </a:lnTo>
                  <a:lnTo>
                    <a:pt x="82" y="228"/>
                  </a:lnTo>
                  <a:lnTo>
                    <a:pt x="87" y="226"/>
                  </a:lnTo>
                  <a:lnTo>
                    <a:pt x="89" y="224"/>
                  </a:lnTo>
                  <a:lnTo>
                    <a:pt x="91" y="224"/>
                  </a:lnTo>
                  <a:lnTo>
                    <a:pt x="93" y="224"/>
                  </a:lnTo>
                  <a:lnTo>
                    <a:pt x="98" y="224"/>
                  </a:lnTo>
                  <a:lnTo>
                    <a:pt x="100" y="224"/>
                  </a:lnTo>
                  <a:lnTo>
                    <a:pt x="103" y="224"/>
                  </a:lnTo>
                  <a:lnTo>
                    <a:pt x="107" y="224"/>
                  </a:lnTo>
                  <a:lnTo>
                    <a:pt x="111" y="220"/>
                  </a:lnTo>
                  <a:lnTo>
                    <a:pt x="118" y="218"/>
                  </a:lnTo>
                  <a:lnTo>
                    <a:pt x="120" y="218"/>
                  </a:lnTo>
                  <a:lnTo>
                    <a:pt x="125" y="220"/>
                  </a:lnTo>
                  <a:lnTo>
                    <a:pt x="131" y="218"/>
                  </a:lnTo>
                  <a:lnTo>
                    <a:pt x="132" y="220"/>
                  </a:lnTo>
                  <a:lnTo>
                    <a:pt x="134" y="220"/>
                  </a:lnTo>
                  <a:lnTo>
                    <a:pt x="136" y="220"/>
                  </a:lnTo>
                  <a:lnTo>
                    <a:pt x="138" y="226"/>
                  </a:lnTo>
                  <a:lnTo>
                    <a:pt x="138" y="226"/>
                  </a:lnTo>
                  <a:lnTo>
                    <a:pt x="140" y="226"/>
                  </a:lnTo>
                  <a:lnTo>
                    <a:pt x="141" y="224"/>
                  </a:lnTo>
                  <a:lnTo>
                    <a:pt x="143" y="226"/>
                  </a:lnTo>
                  <a:lnTo>
                    <a:pt x="143" y="228"/>
                  </a:lnTo>
                  <a:lnTo>
                    <a:pt x="145" y="228"/>
                  </a:lnTo>
                  <a:lnTo>
                    <a:pt x="145" y="226"/>
                  </a:lnTo>
                  <a:lnTo>
                    <a:pt x="147" y="228"/>
                  </a:lnTo>
                  <a:lnTo>
                    <a:pt x="147" y="231"/>
                  </a:lnTo>
                  <a:lnTo>
                    <a:pt x="150" y="231"/>
                  </a:lnTo>
                  <a:lnTo>
                    <a:pt x="149" y="235"/>
                  </a:lnTo>
                  <a:lnTo>
                    <a:pt x="147" y="235"/>
                  </a:lnTo>
                  <a:lnTo>
                    <a:pt x="147" y="235"/>
                  </a:lnTo>
                  <a:lnTo>
                    <a:pt x="147" y="237"/>
                  </a:lnTo>
                  <a:lnTo>
                    <a:pt x="147" y="238"/>
                  </a:lnTo>
                  <a:lnTo>
                    <a:pt x="149" y="240"/>
                  </a:lnTo>
                  <a:lnTo>
                    <a:pt x="150" y="238"/>
                  </a:lnTo>
                  <a:lnTo>
                    <a:pt x="149" y="240"/>
                  </a:lnTo>
                  <a:lnTo>
                    <a:pt x="150" y="242"/>
                  </a:lnTo>
                  <a:lnTo>
                    <a:pt x="149" y="244"/>
                  </a:lnTo>
                  <a:lnTo>
                    <a:pt x="149" y="246"/>
                  </a:lnTo>
                  <a:lnTo>
                    <a:pt x="149" y="247"/>
                  </a:lnTo>
                  <a:lnTo>
                    <a:pt x="149" y="249"/>
                  </a:lnTo>
                  <a:lnTo>
                    <a:pt x="149" y="251"/>
                  </a:lnTo>
                  <a:lnTo>
                    <a:pt x="149" y="253"/>
                  </a:lnTo>
                  <a:lnTo>
                    <a:pt x="147" y="255"/>
                  </a:lnTo>
                  <a:lnTo>
                    <a:pt x="147" y="253"/>
                  </a:lnTo>
                  <a:lnTo>
                    <a:pt x="145" y="253"/>
                  </a:lnTo>
                  <a:lnTo>
                    <a:pt x="147" y="255"/>
                  </a:lnTo>
                  <a:lnTo>
                    <a:pt x="147" y="255"/>
                  </a:lnTo>
                  <a:lnTo>
                    <a:pt x="147" y="256"/>
                  </a:lnTo>
                  <a:lnTo>
                    <a:pt x="147" y="258"/>
                  </a:lnTo>
                  <a:lnTo>
                    <a:pt x="149" y="258"/>
                  </a:lnTo>
                  <a:lnTo>
                    <a:pt x="149" y="258"/>
                  </a:lnTo>
                  <a:lnTo>
                    <a:pt x="150" y="256"/>
                  </a:lnTo>
                  <a:lnTo>
                    <a:pt x="149" y="256"/>
                  </a:lnTo>
                  <a:lnTo>
                    <a:pt x="150" y="255"/>
                  </a:lnTo>
                  <a:lnTo>
                    <a:pt x="152" y="253"/>
                  </a:lnTo>
                  <a:lnTo>
                    <a:pt x="156" y="251"/>
                  </a:lnTo>
                  <a:lnTo>
                    <a:pt x="158" y="249"/>
                  </a:lnTo>
                  <a:lnTo>
                    <a:pt x="158" y="249"/>
                  </a:lnTo>
                  <a:lnTo>
                    <a:pt x="160" y="247"/>
                  </a:lnTo>
                  <a:lnTo>
                    <a:pt x="161" y="247"/>
                  </a:lnTo>
                  <a:lnTo>
                    <a:pt x="163" y="246"/>
                  </a:lnTo>
                  <a:lnTo>
                    <a:pt x="163" y="246"/>
                  </a:lnTo>
                  <a:lnTo>
                    <a:pt x="165" y="246"/>
                  </a:lnTo>
                  <a:lnTo>
                    <a:pt x="167" y="246"/>
                  </a:lnTo>
                  <a:lnTo>
                    <a:pt x="167" y="244"/>
                  </a:lnTo>
                  <a:lnTo>
                    <a:pt x="169" y="242"/>
                  </a:lnTo>
                  <a:lnTo>
                    <a:pt x="170" y="240"/>
                  </a:lnTo>
                  <a:lnTo>
                    <a:pt x="172" y="238"/>
                  </a:lnTo>
                  <a:lnTo>
                    <a:pt x="174" y="238"/>
                  </a:lnTo>
                  <a:lnTo>
                    <a:pt x="174" y="235"/>
                  </a:lnTo>
                  <a:lnTo>
                    <a:pt x="176" y="235"/>
                  </a:lnTo>
                  <a:lnTo>
                    <a:pt x="176" y="235"/>
                  </a:lnTo>
                  <a:lnTo>
                    <a:pt x="174" y="237"/>
                  </a:lnTo>
                  <a:lnTo>
                    <a:pt x="176" y="237"/>
                  </a:lnTo>
                  <a:lnTo>
                    <a:pt x="174" y="238"/>
                  </a:lnTo>
                  <a:lnTo>
                    <a:pt x="174" y="240"/>
                  </a:lnTo>
                  <a:lnTo>
                    <a:pt x="174" y="240"/>
                  </a:lnTo>
                  <a:lnTo>
                    <a:pt x="174" y="240"/>
                  </a:lnTo>
                  <a:lnTo>
                    <a:pt x="170" y="244"/>
                  </a:lnTo>
                  <a:lnTo>
                    <a:pt x="169" y="246"/>
                  </a:lnTo>
                  <a:lnTo>
                    <a:pt x="169" y="246"/>
                  </a:lnTo>
                  <a:lnTo>
                    <a:pt x="167" y="249"/>
                  </a:lnTo>
                  <a:lnTo>
                    <a:pt x="165" y="251"/>
                  </a:lnTo>
                  <a:lnTo>
                    <a:pt x="163" y="253"/>
                  </a:lnTo>
                  <a:lnTo>
                    <a:pt x="163" y="253"/>
                  </a:lnTo>
                  <a:lnTo>
                    <a:pt x="163" y="253"/>
                  </a:lnTo>
                  <a:lnTo>
                    <a:pt x="163" y="255"/>
                  </a:lnTo>
                  <a:lnTo>
                    <a:pt x="161" y="256"/>
                  </a:lnTo>
                  <a:lnTo>
                    <a:pt x="160" y="258"/>
                  </a:lnTo>
                  <a:lnTo>
                    <a:pt x="158" y="258"/>
                  </a:lnTo>
                  <a:lnTo>
                    <a:pt x="156" y="258"/>
                  </a:lnTo>
                  <a:lnTo>
                    <a:pt x="154" y="262"/>
                  </a:lnTo>
                  <a:lnTo>
                    <a:pt x="154" y="262"/>
                  </a:lnTo>
                  <a:lnTo>
                    <a:pt x="156" y="262"/>
                  </a:lnTo>
                  <a:lnTo>
                    <a:pt x="158" y="262"/>
                  </a:lnTo>
                  <a:lnTo>
                    <a:pt x="160" y="262"/>
                  </a:lnTo>
                  <a:lnTo>
                    <a:pt x="160" y="262"/>
                  </a:lnTo>
                  <a:lnTo>
                    <a:pt x="161" y="262"/>
                  </a:lnTo>
                  <a:lnTo>
                    <a:pt x="161" y="258"/>
                  </a:lnTo>
                  <a:lnTo>
                    <a:pt x="163" y="258"/>
                  </a:lnTo>
                  <a:lnTo>
                    <a:pt x="165" y="255"/>
                  </a:lnTo>
                  <a:lnTo>
                    <a:pt x="169" y="253"/>
                  </a:lnTo>
                  <a:lnTo>
                    <a:pt x="169" y="253"/>
                  </a:lnTo>
                  <a:lnTo>
                    <a:pt x="169" y="255"/>
                  </a:lnTo>
                  <a:lnTo>
                    <a:pt x="169" y="258"/>
                  </a:lnTo>
                  <a:lnTo>
                    <a:pt x="167" y="260"/>
                  </a:lnTo>
                  <a:lnTo>
                    <a:pt x="165" y="262"/>
                  </a:lnTo>
                  <a:lnTo>
                    <a:pt x="163" y="266"/>
                  </a:lnTo>
                  <a:lnTo>
                    <a:pt x="160" y="267"/>
                  </a:lnTo>
                  <a:lnTo>
                    <a:pt x="161" y="267"/>
                  </a:lnTo>
                  <a:lnTo>
                    <a:pt x="163" y="267"/>
                  </a:lnTo>
                  <a:lnTo>
                    <a:pt x="165" y="267"/>
                  </a:lnTo>
                  <a:lnTo>
                    <a:pt x="169" y="266"/>
                  </a:lnTo>
                  <a:lnTo>
                    <a:pt x="170" y="266"/>
                  </a:lnTo>
                  <a:lnTo>
                    <a:pt x="170" y="266"/>
                  </a:lnTo>
                  <a:lnTo>
                    <a:pt x="169" y="267"/>
                  </a:lnTo>
                  <a:lnTo>
                    <a:pt x="169" y="273"/>
                  </a:lnTo>
                  <a:lnTo>
                    <a:pt x="167" y="278"/>
                  </a:lnTo>
                  <a:lnTo>
                    <a:pt x="165" y="280"/>
                  </a:lnTo>
                  <a:lnTo>
                    <a:pt x="165" y="282"/>
                  </a:lnTo>
                  <a:lnTo>
                    <a:pt x="163" y="282"/>
                  </a:lnTo>
                  <a:lnTo>
                    <a:pt x="161" y="287"/>
                  </a:lnTo>
                  <a:lnTo>
                    <a:pt x="163" y="287"/>
                  </a:lnTo>
                  <a:lnTo>
                    <a:pt x="163" y="291"/>
                  </a:lnTo>
                  <a:lnTo>
                    <a:pt x="163" y="291"/>
                  </a:lnTo>
                  <a:lnTo>
                    <a:pt x="163" y="293"/>
                  </a:lnTo>
                  <a:lnTo>
                    <a:pt x="165" y="294"/>
                  </a:lnTo>
                  <a:lnTo>
                    <a:pt x="167" y="296"/>
                  </a:lnTo>
                  <a:lnTo>
                    <a:pt x="167" y="298"/>
                  </a:lnTo>
                  <a:lnTo>
                    <a:pt x="169" y="296"/>
                  </a:lnTo>
                  <a:lnTo>
                    <a:pt x="170" y="296"/>
                  </a:lnTo>
                  <a:lnTo>
                    <a:pt x="172" y="298"/>
                  </a:lnTo>
                  <a:lnTo>
                    <a:pt x="174" y="298"/>
                  </a:lnTo>
                  <a:lnTo>
                    <a:pt x="174" y="300"/>
                  </a:lnTo>
                  <a:lnTo>
                    <a:pt x="176" y="302"/>
                  </a:lnTo>
                  <a:lnTo>
                    <a:pt x="178" y="304"/>
                  </a:lnTo>
                  <a:lnTo>
                    <a:pt x="178" y="304"/>
                  </a:lnTo>
                  <a:lnTo>
                    <a:pt x="179" y="304"/>
                  </a:lnTo>
                  <a:lnTo>
                    <a:pt x="183" y="304"/>
                  </a:lnTo>
                  <a:lnTo>
                    <a:pt x="185" y="300"/>
                  </a:lnTo>
                  <a:lnTo>
                    <a:pt x="187" y="300"/>
                  </a:lnTo>
                  <a:lnTo>
                    <a:pt x="188" y="298"/>
                  </a:lnTo>
                  <a:lnTo>
                    <a:pt x="190" y="298"/>
                  </a:lnTo>
                  <a:lnTo>
                    <a:pt x="190" y="298"/>
                  </a:lnTo>
                  <a:lnTo>
                    <a:pt x="188" y="296"/>
                  </a:lnTo>
                  <a:lnTo>
                    <a:pt x="190" y="296"/>
                  </a:lnTo>
                  <a:lnTo>
                    <a:pt x="194" y="294"/>
                  </a:lnTo>
                  <a:lnTo>
                    <a:pt x="194" y="296"/>
                  </a:lnTo>
                  <a:lnTo>
                    <a:pt x="194" y="298"/>
                  </a:lnTo>
                  <a:lnTo>
                    <a:pt x="192" y="300"/>
                  </a:lnTo>
                  <a:lnTo>
                    <a:pt x="190" y="300"/>
                  </a:lnTo>
                  <a:lnTo>
                    <a:pt x="190" y="300"/>
                  </a:lnTo>
                  <a:lnTo>
                    <a:pt x="192" y="302"/>
                  </a:lnTo>
                  <a:lnTo>
                    <a:pt x="192" y="300"/>
                  </a:lnTo>
                  <a:lnTo>
                    <a:pt x="196" y="300"/>
                  </a:lnTo>
                  <a:lnTo>
                    <a:pt x="196" y="300"/>
                  </a:lnTo>
                  <a:lnTo>
                    <a:pt x="194" y="302"/>
                  </a:lnTo>
                  <a:lnTo>
                    <a:pt x="194" y="304"/>
                  </a:lnTo>
                  <a:lnTo>
                    <a:pt x="194" y="304"/>
                  </a:lnTo>
                  <a:lnTo>
                    <a:pt x="196" y="304"/>
                  </a:lnTo>
                  <a:lnTo>
                    <a:pt x="196" y="305"/>
                  </a:lnTo>
                  <a:lnTo>
                    <a:pt x="196" y="307"/>
                  </a:lnTo>
                  <a:lnTo>
                    <a:pt x="196" y="307"/>
                  </a:lnTo>
                  <a:lnTo>
                    <a:pt x="196" y="309"/>
                  </a:lnTo>
                  <a:lnTo>
                    <a:pt x="198" y="309"/>
                  </a:lnTo>
                  <a:lnTo>
                    <a:pt x="198" y="307"/>
                  </a:lnTo>
                  <a:lnTo>
                    <a:pt x="199" y="305"/>
                  </a:lnTo>
                  <a:lnTo>
                    <a:pt x="199" y="305"/>
                  </a:lnTo>
                  <a:lnTo>
                    <a:pt x="198" y="305"/>
                  </a:lnTo>
                  <a:lnTo>
                    <a:pt x="198" y="307"/>
                  </a:lnTo>
                  <a:lnTo>
                    <a:pt x="198" y="307"/>
                  </a:lnTo>
                  <a:lnTo>
                    <a:pt x="198" y="305"/>
                  </a:lnTo>
                  <a:lnTo>
                    <a:pt x="198" y="305"/>
                  </a:lnTo>
                  <a:lnTo>
                    <a:pt x="199" y="305"/>
                  </a:lnTo>
                  <a:lnTo>
                    <a:pt x="201" y="304"/>
                  </a:lnTo>
                  <a:lnTo>
                    <a:pt x="201" y="305"/>
                  </a:lnTo>
                  <a:lnTo>
                    <a:pt x="203" y="304"/>
                  </a:lnTo>
                  <a:lnTo>
                    <a:pt x="205" y="304"/>
                  </a:lnTo>
                  <a:lnTo>
                    <a:pt x="207" y="304"/>
                  </a:lnTo>
                  <a:lnTo>
                    <a:pt x="207" y="302"/>
                  </a:lnTo>
                  <a:lnTo>
                    <a:pt x="210" y="300"/>
                  </a:lnTo>
                  <a:lnTo>
                    <a:pt x="212" y="300"/>
                  </a:lnTo>
                  <a:lnTo>
                    <a:pt x="216" y="298"/>
                  </a:lnTo>
                  <a:lnTo>
                    <a:pt x="217" y="298"/>
                  </a:lnTo>
                  <a:lnTo>
                    <a:pt x="225" y="298"/>
                  </a:lnTo>
                  <a:lnTo>
                    <a:pt x="228" y="298"/>
                  </a:lnTo>
                  <a:lnTo>
                    <a:pt x="230" y="296"/>
                  </a:lnTo>
                  <a:lnTo>
                    <a:pt x="230" y="296"/>
                  </a:lnTo>
                  <a:lnTo>
                    <a:pt x="230" y="296"/>
                  </a:lnTo>
                  <a:lnTo>
                    <a:pt x="232" y="294"/>
                  </a:lnTo>
                  <a:lnTo>
                    <a:pt x="234" y="294"/>
                  </a:lnTo>
                  <a:lnTo>
                    <a:pt x="234" y="293"/>
                  </a:lnTo>
                  <a:lnTo>
                    <a:pt x="234" y="291"/>
                  </a:lnTo>
                  <a:lnTo>
                    <a:pt x="236" y="291"/>
                  </a:lnTo>
                  <a:lnTo>
                    <a:pt x="236" y="289"/>
                  </a:lnTo>
                  <a:lnTo>
                    <a:pt x="239" y="285"/>
                  </a:lnTo>
                  <a:lnTo>
                    <a:pt x="239" y="285"/>
                  </a:lnTo>
                  <a:lnTo>
                    <a:pt x="241" y="284"/>
                  </a:lnTo>
                  <a:lnTo>
                    <a:pt x="241" y="282"/>
                  </a:lnTo>
                  <a:lnTo>
                    <a:pt x="243" y="280"/>
                  </a:lnTo>
                  <a:lnTo>
                    <a:pt x="245" y="278"/>
                  </a:lnTo>
                  <a:lnTo>
                    <a:pt x="246" y="276"/>
                  </a:lnTo>
                  <a:lnTo>
                    <a:pt x="246" y="276"/>
                  </a:lnTo>
                  <a:lnTo>
                    <a:pt x="248" y="275"/>
                  </a:lnTo>
                  <a:lnTo>
                    <a:pt x="250" y="275"/>
                  </a:lnTo>
                  <a:lnTo>
                    <a:pt x="252" y="271"/>
                  </a:lnTo>
                  <a:lnTo>
                    <a:pt x="252" y="273"/>
                  </a:lnTo>
                  <a:lnTo>
                    <a:pt x="254" y="271"/>
                  </a:lnTo>
                  <a:lnTo>
                    <a:pt x="261" y="264"/>
                  </a:lnTo>
                  <a:lnTo>
                    <a:pt x="263" y="262"/>
                  </a:lnTo>
                  <a:lnTo>
                    <a:pt x="263" y="26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7" name="Freeform 552"/>
            <p:cNvSpPr/>
            <p:nvPr/>
          </p:nvSpPr>
          <p:spPr bwMode="auto">
            <a:xfrm>
              <a:off x="5656956" y="3761206"/>
              <a:ext cx="14295" cy="8456"/>
            </a:xfrm>
            <a:custGeom>
              <a:avLst/>
              <a:gdLst>
                <a:gd name="T0" fmla="*/ 7 w 7"/>
                <a:gd name="T1" fmla="*/ 0 h 5"/>
                <a:gd name="T2" fmla="*/ 5 w 7"/>
                <a:gd name="T3" fmla="*/ 0 h 5"/>
                <a:gd name="T4" fmla="*/ 5 w 7"/>
                <a:gd name="T5" fmla="*/ 1 h 5"/>
                <a:gd name="T6" fmla="*/ 4 w 7"/>
                <a:gd name="T7" fmla="*/ 3 h 5"/>
                <a:gd name="T8" fmla="*/ 2 w 7"/>
                <a:gd name="T9" fmla="*/ 3 h 5"/>
                <a:gd name="T10" fmla="*/ 0 w 7"/>
                <a:gd name="T11" fmla="*/ 5 h 5"/>
                <a:gd name="T12" fmla="*/ 0 w 7"/>
                <a:gd name="T13" fmla="*/ 5 h 5"/>
                <a:gd name="T14" fmla="*/ 2 w 7"/>
                <a:gd name="T15" fmla="*/ 5 h 5"/>
                <a:gd name="T16" fmla="*/ 2 w 7"/>
                <a:gd name="T17" fmla="*/ 5 h 5"/>
                <a:gd name="T18" fmla="*/ 2 w 7"/>
                <a:gd name="T19" fmla="*/ 5 h 5"/>
                <a:gd name="T20" fmla="*/ 4 w 7"/>
                <a:gd name="T21" fmla="*/ 5 h 5"/>
                <a:gd name="T22" fmla="*/ 4 w 7"/>
                <a:gd name="T23" fmla="*/ 3 h 5"/>
                <a:gd name="T24" fmla="*/ 5 w 7"/>
                <a:gd name="T25" fmla="*/ 3 h 5"/>
                <a:gd name="T26" fmla="*/ 5 w 7"/>
                <a:gd name="T27" fmla="*/ 3 h 5"/>
                <a:gd name="T28" fmla="*/ 7 w 7"/>
                <a:gd name="T29" fmla="*/ 3 h 5"/>
                <a:gd name="T30" fmla="*/ 7 w 7"/>
                <a:gd name="T31" fmla="*/ 1 h 5"/>
                <a:gd name="T32" fmla="*/ 7 w 7"/>
                <a:gd name="T33" fmla="*/ 1 h 5"/>
                <a:gd name="T34" fmla="*/ 7 w 7"/>
                <a:gd name="T35" fmla="*/ 0 h 5"/>
                <a:gd name="T36" fmla="*/ 7 w 7"/>
                <a:gd name="T37" fmla="*/ 1 h 5"/>
                <a:gd name="T38" fmla="*/ 7 w 7"/>
                <a:gd name="T3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5">
                  <a:moveTo>
                    <a:pt x="7" y="0"/>
                  </a:moveTo>
                  <a:lnTo>
                    <a:pt x="5" y="0"/>
                  </a:lnTo>
                  <a:lnTo>
                    <a:pt x="5" y="1"/>
                  </a:lnTo>
                  <a:lnTo>
                    <a:pt x="4" y="3"/>
                  </a:lnTo>
                  <a:lnTo>
                    <a:pt x="2" y="3"/>
                  </a:lnTo>
                  <a:lnTo>
                    <a:pt x="0" y="5"/>
                  </a:lnTo>
                  <a:lnTo>
                    <a:pt x="0" y="5"/>
                  </a:lnTo>
                  <a:lnTo>
                    <a:pt x="2" y="5"/>
                  </a:lnTo>
                  <a:lnTo>
                    <a:pt x="2" y="5"/>
                  </a:lnTo>
                  <a:lnTo>
                    <a:pt x="2" y="5"/>
                  </a:lnTo>
                  <a:lnTo>
                    <a:pt x="4" y="5"/>
                  </a:lnTo>
                  <a:lnTo>
                    <a:pt x="4" y="3"/>
                  </a:lnTo>
                  <a:lnTo>
                    <a:pt x="5" y="3"/>
                  </a:lnTo>
                  <a:lnTo>
                    <a:pt x="5" y="3"/>
                  </a:lnTo>
                  <a:lnTo>
                    <a:pt x="7" y="3"/>
                  </a:lnTo>
                  <a:lnTo>
                    <a:pt x="7" y="1"/>
                  </a:lnTo>
                  <a:lnTo>
                    <a:pt x="7" y="1"/>
                  </a:lnTo>
                  <a:lnTo>
                    <a:pt x="7" y="0"/>
                  </a:lnTo>
                  <a:lnTo>
                    <a:pt x="7" y="1"/>
                  </a:lnTo>
                  <a:lnTo>
                    <a:pt x="7"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8" name="Freeform 553"/>
            <p:cNvSpPr/>
            <p:nvPr/>
          </p:nvSpPr>
          <p:spPr bwMode="auto">
            <a:xfrm>
              <a:off x="5667165" y="3663118"/>
              <a:ext cx="196034" cy="99780"/>
            </a:xfrm>
            <a:custGeom>
              <a:avLst/>
              <a:gdLst>
                <a:gd name="T0" fmla="*/ 91 w 96"/>
                <a:gd name="T1" fmla="*/ 9 h 59"/>
                <a:gd name="T2" fmla="*/ 93 w 96"/>
                <a:gd name="T3" fmla="*/ 7 h 59"/>
                <a:gd name="T4" fmla="*/ 93 w 96"/>
                <a:gd name="T5" fmla="*/ 7 h 59"/>
                <a:gd name="T6" fmla="*/ 87 w 96"/>
                <a:gd name="T7" fmla="*/ 9 h 59"/>
                <a:gd name="T8" fmla="*/ 89 w 96"/>
                <a:gd name="T9" fmla="*/ 5 h 59"/>
                <a:gd name="T10" fmla="*/ 87 w 96"/>
                <a:gd name="T11" fmla="*/ 3 h 59"/>
                <a:gd name="T12" fmla="*/ 91 w 96"/>
                <a:gd name="T13" fmla="*/ 0 h 59"/>
                <a:gd name="T14" fmla="*/ 89 w 96"/>
                <a:gd name="T15" fmla="*/ 2 h 59"/>
                <a:gd name="T16" fmla="*/ 84 w 96"/>
                <a:gd name="T17" fmla="*/ 5 h 59"/>
                <a:gd name="T18" fmla="*/ 76 w 96"/>
                <a:gd name="T19" fmla="*/ 11 h 59"/>
                <a:gd name="T20" fmla="*/ 69 w 96"/>
                <a:gd name="T21" fmla="*/ 14 h 59"/>
                <a:gd name="T22" fmla="*/ 58 w 96"/>
                <a:gd name="T23" fmla="*/ 21 h 59"/>
                <a:gd name="T24" fmla="*/ 55 w 96"/>
                <a:gd name="T25" fmla="*/ 23 h 59"/>
                <a:gd name="T26" fmla="*/ 49 w 96"/>
                <a:gd name="T27" fmla="*/ 25 h 59"/>
                <a:gd name="T28" fmla="*/ 40 w 96"/>
                <a:gd name="T29" fmla="*/ 29 h 59"/>
                <a:gd name="T30" fmla="*/ 35 w 96"/>
                <a:gd name="T31" fmla="*/ 31 h 59"/>
                <a:gd name="T32" fmla="*/ 31 w 96"/>
                <a:gd name="T33" fmla="*/ 32 h 59"/>
                <a:gd name="T34" fmla="*/ 27 w 96"/>
                <a:gd name="T35" fmla="*/ 34 h 59"/>
                <a:gd name="T36" fmla="*/ 24 w 96"/>
                <a:gd name="T37" fmla="*/ 36 h 59"/>
                <a:gd name="T38" fmla="*/ 18 w 96"/>
                <a:gd name="T39" fmla="*/ 38 h 59"/>
                <a:gd name="T40" fmla="*/ 17 w 96"/>
                <a:gd name="T41" fmla="*/ 41 h 59"/>
                <a:gd name="T42" fmla="*/ 17 w 96"/>
                <a:gd name="T43" fmla="*/ 40 h 59"/>
                <a:gd name="T44" fmla="*/ 11 w 96"/>
                <a:gd name="T45" fmla="*/ 43 h 59"/>
                <a:gd name="T46" fmla="*/ 11 w 96"/>
                <a:gd name="T47" fmla="*/ 43 h 59"/>
                <a:gd name="T48" fmla="*/ 9 w 96"/>
                <a:gd name="T49" fmla="*/ 43 h 59"/>
                <a:gd name="T50" fmla="*/ 8 w 96"/>
                <a:gd name="T51" fmla="*/ 45 h 59"/>
                <a:gd name="T52" fmla="*/ 8 w 96"/>
                <a:gd name="T53" fmla="*/ 45 h 59"/>
                <a:gd name="T54" fmla="*/ 6 w 96"/>
                <a:gd name="T55" fmla="*/ 47 h 59"/>
                <a:gd name="T56" fmla="*/ 2 w 96"/>
                <a:gd name="T57" fmla="*/ 49 h 59"/>
                <a:gd name="T58" fmla="*/ 4 w 96"/>
                <a:gd name="T59" fmla="*/ 49 h 59"/>
                <a:gd name="T60" fmla="*/ 2 w 96"/>
                <a:gd name="T61" fmla="*/ 50 h 59"/>
                <a:gd name="T62" fmla="*/ 2 w 96"/>
                <a:gd name="T63" fmla="*/ 50 h 59"/>
                <a:gd name="T64" fmla="*/ 2 w 96"/>
                <a:gd name="T65" fmla="*/ 52 h 59"/>
                <a:gd name="T66" fmla="*/ 6 w 96"/>
                <a:gd name="T67" fmla="*/ 52 h 59"/>
                <a:gd name="T68" fmla="*/ 6 w 96"/>
                <a:gd name="T69" fmla="*/ 56 h 59"/>
                <a:gd name="T70" fmla="*/ 6 w 96"/>
                <a:gd name="T71" fmla="*/ 56 h 59"/>
                <a:gd name="T72" fmla="*/ 8 w 96"/>
                <a:gd name="T73" fmla="*/ 58 h 59"/>
                <a:gd name="T74" fmla="*/ 9 w 96"/>
                <a:gd name="T75" fmla="*/ 58 h 59"/>
                <a:gd name="T76" fmla="*/ 11 w 96"/>
                <a:gd name="T77" fmla="*/ 59 h 59"/>
                <a:gd name="T78" fmla="*/ 15 w 96"/>
                <a:gd name="T79" fmla="*/ 58 h 59"/>
                <a:gd name="T80" fmla="*/ 17 w 96"/>
                <a:gd name="T81" fmla="*/ 56 h 59"/>
                <a:gd name="T82" fmla="*/ 24 w 96"/>
                <a:gd name="T83" fmla="*/ 54 h 59"/>
                <a:gd name="T84" fmla="*/ 27 w 96"/>
                <a:gd name="T85" fmla="*/ 54 h 59"/>
                <a:gd name="T86" fmla="*/ 27 w 96"/>
                <a:gd name="T87" fmla="*/ 52 h 59"/>
                <a:gd name="T88" fmla="*/ 33 w 96"/>
                <a:gd name="T89" fmla="*/ 49 h 59"/>
                <a:gd name="T90" fmla="*/ 38 w 96"/>
                <a:gd name="T91" fmla="*/ 45 h 59"/>
                <a:gd name="T92" fmla="*/ 44 w 96"/>
                <a:gd name="T93" fmla="*/ 41 h 59"/>
                <a:gd name="T94" fmla="*/ 49 w 96"/>
                <a:gd name="T95" fmla="*/ 36 h 59"/>
                <a:gd name="T96" fmla="*/ 51 w 96"/>
                <a:gd name="T97" fmla="*/ 36 h 59"/>
                <a:gd name="T98" fmla="*/ 55 w 96"/>
                <a:gd name="T99" fmla="*/ 34 h 59"/>
                <a:gd name="T100" fmla="*/ 56 w 96"/>
                <a:gd name="T101" fmla="*/ 34 h 59"/>
                <a:gd name="T102" fmla="*/ 58 w 96"/>
                <a:gd name="T103" fmla="*/ 34 h 59"/>
                <a:gd name="T104" fmla="*/ 62 w 96"/>
                <a:gd name="T105" fmla="*/ 34 h 59"/>
                <a:gd name="T106" fmla="*/ 62 w 96"/>
                <a:gd name="T107" fmla="*/ 34 h 59"/>
                <a:gd name="T108" fmla="*/ 64 w 96"/>
                <a:gd name="T109" fmla="*/ 31 h 59"/>
                <a:gd name="T110" fmla="*/ 69 w 96"/>
                <a:gd name="T111" fmla="*/ 27 h 59"/>
                <a:gd name="T112" fmla="*/ 73 w 96"/>
                <a:gd name="T113" fmla="*/ 25 h 59"/>
                <a:gd name="T114" fmla="*/ 82 w 96"/>
                <a:gd name="T115" fmla="*/ 20 h 59"/>
                <a:gd name="T116" fmla="*/ 85 w 96"/>
                <a:gd name="T117" fmla="*/ 18 h 59"/>
                <a:gd name="T118" fmla="*/ 91 w 96"/>
                <a:gd name="T119" fmla="*/ 12 h 59"/>
                <a:gd name="T120" fmla="*/ 93 w 96"/>
                <a:gd name="T121" fmla="*/ 9 h 59"/>
                <a:gd name="T122" fmla="*/ 94 w 96"/>
                <a:gd name="T123"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59">
                  <a:moveTo>
                    <a:pt x="93" y="9"/>
                  </a:moveTo>
                  <a:lnTo>
                    <a:pt x="93" y="9"/>
                  </a:lnTo>
                  <a:lnTo>
                    <a:pt x="91" y="9"/>
                  </a:lnTo>
                  <a:lnTo>
                    <a:pt x="93" y="9"/>
                  </a:lnTo>
                  <a:lnTo>
                    <a:pt x="93" y="7"/>
                  </a:lnTo>
                  <a:lnTo>
                    <a:pt x="93" y="7"/>
                  </a:lnTo>
                  <a:lnTo>
                    <a:pt x="94" y="5"/>
                  </a:lnTo>
                  <a:lnTo>
                    <a:pt x="94" y="5"/>
                  </a:lnTo>
                  <a:lnTo>
                    <a:pt x="93" y="7"/>
                  </a:lnTo>
                  <a:lnTo>
                    <a:pt x="91" y="7"/>
                  </a:lnTo>
                  <a:lnTo>
                    <a:pt x="89" y="7"/>
                  </a:lnTo>
                  <a:lnTo>
                    <a:pt x="87" y="9"/>
                  </a:lnTo>
                  <a:lnTo>
                    <a:pt x="87" y="9"/>
                  </a:lnTo>
                  <a:lnTo>
                    <a:pt x="87" y="7"/>
                  </a:lnTo>
                  <a:lnTo>
                    <a:pt x="89" y="5"/>
                  </a:lnTo>
                  <a:lnTo>
                    <a:pt x="89" y="3"/>
                  </a:lnTo>
                  <a:lnTo>
                    <a:pt x="89" y="3"/>
                  </a:lnTo>
                  <a:lnTo>
                    <a:pt x="87" y="3"/>
                  </a:lnTo>
                  <a:lnTo>
                    <a:pt x="89" y="2"/>
                  </a:lnTo>
                  <a:lnTo>
                    <a:pt x="91" y="2"/>
                  </a:lnTo>
                  <a:lnTo>
                    <a:pt x="91" y="0"/>
                  </a:lnTo>
                  <a:lnTo>
                    <a:pt x="89" y="2"/>
                  </a:lnTo>
                  <a:lnTo>
                    <a:pt x="89" y="2"/>
                  </a:lnTo>
                  <a:lnTo>
                    <a:pt x="89" y="2"/>
                  </a:lnTo>
                  <a:lnTo>
                    <a:pt x="87" y="2"/>
                  </a:lnTo>
                  <a:lnTo>
                    <a:pt x="85" y="3"/>
                  </a:lnTo>
                  <a:lnTo>
                    <a:pt x="84" y="5"/>
                  </a:lnTo>
                  <a:lnTo>
                    <a:pt x="78" y="9"/>
                  </a:lnTo>
                  <a:lnTo>
                    <a:pt x="76" y="11"/>
                  </a:lnTo>
                  <a:lnTo>
                    <a:pt x="76" y="11"/>
                  </a:lnTo>
                  <a:lnTo>
                    <a:pt x="75" y="11"/>
                  </a:lnTo>
                  <a:lnTo>
                    <a:pt x="71" y="12"/>
                  </a:lnTo>
                  <a:lnTo>
                    <a:pt x="69" y="14"/>
                  </a:lnTo>
                  <a:lnTo>
                    <a:pt x="66" y="18"/>
                  </a:lnTo>
                  <a:lnTo>
                    <a:pt x="62" y="20"/>
                  </a:lnTo>
                  <a:lnTo>
                    <a:pt x="58" y="21"/>
                  </a:lnTo>
                  <a:lnTo>
                    <a:pt x="56" y="23"/>
                  </a:lnTo>
                  <a:lnTo>
                    <a:pt x="55" y="23"/>
                  </a:lnTo>
                  <a:lnTo>
                    <a:pt x="55" y="23"/>
                  </a:lnTo>
                  <a:lnTo>
                    <a:pt x="53" y="23"/>
                  </a:lnTo>
                  <a:lnTo>
                    <a:pt x="51" y="25"/>
                  </a:lnTo>
                  <a:lnTo>
                    <a:pt x="49" y="25"/>
                  </a:lnTo>
                  <a:lnTo>
                    <a:pt x="47" y="27"/>
                  </a:lnTo>
                  <a:lnTo>
                    <a:pt x="42" y="29"/>
                  </a:lnTo>
                  <a:lnTo>
                    <a:pt x="40" y="29"/>
                  </a:lnTo>
                  <a:lnTo>
                    <a:pt x="37" y="31"/>
                  </a:lnTo>
                  <a:lnTo>
                    <a:pt x="35" y="31"/>
                  </a:lnTo>
                  <a:lnTo>
                    <a:pt x="35" y="31"/>
                  </a:lnTo>
                  <a:lnTo>
                    <a:pt x="33" y="31"/>
                  </a:lnTo>
                  <a:lnTo>
                    <a:pt x="33" y="32"/>
                  </a:lnTo>
                  <a:lnTo>
                    <a:pt x="31" y="32"/>
                  </a:lnTo>
                  <a:lnTo>
                    <a:pt x="29" y="32"/>
                  </a:lnTo>
                  <a:lnTo>
                    <a:pt x="29" y="32"/>
                  </a:lnTo>
                  <a:lnTo>
                    <a:pt x="27" y="34"/>
                  </a:lnTo>
                  <a:lnTo>
                    <a:pt x="26" y="34"/>
                  </a:lnTo>
                  <a:lnTo>
                    <a:pt x="24" y="36"/>
                  </a:lnTo>
                  <a:lnTo>
                    <a:pt x="24" y="36"/>
                  </a:lnTo>
                  <a:lnTo>
                    <a:pt x="22" y="38"/>
                  </a:lnTo>
                  <a:lnTo>
                    <a:pt x="20" y="38"/>
                  </a:lnTo>
                  <a:lnTo>
                    <a:pt x="18" y="38"/>
                  </a:lnTo>
                  <a:lnTo>
                    <a:pt x="18" y="40"/>
                  </a:lnTo>
                  <a:lnTo>
                    <a:pt x="17" y="41"/>
                  </a:lnTo>
                  <a:lnTo>
                    <a:pt x="17" y="41"/>
                  </a:lnTo>
                  <a:lnTo>
                    <a:pt x="17" y="40"/>
                  </a:lnTo>
                  <a:lnTo>
                    <a:pt x="17" y="40"/>
                  </a:lnTo>
                  <a:lnTo>
                    <a:pt x="17" y="40"/>
                  </a:lnTo>
                  <a:lnTo>
                    <a:pt x="15" y="40"/>
                  </a:lnTo>
                  <a:lnTo>
                    <a:pt x="11" y="43"/>
                  </a:lnTo>
                  <a:lnTo>
                    <a:pt x="11" y="43"/>
                  </a:lnTo>
                  <a:lnTo>
                    <a:pt x="13" y="43"/>
                  </a:lnTo>
                  <a:lnTo>
                    <a:pt x="11" y="43"/>
                  </a:lnTo>
                  <a:lnTo>
                    <a:pt x="11" y="43"/>
                  </a:lnTo>
                  <a:lnTo>
                    <a:pt x="11" y="43"/>
                  </a:lnTo>
                  <a:lnTo>
                    <a:pt x="9" y="43"/>
                  </a:lnTo>
                  <a:lnTo>
                    <a:pt x="9" y="43"/>
                  </a:lnTo>
                  <a:lnTo>
                    <a:pt x="9" y="43"/>
                  </a:lnTo>
                  <a:lnTo>
                    <a:pt x="9" y="45"/>
                  </a:lnTo>
                  <a:lnTo>
                    <a:pt x="8" y="45"/>
                  </a:lnTo>
                  <a:lnTo>
                    <a:pt x="8" y="45"/>
                  </a:lnTo>
                  <a:lnTo>
                    <a:pt x="8" y="45"/>
                  </a:lnTo>
                  <a:lnTo>
                    <a:pt x="8" y="45"/>
                  </a:lnTo>
                  <a:lnTo>
                    <a:pt x="8" y="47"/>
                  </a:lnTo>
                  <a:lnTo>
                    <a:pt x="6" y="47"/>
                  </a:lnTo>
                  <a:lnTo>
                    <a:pt x="6" y="47"/>
                  </a:lnTo>
                  <a:lnTo>
                    <a:pt x="4" y="49"/>
                  </a:lnTo>
                  <a:lnTo>
                    <a:pt x="2" y="49"/>
                  </a:lnTo>
                  <a:lnTo>
                    <a:pt x="2" y="49"/>
                  </a:lnTo>
                  <a:lnTo>
                    <a:pt x="0" y="49"/>
                  </a:lnTo>
                  <a:lnTo>
                    <a:pt x="2" y="49"/>
                  </a:lnTo>
                  <a:lnTo>
                    <a:pt x="4" y="49"/>
                  </a:lnTo>
                  <a:lnTo>
                    <a:pt x="4" y="49"/>
                  </a:lnTo>
                  <a:lnTo>
                    <a:pt x="0" y="50"/>
                  </a:lnTo>
                  <a:lnTo>
                    <a:pt x="2" y="50"/>
                  </a:lnTo>
                  <a:lnTo>
                    <a:pt x="4" y="49"/>
                  </a:lnTo>
                  <a:lnTo>
                    <a:pt x="4" y="50"/>
                  </a:lnTo>
                  <a:lnTo>
                    <a:pt x="2" y="50"/>
                  </a:lnTo>
                  <a:lnTo>
                    <a:pt x="0" y="52"/>
                  </a:lnTo>
                  <a:lnTo>
                    <a:pt x="0" y="52"/>
                  </a:lnTo>
                  <a:lnTo>
                    <a:pt x="2" y="52"/>
                  </a:lnTo>
                  <a:lnTo>
                    <a:pt x="4" y="52"/>
                  </a:lnTo>
                  <a:lnTo>
                    <a:pt x="6" y="52"/>
                  </a:lnTo>
                  <a:lnTo>
                    <a:pt x="6" y="52"/>
                  </a:lnTo>
                  <a:lnTo>
                    <a:pt x="6" y="54"/>
                  </a:lnTo>
                  <a:lnTo>
                    <a:pt x="6" y="56"/>
                  </a:lnTo>
                  <a:lnTo>
                    <a:pt x="6" y="56"/>
                  </a:lnTo>
                  <a:lnTo>
                    <a:pt x="8" y="56"/>
                  </a:lnTo>
                  <a:lnTo>
                    <a:pt x="8" y="56"/>
                  </a:lnTo>
                  <a:lnTo>
                    <a:pt x="6" y="56"/>
                  </a:lnTo>
                  <a:lnTo>
                    <a:pt x="6" y="58"/>
                  </a:lnTo>
                  <a:lnTo>
                    <a:pt x="8" y="58"/>
                  </a:lnTo>
                  <a:lnTo>
                    <a:pt x="8" y="58"/>
                  </a:lnTo>
                  <a:lnTo>
                    <a:pt x="8" y="58"/>
                  </a:lnTo>
                  <a:lnTo>
                    <a:pt x="9" y="58"/>
                  </a:lnTo>
                  <a:lnTo>
                    <a:pt x="9" y="58"/>
                  </a:lnTo>
                  <a:lnTo>
                    <a:pt x="9" y="59"/>
                  </a:lnTo>
                  <a:lnTo>
                    <a:pt x="9" y="59"/>
                  </a:lnTo>
                  <a:lnTo>
                    <a:pt x="11" y="59"/>
                  </a:lnTo>
                  <a:lnTo>
                    <a:pt x="11" y="59"/>
                  </a:lnTo>
                  <a:lnTo>
                    <a:pt x="15" y="59"/>
                  </a:lnTo>
                  <a:lnTo>
                    <a:pt x="15" y="58"/>
                  </a:lnTo>
                  <a:lnTo>
                    <a:pt x="17" y="58"/>
                  </a:lnTo>
                  <a:lnTo>
                    <a:pt x="17" y="58"/>
                  </a:lnTo>
                  <a:lnTo>
                    <a:pt x="17" y="56"/>
                  </a:lnTo>
                  <a:lnTo>
                    <a:pt x="18" y="56"/>
                  </a:lnTo>
                  <a:lnTo>
                    <a:pt x="20" y="56"/>
                  </a:lnTo>
                  <a:lnTo>
                    <a:pt x="24" y="54"/>
                  </a:lnTo>
                  <a:lnTo>
                    <a:pt x="26" y="54"/>
                  </a:lnTo>
                  <a:lnTo>
                    <a:pt x="26" y="54"/>
                  </a:lnTo>
                  <a:lnTo>
                    <a:pt x="27" y="54"/>
                  </a:lnTo>
                  <a:lnTo>
                    <a:pt x="27" y="52"/>
                  </a:lnTo>
                  <a:lnTo>
                    <a:pt x="27" y="52"/>
                  </a:lnTo>
                  <a:lnTo>
                    <a:pt x="27" y="52"/>
                  </a:lnTo>
                  <a:lnTo>
                    <a:pt x="29" y="52"/>
                  </a:lnTo>
                  <a:lnTo>
                    <a:pt x="31" y="50"/>
                  </a:lnTo>
                  <a:lnTo>
                    <a:pt x="33" y="49"/>
                  </a:lnTo>
                  <a:lnTo>
                    <a:pt x="33" y="49"/>
                  </a:lnTo>
                  <a:lnTo>
                    <a:pt x="37" y="47"/>
                  </a:lnTo>
                  <a:lnTo>
                    <a:pt x="38" y="45"/>
                  </a:lnTo>
                  <a:lnTo>
                    <a:pt x="40" y="43"/>
                  </a:lnTo>
                  <a:lnTo>
                    <a:pt x="40" y="43"/>
                  </a:lnTo>
                  <a:lnTo>
                    <a:pt x="44" y="41"/>
                  </a:lnTo>
                  <a:lnTo>
                    <a:pt x="46" y="40"/>
                  </a:lnTo>
                  <a:lnTo>
                    <a:pt x="47" y="38"/>
                  </a:lnTo>
                  <a:lnTo>
                    <a:pt x="49" y="36"/>
                  </a:lnTo>
                  <a:lnTo>
                    <a:pt x="51" y="34"/>
                  </a:lnTo>
                  <a:lnTo>
                    <a:pt x="51" y="36"/>
                  </a:lnTo>
                  <a:lnTo>
                    <a:pt x="51" y="36"/>
                  </a:lnTo>
                  <a:lnTo>
                    <a:pt x="51" y="36"/>
                  </a:lnTo>
                  <a:lnTo>
                    <a:pt x="53" y="36"/>
                  </a:lnTo>
                  <a:lnTo>
                    <a:pt x="55" y="34"/>
                  </a:lnTo>
                  <a:lnTo>
                    <a:pt x="56" y="34"/>
                  </a:lnTo>
                  <a:lnTo>
                    <a:pt x="56" y="34"/>
                  </a:lnTo>
                  <a:lnTo>
                    <a:pt x="56" y="34"/>
                  </a:lnTo>
                  <a:lnTo>
                    <a:pt x="58" y="34"/>
                  </a:lnTo>
                  <a:lnTo>
                    <a:pt x="58" y="34"/>
                  </a:lnTo>
                  <a:lnTo>
                    <a:pt x="58" y="34"/>
                  </a:lnTo>
                  <a:lnTo>
                    <a:pt x="58" y="34"/>
                  </a:lnTo>
                  <a:lnTo>
                    <a:pt x="60" y="36"/>
                  </a:lnTo>
                  <a:lnTo>
                    <a:pt x="62" y="34"/>
                  </a:lnTo>
                  <a:lnTo>
                    <a:pt x="60" y="36"/>
                  </a:lnTo>
                  <a:lnTo>
                    <a:pt x="62" y="36"/>
                  </a:lnTo>
                  <a:lnTo>
                    <a:pt x="62" y="34"/>
                  </a:lnTo>
                  <a:lnTo>
                    <a:pt x="62" y="34"/>
                  </a:lnTo>
                  <a:lnTo>
                    <a:pt x="62" y="32"/>
                  </a:lnTo>
                  <a:lnTo>
                    <a:pt x="64" y="31"/>
                  </a:lnTo>
                  <a:lnTo>
                    <a:pt x="67" y="29"/>
                  </a:lnTo>
                  <a:lnTo>
                    <a:pt x="67" y="27"/>
                  </a:lnTo>
                  <a:lnTo>
                    <a:pt x="69" y="27"/>
                  </a:lnTo>
                  <a:lnTo>
                    <a:pt x="71" y="25"/>
                  </a:lnTo>
                  <a:lnTo>
                    <a:pt x="71" y="25"/>
                  </a:lnTo>
                  <a:lnTo>
                    <a:pt x="73" y="25"/>
                  </a:lnTo>
                  <a:lnTo>
                    <a:pt x="78" y="21"/>
                  </a:lnTo>
                  <a:lnTo>
                    <a:pt x="80" y="20"/>
                  </a:lnTo>
                  <a:lnTo>
                    <a:pt x="82" y="20"/>
                  </a:lnTo>
                  <a:lnTo>
                    <a:pt x="82" y="20"/>
                  </a:lnTo>
                  <a:lnTo>
                    <a:pt x="84" y="18"/>
                  </a:lnTo>
                  <a:lnTo>
                    <a:pt x="85" y="18"/>
                  </a:lnTo>
                  <a:lnTo>
                    <a:pt x="87" y="16"/>
                  </a:lnTo>
                  <a:lnTo>
                    <a:pt x="89" y="14"/>
                  </a:lnTo>
                  <a:lnTo>
                    <a:pt x="91" y="12"/>
                  </a:lnTo>
                  <a:lnTo>
                    <a:pt x="93" y="11"/>
                  </a:lnTo>
                  <a:lnTo>
                    <a:pt x="93" y="11"/>
                  </a:lnTo>
                  <a:lnTo>
                    <a:pt x="93" y="9"/>
                  </a:lnTo>
                  <a:lnTo>
                    <a:pt x="94" y="9"/>
                  </a:lnTo>
                  <a:lnTo>
                    <a:pt x="96" y="7"/>
                  </a:lnTo>
                  <a:lnTo>
                    <a:pt x="94" y="7"/>
                  </a:lnTo>
                  <a:lnTo>
                    <a:pt x="93" y="9"/>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49" name="Freeform 554"/>
            <p:cNvSpPr/>
            <p:nvPr/>
          </p:nvSpPr>
          <p:spPr bwMode="auto">
            <a:xfrm>
              <a:off x="5863199" y="3553192"/>
              <a:ext cx="118437" cy="133603"/>
            </a:xfrm>
            <a:custGeom>
              <a:avLst/>
              <a:gdLst>
                <a:gd name="T0" fmla="*/ 56 w 58"/>
                <a:gd name="T1" fmla="*/ 39 h 79"/>
                <a:gd name="T2" fmla="*/ 53 w 58"/>
                <a:gd name="T3" fmla="*/ 41 h 79"/>
                <a:gd name="T4" fmla="*/ 47 w 58"/>
                <a:gd name="T5" fmla="*/ 43 h 79"/>
                <a:gd name="T6" fmla="*/ 44 w 58"/>
                <a:gd name="T7" fmla="*/ 39 h 79"/>
                <a:gd name="T8" fmla="*/ 42 w 58"/>
                <a:gd name="T9" fmla="*/ 38 h 79"/>
                <a:gd name="T10" fmla="*/ 44 w 58"/>
                <a:gd name="T11" fmla="*/ 34 h 79"/>
                <a:gd name="T12" fmla="*/ 47 w 58"/>
                <a:gd name="T13" fmla="*/ 30 h 79"/>
                <a:gd name="T14" fmla="*/ 47 w 58"/>
                <a:gd name="T15" fmla="*/ 27 h 79"/>
                <a:gd name="T16" fmla="*/ 47 w 58"/>
                <a:gd name="T17" fmla="*/ 27 h 79"/>
                <a:gd name="T18" fmla="*/ 42 w 58"/>
                <a:gd name="T19" fmla="*/ 34 h 79"/>
                <a:gd name="T20" fmla="*/ 44 w 58"/>
                <a:gd name="T21" fmla="*/ 30 h 79"/>
                <a:gd name="T22" fmla="*/ 42 w 58"/>
                <a:gd name="T23" fmla="*/ 29 h 79"/>
                <a:gd name="T24" fmla="*/ 42 w 58"/>
                <a:gd name="T25" fmla="*/ 29 h 79"/>
                <a:gd name="T26" fmla="*/ 42 w 58"/>
                <a:gd name="T27" fmla="*/ 25 h 79"/>
                <a:gd name="T28" fmla="*/ 46 w 58"/>
                <a:gd name="T29" fmla="*/ 23 h 79"/>
                <a:gd name="T30" fmla="*/ 47 w 58"/>
                <a:gd name="T31" fmla="*/ 18 h 79"/>
                <a:gd name="T32" fmla="*/ 47 w 58"/>
                <a:gd name="T33" fmla="*/ 16 h 79"/>
                <a:gd name="T34" fmla="*/ 49 w 58"/>
                <a:gd name="T35" fmla="*/ 16 h 79"/>
                <a:gd name="T36" fmla="*/ 49 w 58"/>
                <a:gd name="T37" fmla="*/ 14 h 79"/>
                <a:gd name="T38" fmla="*/ 51 w 58"/>
                <a:gd name="T39" fmla="*/ 10 h 79"/>
                <a:gd name="T40" fmla="*/ 51 w 58"/>
                <a:gd name="T41" fmla="*/ 9 h 79"/>
                <a:gd name="T42" fmla="*/ 49 w 58"/>
                <a:gd name="T43" fmla="*/ 7 h 79"/>
                <a:gd name="T44" fmla="*/ 49 w 58"/>
                <a:gd name="T45" fmla="*/ 5 h 79"/>
                <a:gd name="T46" fmla="*/ 47 w 58"/>
                <a:gd name="T47" fmla="*/ 7 h 79"/>
                <a:gd name="T48" fmla="*/ 47 w 58"/>
                <a:gd name="T49" fmla="*/ 1 h 79"/>
                <a:gd name="T50" fmla="*/ 49 w 58"/>
                <a:gd name="T51" fmla="*/ 0 h 79"/>
                <a:gd name="T52" fmla="*/ 47 w 58"/>
                <a:gd name="T53" fmla="*/ 1 h 79"/>
                <a:gd name="T54" fmla="*/ 44 w 58"/>
                <a:gd name="T55" fmla="*/ 9 h 79"/>
                <a:gd name="T56" fmla="*/ 46 w 58"/>
                <a:gd name="T57" fmla="*/ 10 h 79"/>
                <a:gd name="T58" fmla="*/ 44 w 58"/>
                <a:gd name="T59" fmla="*/ 12 h 79"/>
                <a:gd name="T60" fmla="*/ 42 w 58"/>
                <a:gd name="T61" fmla="*/ 14 h 79"/>
                <a:gd name="T62" fmla="*/ 42 w 58"/>
                <a:gd name="T63" fmla="*/ 21 h 79"/>
                <a:gd name="T64" fmla="*/ 44 w 58"/>
                <a:gd name="T65" fmla="*/ 20 h 79"/>
                <a:gd name="T66" fmla="*/ 42 w 58"/>
                <a:gd name="T67" fmla="*/ 23 h 79"/>
                <a:gd name="T68" fmla="*/ 42 w 58"/>
                <a:gd name="T69" fmla="*/ 25 h 79"/>
                <a:gd name="T70" fmla="*/ 40 w 58"/>
                <a:gd name="T71" fmla="*/ 25 h 79"/>
                <a:gd name="T72" fmla="*/ 40 w 58"/>
                <a:gd name="T73" fmla="*/ 30 h 79"/>
                <a:gd name="T74" fmla="*/ 38 w 58"/>
                <a:gd name="T75" fmla="*/ 30 h 79"/>
                <a:gd name="T76" fmla="*/ 38 w 58"/>
                <a:gd name="T77" fmla="*/ 34 h 79"/>
                <a:gd name="T78" fmla="*/ 35 w 58"/>
                <a:gd name="T79" fmla="*/ 38 h 79"/>
                <a:gd name="T80" fmla="*/ 31 w 58"/>
                <a:gd name="T81" fmla="*/ 41 h 79"/>
                <a:gd name="T82" fmla="*/ 27 w 58"/>
                <a:gd name="T83" fmla="*/ 43 h 79"/>
                <a:gd name="T84" fmla="*/ 20 w 58"/>
                <a:gd name="T85" fmla="*/ 50 h 79"/>
                <a:gd name="T86" fmla="*/ 15 w 58"/>
                <a:gd name="T87" fmla="*/ 52 h 79"/>
                <a:gd name="T88" fmla="*/ 13 w 58"/>
                <a:gd name="T89" fmla="*/ 58 h 79"/>
                <a:gd name="T90" fmla="*/ 15 w 58"/>
                <a:gd name="T91" fmla="*/ 61 h 79"/>
                <a:gd name="T92" fmla="*/ 13 w 58"/>
                <a:gd name="T93" fmla="*/ 67 h 79"/>
                <a:gd name="T94" fmla="*/ 8 w 58"/>
                <a:gd name="T95" fmla="*/ 70 h 79"/>
                <a:gd name="T96" fmla="*/ 0 w 58"/>
                <a:gd name="T97" fmla="*/ 76 h 79"/>
                <a:gd name="T98" fmla="*/ 2 w 58"/>
                <a:gd name="T99" fmla="*/ 77 h 79"/>
                <a:gd name="T100" fmla="*/ 4 w 58"/>
                <a:gd name="T101" fmla="*/ 79 h 79"/>
                <a:gd name="T102" fmla="*/ 18 w 58"/>
                <a:gd name="T103" fmla="*/ 70 h 79"/>
                <a:gd name="T104" fmla="*/ 27 w 58"/>
                <a:gd name="T105" fmla="*/ 65 h 79"/>
                <a:gd name="T106" fmla="*/ 29 w 58"/>
                <a:gd name="T107" fmla="*/ 61 h 79"/>
                <a:gd name="T108" fmla="*/ 31 w 58"/>
                <a:gd name="T109" fmla="*/ 59 h 79"/>
                <a:gd name="T110" fmla="*/ 38 w 58"/>
                <a:gd name="T111" fmla="*/ 56 h 79"/>
                <a:gd name="T112" fmla="*/ 40 w 58"/>
                <a:gd name="T113" fmla="*/ 56 h 79"/>
                <a:gd name="T114" fmla="*/ 42 w 58"/>
                <a:gd name="T115" fmla="*/ 58 h 79"/>
                <a:gd name="T116" fmla="*/ 42 w 58"/>
                <a:gd name="T117" fmla="*/ 54 h 79"/>
                <a:gd name="T118" fmla="*/ 47 w 58"/>
                <a:gd name="T119" fmla="*/ 52 h 79"/>
                <a:gd name="T120" fmla="*/ 51 w 58"/>
                <a:gd name="T121" fmla="*/ 48 h 79"/>
                <a:gd name="T122" fmla="*/ 58 w 58"/>
                <a:gd name="T123"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79">
                  <a:moveTo>
                    <a:pt x="56" y="39"/>
                  </a:moveTo>
                  <a:lnTo>
                    <a:pt x="56" y="39"/>
                  </a:lnTo>
                  <a:lnTo>
                    <a:pt x="56" y="39"/>
                  </a:lnTo>
                  <a:lnTo>
                    <a:pt x="55" y="39"/>
                  </a:lnTo>
                  <a:lnTo>
                    <a:pt x="53" y="41"/>
                  </a:lnTo>
                  <a:lnTo>
                    <a:pt x="53" y="41"/>
                  </a:lnTo>
                  <a:lnTo>
                    <a:pt x="49" y="43"/>
                  </a:lnTo>
                  <a:lnTo>
                    <a:pt x="49" y="43"/>
                  </a:lnTo>
                  <a:lnTo>
                    <a:pt x="47" y="43"/>
                  </a:lnTo>
                  <a:lnTo>
                    <a:pt x="47" y="43"/>
                  </a:lnTo>
                  <a:lnTo>
                    <a:pt x="46" y="43"/>
                  </a:lnTo>
                  <a:lnTo>
                    <a:pt x="44" y="39"/>
                  </a:lnTo>
                  <a:lnTo>
                    <a:pt x="44" y="38"/>
                  </a:lnTo>
                  <a:lnTo>
                    <a:pt x="42" y="38"/>
                  </a:lnTo>
                  <a:lnTo>
                    <a:pt x="42" y="38"/>
                  </a:lnTo>
                  <a:lnTo>
                    <a:pt x="44" y="36"/>
                  </a:lnTo>
                  <a:lnTo>
                    <a:pt x="44" y="34"/>
                  </a:lnTo>
                  <a:lnTo>
                    <a:pt x="44" y="34"/>
                  </a:lnTo>
                  <a:lnTo>
                    <a:pt x="46" y="34"/>
                  </a:lnTo>
                  <a:lnTo>
                    <a:pt x="47" y="32"/>
                  </a:lnTo>
                  <a:lnTo>
                    <a:pt x="47" y="30"/>
                  </a:lnTo>
                  <a:lnTo>
                    <a:pt x="47" y="29"/>
                  </a:lnTo>
                  <a:lnTo>
                    <a:pt x="49" y="27"/>
                  </a:lnTo>
                  <a:lnTo>
                    <a:pt x="47" y="27"/>
                  </a:lnTo>
                  <a:lnTo>
                    <a:pt x="47" y="25"/>
                  </a:lnTo>
                  <a:lnTo>
                    <a:pt x="47" y="25"/>
                  </a:lnTo>
                  <a:lnTo>
                    <a:pt x="47" y="27"/>
                  </a:lnTo>
                  <a:lnTo>
                    <a:pt x="47" y="29"/>
                  </a:lnTo>
                  <a:lnTo>
                    <a:pt x="44" y="32"/>
                  </a:lnTo>
                  <a:lnTo>
                    <a:pt x="42" y="34"/>
                  </a:lnTo>
                  <a:lnTo>
                    <a:pt x="42" y="32"/>
                  </a:lnTo>
                  <a:lnTo>
                    <a:pt x="42" y="30"/>
                  </a:lnTo>
                  <a:lnTo>
                    <a:pt x="44" y="30"/>
                  </a:lnTo>
                  <a:lnTo>
                    <a:pt x="44" y="29"/>
                  </a:lnTo>
                  <a:lnTo>
                    <a:pt x="42" y="29"/>
                  </a:lnTo>
                  <a:lnTo>
                    <a:pt x="42" y="29"/>
                  </a:lnTo>
                  <a:lnTo>
                    <a:pt x="40" y="29"/>
                  </a:lnTo>
                  <a:lnTo>
                    <a:pt x="40" y="29"/>
                  </a:lnTo>
                  <a:lnTo>
                    <a:pt x="42" y="29"/>
                  </a:lnTo>
                  <a:lnTo>
                    <a:pt x="42" y="29"/>
                  </a:lnTo>
                  <a:lnTo>
                    <a:pt x="42" y="27"/>
                  </a:lnTo>
                  <a:lnTo>
                    <a:pt x="42" y="25"/>
                  </a:lnTo>
                  <a:lnTo>
                    <a:pt x="44" y="25"/>
                  </a:lnTo>
                  <a:lnTo>
                    <a:pt x="46" y="25"/>
                  </a:lnTo>
                  <a:lnTo>
                    <a:pt x="46" y="23"/>
                  </a:lnTo>
                  <a:lnTo>
                    <a:pt x="46" y="20"/>
                  </a:lnTo>
                  <a:lnTo>
                    <a:pt x="46" y="20"/>
                  </a:lnTo>
                  <a:lnTo>
                    <a:pt x="47" y="18"/>
                  </a:lnTo>
                  <a:lnTo>
                    <a:pt x="47" y="18"/>
                  </a:lnTo>
                  <a:lnTo>
                    <a:pt x="47" y="18"/>
                  </a:lnTo>
                  <a:lnTo>
                    <a:pt x="47" y="16"/>
                  </a:lnTo>
                  <a:lnTo>
                    <a:pt x="47" y="16"/>
                  </a:lnTo>
                  <a:lnTo>
                    <a:pt x="47" y="18"/>
                  </a:lnTo>
                  <a:lnTo>
                    <a:pt x="49" y="16"/>
                  </a:lnTo>
                  <a:lnTo>
                    <a:pt x="49" y="16"/>
                  </a:lnTo>
                  <a:lnTo>
                    <a:pt x="49" y="14"/>
                  </a:lnTo>
                  <a:lnTo>
                    <a:pt x="49" y="14"/>
                  </a:lnTo>
                  <a:lnTo>
                    <a:pt x="51" y="12"/>
                  </a:lnTo>
                  <a:lnTo>
                    <a:pt x="51" y="10"/>
                  </a:lnTo>
                  <a:lnTo>
                    <a:pt x="51" y="10"/>
                  </a:lnTo>
                  <a:lnTo>
                    <a:pt x="49" y="10"/>
                  </a:lnTo>
                  <a:lnTo>
                    <a:pt x="49" y="10"/>
                  </a:lnTo>
                  <a:lnTo>
                    <a:pt x="51" y="9"/>
                  </a:lnTo>
                  <a:lnTo>
                    <a:pt x="51" y="7"/>
                  </a:lnTo>
                  <a:lnTo>
                    <a:pt x="49" y="7"/>
                  </a:lnTo>
                  <a:lnTo>
                    <a:pt x="49" y="7"/>
                  </a:lnTo>
                  <a:lnTo>
                    <a:pt x="49" y="7"/>
                  </a:lnTo>
                  <a:lnTo>
                    <a:pt x="47" y="7"/>
                  </a:lnTo>
                  <a:lnTo>
                    <a:pt x="49" y="5"/>
                  </a:lnTo>
                  <a:lnTo>
                    <a:pt x="49" y="5"/>
                  </a:lnTo>
                  <a:lnTo>
                    <a:pt x="47" y="7"/>
                  </a:lnTo>
                  <a:lnTo>
                    <a:pt x="47" y="7"/>
                  </a:lnTo>
                  <a:lnTo>
                    <a:pt x="47" y="5"/>
                  </a:lnTo>
                  <a:lnTo>
                    <a:pt x="47" y="3"/>
                  </a:lnTo>
                  <a:lnTo>
                    <a:pt x="47" y="1"/>
                  </a:lnTo>
                  <a:lnTo>
                    <a:pt x="49" y="1"/>
                  </a:lnTo>
                  <a:lnTo>
                    <a:pt x="49" y="0"/>
                  </a:lnTo>
                  <a:lnTo>
                    <a:pt x="49" y="0"/>
                  </a:lnTo>
                  <a:lnTo>
                    <a:pt x="47" y="1"/>
                  </a:lnTo>
                  <a:lnTo>
                    <a:pt x="47" y="1"/>
                  </a:lnTo>
                  <a:lnTo>
                    <a:pt x="47" y="1"/>
                  </a:lnTo>
                  <a:lnTo>
                    <a:pt x="46" y="7"/>
                  </a:lnTo>
                  <a:lnTo>
                    <a:pt x="46" y="7"/>
                  </a:lnTo>
                  <a:lnTo>
                    <a:pt x="44" y="9"/>
                  </a:lnTo>
                  <a:lnTo>
                    <a:pt x="44" y="10"/>
                  </a:lnTo>
                  <a:lnTo>
                    <a:pt x="44" y="12"/>
                  </a:lnTo>
                  <a:lnTo>
                    <a:pt x="46" y="10"/>
                  </a:lnTo>
                  <a:lnTo>
                    <a:pt x="46" y="10"/>
                  </a:lnTo>
                  <a:lnTo>
                    <a:pt x="46" y="10"/>
                  </a:lnTo>
                  <a:lnTo>
                    <a:pt x="44" y="12"/>
                  </a:lnTo>
                  <a:lnTo>
                    <a:pt x="44" y="12"/>
                  </a:lnTo>
                  <a:lnTo>
                    <a:pt x="44" y="12"/>
                  </a:lnTo>
                  <a:lnTo>
                    <a:pt x="42" y="14"/>
                  </a:lnTo>
                  <a:lnTo>
                    <a:pt x="42" y="20"/>
                  </a:lnTo>
                  <a:lnTo>
                    <a:pt x="40" y="23"/>
                  </a:lnTo>
                  <a:lnTo>
                    <a:pt x="42" y="21"/>
                  </a:lnTo>
                  <a:lnTo>
                    <a:pt x="42" y="20"/>
                  </a:lnTo>
                  <a:lnTo>
                    <a:pt x="44" y="20"/>
                  </a:lnTo>
                  <a:lnTo>
                    <a:pt x="44" y="20"/>
                  </a:lnTo>
                  <a:lnTo>
                    <a:pt x="44" y="20"/>
                  </a:lnTo>
                  <a:lnTo>
                    <a:pt x="42" y="21"/>
                  </a:lnTo>
                  <a:lnTo>
                    <a:pt x="42" y="23"/>
                  </a:lnTo>
                  <a:lnTo>
                    <a:pt x="42" y="23"/>
                  </a:lnTo>
                  <a:lnTo>
                    <a:pt x="42" y="23"/>
                  </a:lnTo>
                  <a:lnTo>
                    <a:pt x="42" y="25"/>
                  </a:lnTo>
                  <a:lnTo>
                    <a:pt x="40" y="25"/>
                  </a:lnTo>
                  <a:lnTo>
                    <a:pt x="40" y="23"/>
                  </a:lnTo>
                  <a:lnTo>
                    <a:pt x="40" y="25"/>
                  </a:lnTo>
                  <a:lnTo>
                    <a:pt x="38" y="29"/>
                  </a:lnTo>
                  <a:lnTo>
                    <a:pt x="40" y="29"/>
                  </a:lnTo>
                  <a:lnTo>
                    <a:pt x="40" y="30"/>
                  </a:lnTo>
                  <a:lnTo>
                    <a:pt x="38" y="30"/>
                  </a:lnTo>
                  <a:lnTo>
                    <a:pt x="38" y="30"/>
                  </a:lnTo>
                  <a:lnTo>
                    <a:pt x="38" y="30"/>
                  </a:lnTo>
                  <a:lnTo>
                    <a:pt x="37" y="32"/>
                  </a:lnTo>
                  <a:lnTo>
                    <a:pt x="37" y="34"/>
                  </a:lnTo>
                  <a:lnTo>
                    <a:pt x="38" y="34"/>
                  </a:lnTo>
                  <a:lnTo>
                    <a:pt x="37" y="36"/>
                  </a:lnTo>
                  <a:lnTo>
                    <a:pt x="35" y="38"/>
                  </a:lnTo>
                  <a:lnTo>
                    <a:pt x="35" y="38"/>
                  </a:lnTo>
                  <a:lnTo>
                    <a:pt x="33" y="38"/>
                  </a:lnTo>
                  <a:lnTo>
                    <a:pt x="33" y="39"/>
                  </a:lnTo>
                  <a:lnTo>
                    <a:pt x="31" y="41"/>
                  </a:lnTo>
                  <a:lnTo>
                    <a:pt x="31" y="43"/>
                  </a:lnTo>
                  <a:lnTo>
                    <a:pt x="29" y="43"/>
                  </a:lnTo>
                  <a:lnTo>
                    <a:pt x="27" y="43"/>
                  </a:lnTo>
                  <a:lnTo>
                    <a:pt x="26" y="47"/>
                  </a:lnTo>
                  <a:lnTo>
                    <a:pt x="22" y="48"/>
                  </a:lnTo>
                  <a:lnTo>
                    <a:pt x="20" y="50"/>
                  </a:lnTo>
                  <a:lnTo>
                    <a:pt x="18" y="50"/>
                  </a:lnTo>
                  <a:lnTo>
                    <a:pt x="17" y="52"/>
                  </a:lnTo>
                  <a:lnTo>
                    <a:pt x="15" y="52"/>
                  </a:lnTo>
                  <a:lnTo>
                    <a:pt x="13" y="54"/>
                  </a:lnTo>
                  <a:lnTo>
                    <a:pt x="13" y="56"/>
                  </a:lnTo>
                  <a:lnTo>
                    <a:pt x="13" y="58"/>
                  </a:lnTo>
                  <a:lnTo>
                    <a:pt x="13" y="59"/>
                  </a:lnTo>
                  <a:lnTo>
                    <a:pt x="15" y="61"/>
                  </a:lnTo>
                  <a:lnTo>
                    <a:pt x="15" y="61"/>
                  </a:lnTo>
                  <a:lnTo>
                    <a:pt x="15" y="63"/>
                  </a:lnTo>
                  <a:lnTo>
                    <a:pt x="15" y="65"/>
                  </a:lnTo>
                  <a:lnTo>
                    <a:pt x="13" y="67"/>
                  </a:lnTo>
                  <a:lnTo>
                    <a:pt x="11" y="67"/>
                  </a:lnTo>
                  <a:lnTo>
                    <a:pt x="9" y="70"/>
                  </a:lnTo>
                  <a:lnTo>
                    <a:pt x="8" y="70"/>
                  </a:lnTo>
                  <a:lnTo>
                    <a:pt x="6" y="72"/>
                  </a:lnTo>
                  <a:lnTo>
                    <a:pt x="4" y="74"/>
                  </a:lnTo>
                  <a:lnTo>
                    <a:pt x="0" y="76"/>
                  </a:lnTo>
                  <a:lnTo>
                    <a:pt x="0" y="76"/>
                  </a:lnTo>
                  <a:lnTo>
                    <a:pt x="0" y="76"/>
                  </a:lnTo>
                  <a:lnTo>
                    <a:pt x="2" y="77"/>
                  </a:lnTo>
                  <a:lnTo>
                    <a:pt x="2" y="77"/>
                  </a:lnTo>
                  <a:lnTo>
                    <a:pt x="2" y="79"/>
                  </a:lnTo>
                  <a:lnTo>
                    <a:pt x="4" y="79"/>
                  </a:lnTo>
                  <a:lnTo>
                    <a:pt x="8" y="77"/>
                  </a:lnTo>
                  <a:lnTo>
                    <a:pt x="11" y="76"/>
                  </a:lnTo>
                  <a:lnTo>
                    <a:pt x="18" y="70"/>
                  </a:lnTo>
                  <a:lnTo>
                    <a:pt x="20" y="68"/>
                  </a:lnTo>
                  <a:lnTo>
                    <a:pt x="22" y="67"/>
                  </a:lnTo>
                  <a:lnTo>
                    <a:pt x="27" y="65"/>
                  </a:lnTo>
                  <a:lnTo>
                    <a:pt x="29" y="63"/>
                  </a:lnTo>
                  <a:lnTo>
                    <a:pt x="31" y="61"/>
                  </a:lnTo>
                  <a:lnTo>
                    <a:pt x="29" y="61"/>
                  </a:lnTo>
                  <a:lnTo>
                    <a:pt x="31" y="59"/>
                  </a:lnTo>
                  <a:lnTo>
                    <a:pt x="31" y="59"/>
                  </a:lnTo>
                  <a:lnTo>
                    <a:pt x="31" y="59"/>
                  </a:lnTo>
                  <a:lnTo>
                    <a:pt x="37" y="56"/>
                  </a:lnTo>
                  <a:lnTo>
                    <a:pt x="37" y="56"/>
                  </a:lnTo>
                  <a:lnTo>
                    <a:pt x="38" y="56"/>
                  </a:lnTo>
                  <a:lnTo>
                    <a:pt x="38" y="56"/>
                  </a:lnTo>
                  <a:lnTo>
                    <a:pt x="40" y="56"/>
                  </a:lnTo>
                  <a:lnTo>
                    <a:pt x="40" y="56"/>
                  </a:lnTo>
                  <a:lnTo>
                    <a:pt x="42" y="56"/>
                  </a:lnTo>
                  <a:lnTo>
                    <a:pt x="40" y="58"/>
                  </a:lnTo>
                  <a:lnTo>
                    <a:pt x="42" y="58"/>
                  </a:lnTo>
                  <a:lnTo>
                    <a:pt x="42" y="56"/>
                  </a:lnTo>
                  <a:lnTo>
                    <a:pt x="42" y="56"/>
                  </a:lnTo>
                  <a:lnTo>
                    <a:pt x="42" y="54"/>
                  </a:lnTo>
                  <a:lnTo>
                    <a:pt x="44" y="54"/>
                  </a:lnTo>
                  <a:lnTo>
                    <a:pt x="46" y="52"/>
                  </a:lnTo>
                  <a:lnTo>
                    <a:pt x="47" y="52"/>
                  </a:lnTo>
                  <a:lnTo>
                    <a:pt x="49" y="50"/>
                  </a:lnTo>
                  <a:lnTo>
                    <a:pt x="51" y="48"/>
                  </a:lnTo>
                  <a:lnTo>
                    <a:pt x="51" y="48"/>
                  </a:lnTo>
                  <a:lnTo>
                    <a:pt x="55" y="45"/>
                  </a:lnTo>
                  <a:lnTo>
                    <a:pt x="56" y="43"/>
                  </a:lnTo>
                  <a:lnTo>
                    <a:pt x="58" y="41"/>
                  </a:lnTo>
                  <a:lnTo>
                    <a:pt x="58" y="39"/>
                  </a:lnTo>
                  <a:lnTo>
                    <a:pt x="56" y="39"/>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0" name="Freeform 555"/>
            <p:cNvSpPr/>
            <p:nvPr/>
          </p:nvSpPr>
          <p:spPr bwMode="auto">
            <a:xfrm>
              <a:off x="6008183" y="3270767"/>
              <a:ext cx="28588" cy="45662"/>
            </a:xfrm>
            <a:custGeom>
              <a:avLst/>
              <a:gdLst>
                <a:gd name="T0" fmla="*/ 13 w 14"/>
                <a:gd name="T1" fmla="*/ 22 h 27"/>
                <a:gd name="T2" fmla="*/ 13 w 14"/>
                <a:gd name="T3" fmla="*/ 22 h 27"/>
                <a:gd name="T4" fmla="*/ 13 w 14"/>
                <a:gd name="T5" fmla="*/ 18 h 27"/>
                <a:gd name="T6" fmla="*/ 11 w 14"/>
                <a:gd name="T7" fmla="*/ 16 h 27"/>
                <a:gd name="T8" fmla="*/ 9 w 14"/>
                <a:gd name="T9" fmla="*/ 16 h 27"/>
                <a:gd name="T10" fmla="*/ 9 w 14"/>
                <a:gd name="T11" fmla="*/ 16 h 27"/>
                <a:gd name="T12" fmla="*/ 9 w 14"/>
                <a:gd name="T13" fmla="*/ 16 h 27"/>
                <a:gd name="T14" fmla="*/ 9 w 14"/>
                <a:gd name="T15" fmla="*/ 15 h 27"/>
                <a:gd name="T16" fmla="*/ 7 w 14"/>
                <a:gd name="T17" fmla="*/ 13 h 27"/>
                <a:gd name="T18" fmla="*/ 7 w 14"/>
                <a:gd name="T19" fmla="*/ 11 h 27"/>
                <a:gd name="T20" fmla="*/ 7 w 14"/>
                <a:gd name="T21" fmla="*/ 11 h 27"/>
                <a:gd name="T22" fmla="*/ 7 w 14"/>
                <a:gd name="T23" fmla="*/ 9 h 27"/>
                <a:gd name="T24" fmla="*/ 7 w 14"/>
                <a:gd name="T25" fmla="*/ 9 h 27"/>
                <a:gd name="T26" fmla="*/ 7 w 14"/>
                <a:gd name="T27" fmla="*/ 6 h 27"/>
                <a:gd name="T28" fmla="*/ 7 w 14"/>
                <a:gd name="T29" fmla="*/ 6 h 27"/>
                <a:gd name="T30" fmla="*/ 5 w 14"/>
                <a:gd name="T31" fmla="*/ 6 h 27"/>
                <a:gd name="T32" fmla="*/ 5 w 14"/>
                <a:gd name="T33" fmla="*/ 4 h 27"/>
                <a:gd name="T34" fmla="*/ 5 w 14"/>
                <a:gd name="T35" fmla="*/ 4 h 27"/>
                <a:gd name="T36" fmla="*/ 5 w 14"/>
                <a:gd name="T37" fmla="*/ 2 h 27"/>
                <a:gd name="T38" fmla="*/ 4 w 14"/>
                <a:gd name="T39" fmla="*/ 0 h 27"/>
                <a:gd name="T40" fmla="*/ 4 w 14"/>
                <a:gd name="T41" fmla="*/ 0 h 27"/>
                <a:gd name="T42" fmla="*/ 2 w 14"/>
                <a:gd name="T43" fmla="*/ 0 h 27"/>
                <a:gd name="T44" fmla="*/ 2 w 14"/>
                <a:gd name="T45" fmla="*/ 0 h 27"/>
                <a:gd name="T46" fmla="*/ 2 w 14"/>
                <a:gd name="T47" fmla="*/ 2 h 27"/>
                <a:gd name="T48" fmla="*/ 0 w 14"/>
                <a:gd name="T49" fmla="*/ 4 h 27"/>
                <a:gd name="T50" fmla="*/ 2 w 14"/>
                <a:gd name="T51" fmla="*/ 6 h 27"/>
                <a:gd name="T52" fmla="*/ 2 w 14"/>
                <a:gd name="T53" fmla="*/ 7 h 27"/>
                <a:gd name="T54" fmla="*/ 2 w 14"/>
                <a:gd name="T55" fmla="*/ 7 h 27"/>
                <a:gd name="T56" fmla="*/ 2 w 14"/>
                <a:gd name="T57" fmla="*/ 11 h 27"/>
                <a:gd name="T58" fmla="*/ 4 w 14"/>
                <a:gd name="T59" fmla="*/ 15 h 27"/>
                <a:gd name="T60" fmla="*/ 4 w 14"/>
                <a:gd name="T61" fmla="*/ 16 h 27"/>
                <a:gd name="T62" fmla="*/ 4 w 14"/>
                <a:gd name="T63" fmla="*/ 16 h 27"/>
                <a:gd name="T64" fmla="*/ 4 w 14"/>
                <a:gd name="T65" fmla="*/ 16 h 27"/>
                <a:gd name="T66" fmla="*/ 5 w 14"/>
                <a:gd name="T67" fmla="*/ 16 h 27"/>
                <a:gd name="T68" fmla="*/ 5 w 14"/>
                <a:gd name="T69" fmla="*/ 18 h 27"/>
                <a:gd name="T70" fmla="*/ 7 w 14"/>
                <a:gd name="T71" fmla="*/ 20 h 27"/>
                <a:gd name="T72" fmla="*/ 7 w 14"/>
                <a:gd name="T73" fmla="*/ 20 h 27"/>
                <a:gd name="T74" fmla="*/ 7 w 14"/>
                <a:gd name="T75" fmla="*/ 20 h 27"/>
                <a:gd name="T76" fmla="*/ 7 w 14"/>
                <a:gd name="T77" fmla="*/ 20 h 27"/>
                <a:gd name="T78" fmla="*/ 7 w 14"/>
                <a:gd name="T79" fmla="*/ 20 h 27"/>
                <a:gd name="T80" fmla="*/ 9 w 14"/>
                <a:gd name="T81" fmla="*/ 22 h 27"/>
                <a:gd name="T82" fmla="*/ 9 w 14"/>
                <a:gd name="T83" fmla="*/ 22 h 27"/>
                <a:gd name="T84" fmla="*/ 9 w 14"/>
                <a:gd name="T85" fmla="*/ 22 h 27"/>
                <a:gd name="T86" fmla="*/ 9 w 14"/>
                <a:gd name="T87" fmla="*/ 24 h 27"/>
                <a:gd name="T88" fmla="*/ 9 w 14"/>
                <a:gd name="T89" fmla="*/ 24 h 27"/>
                <a:gd name="T90" fmla="*/ 9 w 14"/>
                <a:gd name="T91" fmla="*/ 25 h 27"/>
                <a:gd name="T92" fmla="*/ 11 w 14"/>
                <a:gd name="T93" fmla="*/ 25 h 27"/>
                <a:gd name="T94" fmla="*/ 11 w 14"/>
                <a:gd name="T95" fmla="*/ 25 h 27"/>
                <a:gd name="T96" fmla="*/ 13 w 14"/>
                <a:gd name="T97" fmla="*/ 25 h 27"/>
                <a:gd name="T98" fmla="*/ 13 w 14"/>
                <a:gd name="T99" fmla="*/ 27 h 27"/>
                <a:gd name="T100" fmla="*/ 13 w 14"/>
                <a:gd name="T101" fmla="*/ 25 h 27"/>
                <a:gd name="T102" fmla="*/ 13 w 14"/>
                <a:gd name="T103" fmla="*/ 25 h 27"/>
                <a:gd name="T104" fmla="*/ 14 w 14"/>
                <a:gd name="T105" fmla="*/ 25 h 27"/>
                <a:gd name="T106" fmla="*/ 14 w 14"/>
                <a:gd name="T107" fmla="*/ 24 h 27"/>
                <a:gd name="T108" fmla="*/ 13 w 14"/>
                <a:gd name="T109" fmla="*/ 22 h 27"/>
                <a:gd name="T110" fmla="*/ 13 w 14"/>
                <a:gd name="T111"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 h="27">
                  <a:moveTo>
                    <a:pt x="13" y="22"/>
                  </a:moveTo>
                  <a:lnTo>
                    <a:pt x="13" y="22"/>
                  </a:lnTo>
                  <a:lnTo>
                    <a:pt x="13" y="18"/>
                  </a:lnTo>
                  <a:lnTo>
                    <a:pt x="11" y="16"/>
                  </a:lnTo>
                  <a:lnTo>
                    <a:pt x="9" y="16"/>
                  </a:lnTo>
                  <a:lnTo>
                    <a:pt x="9" y="16"/>
                  </a:lnTo>
                  <a:lnTo>
                    <a:pt x="9" y="16"/>
                  </a:lnTo>
                  <a:lnTo>
                    <a:pt x="9" y="15"/>
                  </a:lnTo>
                  <a:lnTo>
                    <a:pt x="7" y="13"/>
                  </a:lnTo>
                  <a:lnTo>
                    <a:pt x="7" y="11"/>
                  </a:lnTo>
                  <a:lnTo>
                    <a:pt x="7" y="11"/>
                  </a:lnTo>
                  <a:lnTo>
                    <a:pt x="7" y="9"/>
                  </a:lnTo>
                  <a:lnTo>
                    <a:pt x="7" y="9"/>
                  </a:lnTo>
                  <a:lnTo>
                    <a:pt x="7" y="6"/>
                  </a:lnTo>
                  <a:lnTo>
                    <a:pt x="7" y="6"/>
                  </a:lnTo>
                  <a:lnTo>
                    <a:pt x="5" y="6"/>
                  </a:lnTo>
                  <a:lnTo>
                    <a:pt x="5" y="4"/>
                  </a:lnTo>
                  <a:lnTo>
                    <a:pt x="5" y="4"/>
                  </a:lnTo>
                  <a:lnTo>
                    <a:pt x="5" y="2"/>
                  </a:lnTo>
                  <a:lnTo>
                    <a:pt x="4" y="0"/>
                  </a:lnTo>
                  <a:lnTo>
                    <a:pt x="4" y="0"/>
                  </a:lnTo>
                  <a:lnTo>
                    <a:pt x="2" y="0"/>
                  </a:lnTo>
                  <a:lnTo>
                    <a:pt x="2" y="0"/>
                  </a:lnTo>
                  <a:lnTo>
                    <a:pt x="2" y="2"/>
                  </a:lnTo>
                  <a:lnTo>
                    <a:pt x="0" y="4"/>
                  </a:lnTo>
                  <a:lnTo>
                    <a:pt x="2" y="6"/>
                  </a:lnTo>
                  <a:lnTo>
                    <a:pt x="2" y="7"/>
                  </a:lnTo>
                  <a:lnTo>
                    <a:pt x="2" y="7"/>
                  </a:lnTo>
                  <a:lnTo>
                    <a:pt x="2" y="11"/>
                  </a:lnTo>
                  <a:lnTo>
                    <a:pt x="4" y="15"/>
                  </a:lnTo>
                  <a:lnTo>
                    <a:pt x="4" y="16"/>
                  </a:lnTo>
                  <a:lnTo>
                    <a:pt x="4" y="16"/>
                  </a:lnTo>
                  <a:lnTo>
                    <a:pt x="4" y="16"/>
                  </a:lnTo>
                  <a:lnTo>
                    <a:pt x="5" y="16"/>
                  </a:lnTo>
                  <a:lnTo>
                    <a:pt x="5" y="18"/>
                  </a:lnTo>
                  <a:lnTo>
                    <a:pt x="7" y="20"/>
                  </a:lnTo>
                  <a:lnTo>
                    <a:pt x="7" y="20"/>
                  </a:lnTo>
                  <a:lnTo>
                    <a:pt x="7" y="20"/>
                  </a:lnTo>
                  <a:lnTo>
                    <a:pt x="7" y="20"/>
                  </a:lnTo>
                  <a:lnTo>
                    <a:pt x="7" y="20"/>
                  </a:lnTo>
                  <a:lnTo>
                    <a:pt x="9" y="22"/>
                  </a:lnTo>
                  <a:lnTo>
                    <a:pt x="9" y="22"/>
                  </a:lnTo>
                  <a:lnTo>
                    <a:pt x="9" y="22"/>
                  </a:lnTo>
                  <a:lnTo>
                    <a:pt x="9" y="24"/>
                  </a:lnTo>
                  <a:lnTo>
                    <a:pt x="9" y="24"/>
                  </a:lnTo>
                  <a:lnTo>
                    <a:pt x="9" y="25"/>
                  </a:lnTo>
                  <a:lnTo>
                    <a:pt x="11" y="25"/>
                  </a:lnTo>
                  <a:lnTo>
                    <a:pt x="11" y="25"/>
                  </a:lnTo>
                  <a:lnTo>
                    <a:pt x="13" y="25"/>
                  </a:lnTo>
                  <a:lnTo>
                    <a:pt x="13" y="27"/>
                  </a:lnTo>
                  <a:lnTo>
                    <a:pt x="13" y="25"/>
                  </a:lnTo>
                  <a:lnTo>
                    <a:pt x="13" y="25"/>
                  </a:lnTo>
                  <a:lnTo>
                    <a:pt x="14" y="25"/>
                  </a:lnTo>
                  <a:lnTo>
                    <a:pt x="14" y="24"/>
                  </a:lnTo>
                  <a:lnTo>
                    <a:pt x="13" y="22"/>
                  </a:lnTo>
                  <a:lnTo>
                    <a:pt x="13" y="2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1" name="Freeform 556"/>
            <p:cNvSpPr/>
            <p:nvPr/>
          </p:nvSpPr>
          <p:spPr bwMode="auto">
            <a:xfrm>
              <a:off x="6053107" y="3282604"/>
              <a:ext cx="2043" cy="10147"/>
            </a:xfrm>
            <a:custGeom>
              <a:avLst/>
              <a:gdLst>
                <a:gd name="T0" fmla="*/ 1 w 1"/>
                <a:gd name="T1" fmla="*/ 2 h 6"/>
                <a:gd name="T2" fmla="*/ 1 w 1"/>
                <a:gd name="T3" fmla="*/ 0 h 6"/>
                <a:gd name="T4" fmla="*/ 0 w 1"/>
                <a:gd name="T5" fmla="*/ 2 h 6"/>
                <a:gd name="T6" fmla="*/ 0 w 1"/>
                <a:gd name="T7" fmla="*/ 2 h 6"/>
                <a:gd name="T8" fmla="*/ 0 w 1"/>
                <a:gd name="T9" fmla="*/ 4 h 6"/>
                <a:gd name="T10" fmla="*/ 0 w 1"/>
                <a:gd name="T11" fmla="*/ 4 h 6"/>
                <a:gd name="T12" fmla="*/ 0 w 1"/>
                <a:gd name="T13" fmla="*/ 6 h 6"/>
                <a:gd name="T14" fmla="*/ 0 w 1"/>
                <a:gd name="T15" fmla="*/ 6 h 6"/>
                <a:gd name="T16" fmla="*/ 1 w 1"/>
                <a:gd name="T17" fmla="*/ 6 h 6"/>
                <a:gd name="T18" fmla="*/ 1 w 1"/>
                <a:gd name="T19" fmla="*/ 4 h 6"/>
                <a:gd name="T20" fmla="*/ 1 w 1"/>
                <a:gd name="T21" fmla="*/ 4 h 6"/>
                <a:gd name="T22" fmla="*/ 1 w 1"/>
                <a:gd name="T23" fmla="*/ 4 h 6"/>
                <a:gd name="T24" fmla="*/ 1 w 1"/>
                <a:gd name="T2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6">
                  <a:moveTo>
                    <a:pt x="1" y="2"/>
                  </a:moveTo>
                  <a:lnTo>
                    <a:pt x="1" y="0"/>
                  </a:lnTo>
                  <a:lnTo>
                    <a:pt x="0" y="2"/>
                  </a:lnTo>
                  <a:lnTo>
                    <a:pt x="0" y="2"/>
                  </a:lnTo>
                  <a:lnTo>
                    <a:pt x="0" y="4"/>
                  </a:lnTo>
                  <a:lnTo>
                    <a:pt x="0" y="4"/>
                  </a:lnTo>
                  <a:lnTo>
                    <a:pt x="0" y="6"/>
                  </a:lnTo>
                  <a:lnTo>
                    <a:pt x="0" y="6"/>
                  </a:lnTo>
                  <a:lnTo>
                    <a:pt x="1" y="6"/>
                  </a:lnTo>
                  <a:lnTo>
                    <a:pt x="1" y="4"/>
                  </a:lnTo>
                  <a:lnTo>
                    <a:pt x="1" y="4"/>
                  </a:lnTo>
                  <a:lnTo>
                    <a:pt x="1" y="4"/>
                  </a:lnTo>
                  <a:lnTo>
                    <a:pt x="1"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2" name="Freeform 557"/>
            <p:cNvSpPr/>
            <p:nvPr/>
          </p:nvSpPr>
          <p:spPr bwMode="auto">
            <a:xfrm>
              <a:off x="6059233" y="3297825"/>
              <a:ext cx="4084" cy="3382"/>
            </a:xfrm>
            <a:custGeom>
              <a:avLst/>
              <a:gdLst>
                <a:gd name="T0" fmla="*/ 0 w 2"/>
                <a:gd name="T1" fmla="*/ 0 h 2"/>
                <a:gd name="T2" fmla="*/ 0 w 2"/>
                <a:gd name="T3" fmla="*/ 0 h 2"/>
                <a:gd name="T4" fmla="*/ 0 w 2"/>
                <a:gd name="T5" fmla="*/ 0 h 2"/>
                <a:gd name="T6" fmla="*/ 0 w 2"/>
                <a:gd name="T7" fmla="*/ 2 h 2"/>
                <a:gd name="T8" fmla="*/ 0 w 2"/>
                <a:gd name="T9" fmla="*/ 2 h 2"/>
                <a:gd name="T10" fmla="*/ 0 w 2"/>
                <a:gd name="T11" fmla="*/ 2 h 2"/>
                <a:gd name="T12" fmla="*/ 2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0"/>
                  </a:lnTo>
                  <a:lnTo>
                    <a:pt x="0" y="2"/>
                  </a:lnTo>
                  <a:lnTo>
                    <a:pt x="0" y="2"/>
                  </a:lnTo>
                  <a:lnTo>
                    <a:pt x="0" y="2"/>
                  </a:lnTo>
                  <a:lnTo>
                    <a:pt x="2"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3" name="Freeform 558"/>
            <p:cNvSpPr/>
            <p:nvPr/>
          </p:nvSpPr>
          <p:spPr bwMode="auto">
            <a:xfrm>
              <a:off x="6240973" y="3228487"/>
              <a:ext cx="22463" cy="18603"/>
            </a:xfrm>
            <a:custGeom>
              <a:avLst/>
              <a:gdLst>
                <a:gd name="T0" fmla="*/ 11 w 11"/>
                <a:gd name="T1" fmla="*/ 2 h 11"/>
                <a:gd name="T2" fmla="*/ 11 w 11"/>
                <a:gd name="T3" fmla="*/ 0 h 11"/>
                <a:gd name="T4" fmla="*/ 9 w 11"/>
                <a:gd name="T5" fmla="*/ 2 h 11"/>
                <a:gd name="T6" fmla="*/ 7 w 11"/>
                <a:gd name="T7" fmla="*/ 2 h 11"/>
                <a:gd name="T8" fmla="*/ 7 w 11"/>
                <a:gd name="T9" fmla="*/ 2 h 11"/>
                <a:gd name="T10" fmla="*/ 5 w 11"/>
                <a:gd name="T11" fmla="*/ 0 h 11"/>
                <a:gd name="T12" fmla="*/ 5 w 11"/>
                <a:gd name="T13" fmla="*/ 2 h 11"/>
                <a:gd name="T14" fmla="*/ 2 w 11"/>
                <a:gd name="T15" fmla="*/ 3 h 11"/>
                <a:gd name="T16" fmla="*/ 0 w 11"/>
                <a:gd name="T17" fmla="*/ 7 h 11"/>
                <a:gd name="T18" fmla="*/ 0 w 11"/>
                <a:gd name="T19" fmla="*/ 9 h 11"/>
                <a:gd name="T20" fmla="*/ 0 w 11"/>
                <a:gd name="T21" fmla="*/ 9 h 11"/>
                <a:gd name="T22" fmla="*/ 2 w 11"/>
                <a:gd name="T23" fmla="*/ 9 h 11"/>
                <a:gd name="T24" fmla="*/ 2 w 11"/>
                <a:gd name="T25" fmla="*/ 11 h 11"/>
                <a:gd name="T26" fmla="*/ 5 w 11"/>
                <a:gd name="T27" fmla="*/ 11 h 11"/>
                <a:gd name="T28" fmla="*/ 5 w 11"/>
                <a:gd name="T29" fmla="*/ 11 h 11"/>
                <a:gd name="T30" fmla="*/ 7 w 11"/>
                <a:gd name="T31" fmla="*/ 9 h 11"/>
                <a:gd name="T32" fmla="*/ 9 w 11"/>
                <a:gd name="T33" fmla="*/ 9 h 11"/>
                <a:gd name="T34" fmla="*/ 11 w 11"/>
                <a:gd name="T35" fmla="*/ 9 h 11"/>
                <a:gd name="T36" fmla="*/ 11 w 11"/>
                <a:gd name="T37" fmla="*/ 5 h 11"/>
                <a:gd name="T38" fmla="*/ 11 w 11"/>
                <a:gd name="T39" fmla="*/ 3 h 11"/>
                <a:gd name="T40" fmla="*/ 11 w 11"/>
                <a:gd name="T41" fmla="*/ 3 h 11"/>
                <a:gd name="T42" fmla="*/ 11 w 11"/>
                <a:gd name="T43" fmla="*/ 3 h 11"/>
                <a:gd name="T44" fmla="*/ 11 w 11"/>
                <a:gd name="T4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11">
                  <a:moveTo>
                    <a:pt x="11" y="2"/>
                  </a:moveTo>
                  <a:lnTo>
                    <a:pt x="11" y="0"/>
                  </a:lnTo>
                  <a:lnTo>
                    <a:pt x="9" y="2"/>
                  </a:lnTo>
                  <a:lnTo>
                    <a:pt x="7" y="2"/>
                  </a:lnTo>
                  <a:lnTo>
                    <a:pt x="7" y="2"/>
                  </a:lnTo>
                  <a:lnTo>
                    <a:pt x="5" y="0"/>
                  </a:lnTo>
                  <a:lnTo>
                    <a:pt x="5" y="2"/>
                  </a:lnTo>
                  <a:lnTo>
                    <a:pt x="2" y="3"/>
                  </a:lnTo>
                  <a:lnTo>
                    <a:pt x="0" y="7"/>
                  </a:lnTo>
                  <a:lnTo>
                    <a:pt x="0" y="9"/>
                  </a:lnTo>
                  <a:lnTo>
                    <a:pt x="0" y="9"/>
                  </a:lnTo>
                  <a:lnTo>
                    <a:pt x="2" y="9"/>
                  </a:lnTo>
                  <a:lnTo>
                    <a:pt x="2" y="11"/>
                  </a:lnTo>
                  <a:lnTo>
                    <a:pt x="5" y="11"/>
                  </a:lnTo>
                  <a:lnTo>
                    <a:pt x="5" y="11"/>
                  </a:lnTo>
                  <a:lnTo>
                    <a:pt x="7" y="9"/>
                  </a:lnTo>
                  <a:lnTo>
                    <a:pt x="9" y="9"/>
                  </a:lnTo>
                  <a:lnTo>
                    <a:pt x="11" y="9"/>
                  </a:lnTo>
                  <a:lnTo>
                    <a:pt x="11" y="5"/>
                  </a:lnTo>
                  <a:lnTo>
                    <a:pt x="11" y="3"/>
                  </a:lnTo>
                  <a:lnTo>
                    <a:pt x="11" y="3"/>
                  </a:lnTo>
                  <a:lnTo>
                    <a:pt x="11" y="3"/>
                  </a:lnTo>
                  <a:lnTo>
                    <a:pt x="11"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4" name="Freeform 559"/>
            <p:cNvSpPr/>
            <p:nvPr/>
          </p:nvSpPr>
          <p:spPr bwMode="auto">
            <a:xfrm>
              <a:off x="6269561" y="3206502"/>
              <a:ext cx="30631" cy="15221"/>
            </a:xfrm>
            <a:custGeom>
              <a:avLst/>
              <a:gdLst>
                <a:gd name="T0" fmla="*/ 15 w 15"/>
                <a:gd name="T1" fmla="*/ 2 h 9"/>
                <a:gd name="T2" fmla="*/ 15 w 15"/>
                <a:gd name="T3" fmla="*/ 0 h 9"/>
                <a:gd name="T4" fmla="*/ 13 w 15"/>
                <a:gd name="T5" fmla="*/ 0 h 9"/>
                <a:gd name="T6" fmla="*/ 11 w 15"/>
                <a:gd name="T7" fmla="*/ 0 h 9"/>
                <a:gd name="T8" fmla="*/ 6 w 15"/>
                <a:gd name="T9" fmla="*/ 4 h 9"/>
                <a:gd name="T10" fmla="*/ 6 w 15"/>
                <a:gd name="T11" fmla="*/ 4 h 9"/>
                <a:gd name="T12" fmla="*/ 6 w 15"/>
                <a:gd name="T13" fmla="*/ 4 h 9"/>
                <a:gd name="T14" fmla="*/ 2 w 15"/>
                <a:gd name="T15" fmla="*/ 6 h 9"/>
                <a:gd name="T16" fmla="*/ 0 w 15"/>
                <a:gd name="T17" fmla="*/ 6 h 9"/>
                <a:gd name="T18" fmla="*/ 0 w 15"/>
                <a:gd name="T19" fmla="*/ 7 h 9"/>
                <a:gd name="T20" fmla="*/ 0 w 15"/>
                <a:gd name="T21" fmla="*/ 7 h 9"/>
                <a:gd name="T22" fmla="*/ 0 w 15"/>
                <a:gd name="T23" fmla="*/ 7 h 9"/>
                <a:gd name="T24" fmla="*/ 2 w 15"/>
                <a:gd name="T25" fmla="*/ 9 h 9"/>
                <a:gd name="T26" fmla="*/ 4 w 15"/>
                <a:gd name="T27" fmla="*/ 7 h 9"/>
                <a:gd name="T28" fmla="*/ 4 w 15"/>
                <a:gd name="T29" fmla="*/ 9 h 9"/>
                <a:gd name="T30" fmla="*/ 4 w 15"/>
                <a:gd name="T31" fmla="*/ 9 h 9"/>
                <a:gd name="T32" fmla="*/ 6 w 15"/>
                <a:gd name="T33" fmla="*/ 7 h 9"/>
                <a:gd name="T34" fmla="*/ 6 w 15"/>
                <a:gd name="T35" fmla="*/ 6 h 9"/>
                <a:gd name="T36" fmla="*/ 8 w 15"/>
                <a:gd name="T37" fmla="*/ 6 h 9"/>
                <a:gd name="T38" fmla="*/ 8 w 15"/>
                <a:gd name="T39" fmla="*/ 7 h 9"/>
                <a:gd name="T40" fmla="*/ 10 w 15"/>
                <a:gd name="T41" fmla="*/ 7 h 9"/>
                <a:gd name="T42" fmla="*/ 11 w 15"/>
                <a:gd name="T43" fmla="*/ 7 h 9"/>
                <a:gd name="T44" fmla="*/ 11 w 15"/>
                <a:gd name="T45" fmla="*/ 6 h 9"/>
                <a:gd name="T46" fmla="*/ 13 w 15"/>
                <a:gd name="T47" fmla="*/ 4 h 9"/>
                <a:gd name="T48" fmla="*/ 10 w 15"/>
                <a:gd name="T49" fmla="*/ 6 h 9"/>
                <a:gd name="T50" fmla="*/ 11 w 15"/>
                <a:gd name="T51" fmla="*/ 4 h 9"/>
                <a:gd name="T52" fmla="*/ 15 w 15"/>
                <a:gd name="T5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9">
                  <a:moveTo>
                    <a:pt x="15" y="2"/>
                  </a:moveTo>
                  <a:lnTo>
                    <a:pt x="15" y="0"/>
                  </a:lnTo>
                  <a:lnTo>
                    <a:pt x="13" y="0"/>
                  </a:lnTo>
                  <a:lnTo>
                    <a:pt x="11" y="0"/>
                  </a:lnTo>
                  <a:lnTo>
                    <a:pt x="6" y="4"/>
                  </a:lnTo>
                  <a:lnTo>
                    <a:pt x="6" y="4"/>
                  </a:lnTo>
                  <a:lnTo>
                    <a:pt x="6" y="4"/>
                  </a:lnTo>
                  <a:lnTo>
                    <a:pt x="2" y="6"/>
                  </a:lnTo>
                  <a:lnTo>
                    <a:pt x="0" y="6"/>
                  </a:lnTo>
                  <a:lnTo>
                    <a:pt x="0" y="7"/>
                  </a:lnTo>
                  <a:lnTo>
                    <a:pt x="0" y="7"/>
                  </a:lnTo>
                  <a:lnTo>
                    <a:pt x="0" y="7"/>
                  </a:lnTo>
                  <a:lnTo>
                    <a:pt x="2" y="9"/>
                  </a:lnTo>
                  <a:lnTo>
                    <a:pt x="4" y="7"/>
                  </a:lnTo>
                  <a:lnTo>
                    <a:pt x="4" y="9"/>
                  </a:lnTo>
                  <a:lnTo>
                    <a:pt x="4" y="9"/>
                  </a:lnTo>
                  <a:lnTo>
                    <a:pt x="6" y="7"/>
                  </a:lnTo>
                  <a:lnTo>
                    <a:pt x="6" y="6"/>
                  </a:lnTo>
                  <a:lnTo>
                    <a:pt x="8" y="6"/>
                  </a:lnTo>
                  <a:lnTo>
                    <a:pt x="8" y="7"/>
                  </a:lnTo>
                  <a:lnTo>
                    <a:pt x="10" y="7"/>
                  </a:lnTo>
                  <a:lnTo>
                    <a:pt x="11" y="7"/>
                  </a:lnTo>
                  <a:lnTo>
                    <a:pt x="11" y="6"/>
                  </a:lnTo>
                  <a:lnTo>
                    <a:pt x="13" y="4"/>
                  </a:lnTo>
                  <a:lnTo>
                    <a:pt x="10" y="6"/>
                  </a:lnTo>
                  <a:lnTo>
                    <a:pt x="11" y="4"/>
                  </a:lnTo>
                  <a:lnTo>
                    <a:pt x="15"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5" name="Freeform 560"/>
            <p:cNvSpPr/>
            <p:nvPr/>
          </p:nvSpPr>
          <p:spPr bwMode="auto">
            <a:xfrm>
              <a:off x="6093948" y="3167605"/>
              <a:ext cx="6127" cy="15221"/>
            </a:xfrm>
            <a:custGeom>
              <a:avLst/>
              <a:gdLst>
                <a:gd name="T0" fmla="*/ 3 w 3"/>
                <a:gd name="T1" fmla="*/ 9 h 9"/>
                <a:gd name="T2" fmla="*/ 3 w 3"/>
                <a:gd name="T3" fmla="*/ 9 h 9"/>
                <a:gd name="T4" fmla="*/ 3 w 3"/>
                <a:gd name="T5" fmla="*/ 5 h 9"/>
                <a:gd name="T6" fmla="*/ 3 w 3"/>
                <a:gd name="T7" fmla="*/ 3 h 9"/>
                <a:gd name="T8" fmla="*/ 3 w 3"/>
                <a:gd name="T9" fmla="*/ 3 h 9"/>
                <a:gd name="T10" fmla="*/ 3 w 3"/>
                <a:gd name="T11" fmla="*/ 3 h 9"/>
                <a:gd name="T12" fmla="*/ 3 w 3"/>
                <a:gd name="T13" fmla="*/ 1 h 9"/>
                <a:gd name="T14" fmla="*/ 3 w 3"/>
                <a:gd name="T15" fmla="*/ 1 h 9"/>
                <a:gd name="T16" fmla="*/ 1 w 3"/>
                <a:gd name="T17" fmla="*/ 3 h 9"/>
                <a:gd name="T18" fmla="*/ 1 w 3"/>
                <a:gd name="T19" fmla="*/ 5 h 9"/>
                <a:gd name="T20" fmla="*/ 0 w 3"/>
                <a:gd name="T21" fmla="*/ 3 h 9"/>
                <a:gd name="T22" fmla="*/ 1 w 3"/>
                <a:gd name="T23" fmla="*/ 1 h 9"/>
                <a:gd name="T24" fmla="*/ 1 w 3"/>
                <a:gd name="T25" fmla="*/ 0 h 9"/>
                <a:gd name="T26" fmla="*/ 1 w 3"/>
                <a:gd name="T27" fmla="*/ 0 h 9"/>
                <a:gd name="T28" fmla="*/ 0 w 3"/>
                <a:gd name="T29" fmla="*/ 0 h 9"/>
                <a:gd name="T30" fmla="*/ 0 w 3"/>
                <a:gd name="T31" fmla="*/ 3 h 9"/>
                <a:gd name="T32" fmla="*/ 0 w 3"/>
                <a:gd name="T33" fmla="*/ 5 h 9"/>
                <a:gd name="T34" fmla="*/ 0 w 3"/>
                <a:gd name="T35" fmla="*/ 9 h 9"/>
                <a:gd name="T36" fmla="*/ 0 w 3"/>
                <a:gd name="T37" fmla="*/ 9 h 9"/>
                <a:gd name="T38" fmla="*/ 1 w 3"/>
                <a:gd name="T39" fmla="*/ 9 h 9"/>
                <a:gd name="T40" fmla="*/ 3 w 3"/>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9">
                  <a:moveTo>
                    <a:pt x="3" y="9"/>
                  </a:moveTo>
                  <a:lnTo>
                    <a:pt x="3" y="9"/>
                  </a:lnTo>
                  <a:lnTo>
                    <a:pt x="3" y="5"/>
                  </a:lnTo>
                  <a:lnTo>
                    <a:pt x="3" y="3"/>
                  </a:lnTo>
                  <a:lnTo>
                    <a:pt x="3" y="3"/>
                  </a:lnTo>
                  <a:lnTo>
                    <a:pt x="3" y="3"/>
                  </a:lnTo>
                  <a:lnTo>
                    <a:pt x="3" y="1"/>
                  </a:lnTo>
                  <a:lnTo>
                    <a:pt x="3" y="1"/>
                  </a:lnTo>
                  <a:lnTo>
                    <a:pt x="1" y="3"/>
                  </a:lnTo>
                  <a:lnTo>
                    <a:pt x="1" y="5"/>
                  </a:lnTo>
                  <a:lnTo>
                    <a:pt x="0" y="3"/>
                  </a:lnTo>
                  <a:lnTo>
                    <a:pt x="1" y="1"/>
                  </a:lnTo>
                  <a:lnTo>
                    <a:pt x="1" y="0"/>
                  </a:lnTo>
                  <a:lnTo>
                    <a:pt x="1" y="0"/>
                  </a:lnTo>
                  <a:lnTo>
                    <a:pt x="0" y="0"/>
                  </a:lnTo>
                  <a:lnTo>
                    <a:pt x="0" y="3"/>
                  </a:lnTo>
                  <a:lnTo>
                    <a:pt x="0" y="5"/>
                  </a:lnTo>
                  <a:lnTo>
                    <a:pt x="0" y="9"/>
                  </a:lnTo>
                  <a:lnTo>
                    <a:pt x="0" y="9"/>
                  </a:lnTo>
                  <a:lnTo>
                    <a:pt x="1" y="9"/>
                  </a:lnTo>
                  <a:lnTo>
                    <a:pt x="3" y="9"/>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6" name="Freeform 561"/>
            <p:cNvSpPr/>
            <p:nvPr/>
          </p:nvSpPr>
          <p:spPr bwMode="auto">
            <a:xfrm>
              <a:off x="6095989" y="3187899"/>
              <a:ext cx="4084" cy="13529"/>
            </a:xfrm>
            <a:custGeom>
              <a:avLst/>
              <a:gdLst>
                <a:gd name="T0" fmla="*/ 2 w 2"/>
                <a:gd name="T1" fmla="*/ 8 h 8"/>
                <a:gd name="T2" fmla="*/ 2 w 2"/>
                <a:gd name="T3" fmla="*/ 8 h 8"/>
                <a:gd name="T4" fmla="*/ 2 w 2"/>
                <a:gd name="T5" fmla="*/ 6 h 8"/>
                <a:gd name="T6" fmla="*/ 2 w 2"/>
                <a:gd name="T7" fmla="*/ 6 h 8"/>
                <a:gd name="T8" fmla="*/ 2 w 2"/>
                <a:gd name="T9" fmla="*/ 2 h 8"/>
                <a:gd name="T10" fmla="*/ 2 w 2"/>
                <a:gd name="T11" fmla="*/ 2 h 8"/>
                <a:gd name="T12" fmla="*/ 2 w 2"/>
                <a:gd name="T13" fmla="*/ 0 h 8"/>
                <a:gd name="T14" fmla="*/ 0 w 2"/>
                <a:gd name="T15" fmla="*/ 0 h 8"/>
                <a:gd name="T16" fmla="*/ 0 w 2"/>
                <a:gd name="T17" fmla="*/ 0 h 8"/>
                <a:gd name="T18" fmla="*/ 0 w 2"/>
                <a:gd name="T19" fmla="*/ 2 h 8"/>
                <a:gd name="T20" fmla="*/ 0 w 2"/>
                <a:gd name="T21" fmla="*/ 2 h 8"/>
                <a:gd name="T22" fmla="*/ 0 w 2"/>
                <a:gd name="T23" fmla="*/ 2 h 8"/>
                <a:gd name="T24" fmla="*/ 0 w 2"/>
                <a:gd name="T25" fmla="*/ 8 h 8"/>
                <a:gd name="T26" fmla="*/ 2 w 2"/>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8">
                  <a:moveTo>
                    <a:pt x="2" y="8"/>
                  </a:moveTo>
                  <a:lnTo>
                    <a:pt x="2" y="8"/>
                  </a:lnTo>
                  <a:lnTo>
                    <a:pt x="2" y="6"/>
                  </a:lnTo>
                  <a:lnTo>
                    <a:pt x="2" y="6"/>
                  </a:lnTo>
                  <a:lnTo>
                    <a:pt x="2" y="2"/>
                  </a:lnTo>
                  <a:lnTo>
                    <a:pt x="2" y="2"/>
                  </a:lnTo>
                  <a:lnTo>
                    <a:pt x="2" y="0"/>
                  </a:lnTo>
                  <a:lnTo>
                    <a:pt x="0" y="0"/>
                  </a:lnTo>
                  <a:lnTo>
                    <a:pt x="0" y="0"/>
                  </a:lnTo>
                  <a:lnTo>
                    <a:pt x="0" y="2"/>
                  </a:lnTo>
                  <a:lnTo>
                    <a:pt x="0" y="2"/>
                  </a:lnTo>
                  <a:lnTo>
                    <a:pt x="0" y="2"/>
                  </a:lnTo>
                  <a:lnTo>
                    <a:pt x="0" y="8"/>
                  </a:lnTo>
                  <a:lnTo>
                    <a:pt x="2" y="8"/>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7" name="Freeform 562"/>
            <p:cNvSpPr/>
            <p:nvPr/>
          </p:nvSpPr>
          <p:spPr bwMode="auto">
            <a:xfrm>
              <a:off x="6112325" y="3184516"/>
              <a:ext cx="2043" cy="6765"/>
            </a:xfrm>
            <a:custGeom>
              <a:avLst/>
              <a:gdLst>
                <a:gd name="T0" fmla="*/ 0 w 1"/>
                <a:gd name="T1" fmla="*/ 4 h 4"/>
                <a:gd name="T2" fmla="*/ 1 w 1"/>
                <a:gd name="T3" fmla="*/ 2 h 4"/>
                <a:gd name="T4" fmla="*/ 1 w 1"/>
                <a:gd name="T5" fmla="*/ 2 h 4"/>
                <a:gd name="T6" fmla="*/ 1 w 1"/>
                <a:gd name="T7" fmla="*/ 0 h 4"/>
                <a:gd name="T8" fmla="*/ 0 w 1"/>
                <a:gd name="T9" fmla="*/ 2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lnTo>
                    <a:pt x="1" y="2"/>
                  </a:lnTo>
                  <a:lnTo>
                    <a:pt x="1" y="2"/>
                  </a:lnTo>
                  <a:lnTo>
                    <a:pt x="1" y="0"/>
                  </a:lnTo>
                  <a:lnTo>
                    <a:pt x="0" y="2"/>
                  </a:lnTo>
                  <a:lnTo>
                    <a:pt x="0"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8" name="Rectangle 563"/>
            <p:cNvSpPr>
              <a:spLocks noChangeArrowheads="1"/>
            </p:cNvSpPr>
            <p:nvPr/>
          </p:nvSpPr>
          <p:spPr bwMode="auto">
            <a:xfrm>
              <a:off x="6114368" y="3182826"/>
              <a:ext cx="2043" cy="1692"/>
            </a:xfrm>
            <a:prstGeom prst="rect">
              <a:avLst/>
            </a:pr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9" name="Freeform 564"/>
            <p:cNvSpPr/>
            <p:nvPr/>
          </p:nvSpPr>
          <p:spPr bwMode="auto">
            <a:xfrm>
              <a:off x="6108241" y="3194663"/>
              <a:ext cx="4084" cy="3382"/>
            </a:xfrm>
            <a:custGeom>
              <a:avLst/>
              <a:gdLst>
                <a:gd name="T0" fmla="*/ 2 w 2"/>
                <a:gd name="T1" fmla="*/ 0 h 2"/>
                <a:gd name="T2" fmla="*/ 0 w 2"/>
                <a:gd name="T3" fmla="*/ 0 h 2"/>
                <a:gd name="T4" fmla="*/ 0 w 2"/>
                <a:gd name="T5" fmla="*/ 2 h 2"/>
                <a:gd name="T6" fmla="*/ 0 w 2"/>
                <a:gd name="T7" fmla="*/ 2 h 2"/>
                <a:gd name="T8" fmla="*/ 0 w 2"/>
                <a:gd name="T9" fmla="*/ 2 h 2"/>
                <a:gd name="T10" fmla="*/ 2 w 2"/>
                <a:gd name="T11" fmla="*/ 2 h 2"/>
                <a:gd name="T12" fmla="*/ 2 w 2"/>
                <a:gd name="T13" fmla="*/ 2 h 2"/>
                <a:gd name="T14" fmla="*/ 2 w 2"/>
                <a:gd name="T15" fmla="*/ 0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0" y="0"/>
                  </a:lnTo>
                  <a:lnTo>
                    <a:pt x="0" y="2"/>
                  </a:lnTo>
                  <a:lnTo>
                    <a:pt x="0" y="2"/>
                  </a:lnTo>
                  <a:lnTo>
                    <a:pt x="0" y="2"/>
                  </a:lnTo>
                  <a:lnTo>
                    <a:pt x="2" y="2"/>
                  </a:lnTo>
                  <a:lnTo>
                    <a:pt x="2" y="2"/>
                  </a:lnTo>
                  <a:lnTo>
                    <a:pt x="2" y="0"/>
                  </a:lnTo>
                  <a:lnTo>
                    <a:pt x="2" y="0"/>
                  </a:lnTo>
                  <a:lnTo>
                    <a:pt x="2"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0" name="Freeform 565"/>
            <p:cNvSpPr/>
            <p:nvPr/>
          </p:nvSpPr>
          <p:spPr bwMode="auto">
            <a:xfrm>
              <a:off x="6100073" y="3221722"/>
              <a:ext cx="4084" cy="6765"/>
            </a:xfrm>
            <a:custGeom>
              <a:avLst/>
              <a:gdLst>
                <a:gd name="T0" fmla="*/ 0 w 2"/>
                <a:gd name="T1" fmla="*/ 0 h 4"/>
                <a:gd name="T2" fmla="*/ 0 w 2"/>
                <a:gd name="T3" fmla="*/ 0 h 4"/>
                <a:gd name="T4" fmla="*/ 0 w 2"/>
                <a:gd name="T5" fmla="*/ 2 h 4"/>
                <a:gd name="T6" fmla="*/ 0 w 2"/>
                <a:gd name="T7" fmla="*/ 2 h 4"/>
                <a:gd name="T8" fmla="*/ 0 w 2"/>
                <a:gd name="T9" fmla="*/ 4 h 4"/>
                <a:gd name="T10" fmla="*/ 0 w 2"/>
                <a:gd name="T11" fmla="*/ 4 h 4"/>
                <a:gd name="T12" fmla="*/ 2 w 2"/>
                <a:gd name="T13" fmla="*/ 4 h 4"/>
                <a:gd name="T14" fmla="*/ 2 w 2"/>
                <a:gd name="T15" fmla="*/ 0 h 4"/>
                <a:gd name="T16" fmla="*/ 2 w 2"/>
                <a:gd name="T17" fmla="*/ 0 h 4"/>
                <a:gd name="T18" fmla="*/ 0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0"/>
                  </a:lnTo>
                  <a:lnTo>
                    <a:pt x="0" y="2"/>
                  </a:lnTo>
                  <a:lnTo>
                    <a:pt x="0" y="2"/>
                  </a:lnTo>
                  <a:lnTo>
                    <a:pt x="0" y="4"/>
                  </a:lnTo>
                  <a:lnTo>
                    <a:pt x="0" y="4"/>
                  </a:lnTo>
                  <a:lnTo>
                    <a:pt x="2" y="4"/>
                  </a:lnTo>
                  <a:lnTo>
                    <a:pt x="2" y="0"/>
                  </a:lnTo>
                  <a:lnTo>
                    <a:pt x="2"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1" name="Freeform 566"/>
            <p:cNvSpPr/>
            <p:nvPr/>
          </p:nvSpPr>
          <p:spPr bwMode="auto">
            <a:xfrm>
              <a:off x="6100073" y="3243708"/>
              <a:ext cx="4084" cy="5074"/>
            </a:xfrm>
            <a:custGeom>
              <a:avLst/>
              <a:gdLst>
                <a:gd name="T0" fmla="*/ 0 w 2"/>
                <a:gd name="T1" fmla="*/ 3 h 3"/>
                <a:gd name="T2" fmla="*/ 0 w 2"/>
                <a:gd name="T3" fmla="*/ 3 h 3"/>
                <a:gd name="T4" fmla="*/ 2 w 2"/>
                <a:gd name="T5" fmla="*/ 3 h 3"/>
                <a:gd name="T6" fmla="*/ 2 w 2"/>
                <a:gd name="T7" fmla="*/ 2 h 3"/>
                <a:gd name="T8" fmla="*/ 2 w 2"/>
                <a:gd name="T9" fmla="*/ 0 h 3"/>
                <a:gd name="T10" fmla="*/ 2 w 2"/>
                <a:gd name="T11" fmla="*/ 0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0" y="3"/>
                  </a:lnTo>
                  <a:lnTo>
                    <a:pt x="2" y="3"/>
                  </a:lnTo>
                  <a:lnTo>
                    <a:pt x="2" y="2"/>
                  </a:lnTo>
                  <a:lnTo>
                    <a:pt x="2" y="0"/>
                  </a:lnTo>
                  <a:lnTo>
                    <a:pt x="2" y="0"/>
                  </a:lnTo>
                  <a:lnTo>
                    <a:pt x="0" y="3"/>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2" name="Freeform 567"/>
            <p:cNvSpPr/>
            <p:nvPr/>
          </p:nvSpPr>
          <p:spPr bwMode="auto">
            <a:xfrm>
              <a:off x="6004099" y="3103340"/>
              <a:ext cx="8168" cy="1692"/>
            </a:xfrm>
            <a:custGeom>
              <a:avLst/>
              <a:gdLst>
                <a:gd name="T0" fmla="*/ 4 w 4"/>
                <a:gd name="T1" fmla="*/ 1 h 1"/>
                <a:gd name="T2" fmla="*/ 4 w 4"/>
                <a:gd name="T3" fmla="*/ 0 h 1"/>
                <a:gd name="T4" fmla="*/ 4 w 4"/>
                <a:gd name="T5" fmla="*/ 0 h 1"/>
                <a:gd name="T6" fmla="*/ 2 w 4"/>
                <a:gd name="T7" fmla="*/ 0 h 1"/>
                <a:gd name="T8" fmla="*/ 2 w 4"/>
                <a:gd name="T9" fmla="*/ 0 h 1"/>
                <a:gd name="T10" fmla="*/ 0 w 4"/>
                <a:gd name="T11" fmla="*/ 0 h 1"/>
                <a:gd name="T12" fmla="*/ 2 w 4"/>
                <a:gd name="T13" fmla="*/ 0 h 1"/>
                <a:gd name="T14" fmla="*/ 2 w 4"/>
                <a:gd name="T15" fmla="*/ 0 h 1"/>
                <a:gd name="T16" fmla="*/ 2 w 4"/>
                <a:gd name="T17" fmla="*/ 1 h 1"/>
                <a:gd name="T18" fmla="*/ 4 w 4"/>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
                  <a:moveTo>
                    <a:pt x="4" y="1"/>
                  </a:moveTo>
                  <a:lnTo>
                    <a:pt x="4" y="0"/>
                  </a:lnTo>
                  <a:lnTo>
                    <a:pt x="4" y="0"/>
                  </a:lnTo>
                  <a:lnTo>
                    <a:pt x="2" y="0"/>
                  </a:lnTo>
                  <a:lnTo>
                    <a:pt x="2" y="0"/>
                  </a:lnTo>
                  <a:lnTo>
                    <a:pt x="0" y="0"/>
                  </a:lnTo>
                  <a:lnTo>
                    <a:pt x="2" y="0"/>
                  </a:lnTo>
                  <a:lnTo>
                    <a:pt x="2" y="0"/>
                  </a:lnTo>
                  <a:lnTo>
                    <a:pt x="2" y="1"/>
                  </a:lnTo>
                  <a:lnTo>
                    <a:pt x="4" y="1"/>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3" name="Freeform 568"/>
            <p:cNvSpPr/>
            <p:nvPr/>
          </p:nvSpPr>
          <p:spPr bwMode="auto">
            <a:xfrm>
              <a:off x="5971427" y="3001870"/>
              <a:ext cx="14295" cy="11839"/>
            </a:xfrm>
            <a:custGeom>
              <a:avLst/>
              <a:gdLst>
                <a:gd name="T0" fmla="*/ 3 w 7"/>
                <a:gd name="T1" fmla="*/ 5 h 7"/>
                <a:gd name="T2" fmla="*/ 3 w 7"/>
                <a:gd name="T3" fmla="*/ 7 h 7"/>
                <a:gd name="T4" fmla="*/ 5 w 7"/>
                <a:gd name="T5" fmla="*/ 7 h 7"/>
                <a:gd name="T6" fmla="*/ 7 w 7"/>
                <a:gd name="T7" fmla="*/ 7 h 7"/>
                <a:gd name="T8" fmla="*/ 7 w 7"/>
                <a:gd name="T9" fmla="*/ 5 h 7"/>
                <a:gd name="T10" fmla="*/ 5 w 7"/>
                <a:gd name="T11" fmla="*/ 5 h 7"/>
                <a:gd name="T12" fmla="*/ 5 w 7"/>
                <a:gd name="T13" fmla="*/ 5 h 7"/>
                <a:gd name="T14" fmla="*/ 3 w 7"/>
                <a:gd name="T15" fmla="*/ 4 h 7"/>
                <a:gd name="T16" fmla="*/ 3 w 7"/>
                <a:gd name="T17" fmla="*/ 4 h 7"/>
                <a:gd name="T18" fmla="*/ 3 w 7"/>
                <a:gd name="T19" fmla="*/ 2 h 7"/>
                <a:gd name="T20" fmla="*/ 2 w 7"/>
                <a:gd name="T21" fmla="*/ 2 h 7"/>
                <a:gd name="T22" fmla="*/ 2 w 7"/>
                <a:gd name="T23" fmla="*/ 0 h 7"/>
                <a:gd name="T24" fmla="*/ 0 w 7"/>
                <a:gd name="T25" fmla="*/ 0 h 7"/>
                <a:gd name="T26" fmla="*/ 0 w 7"/>
                <a:gd name="T27" fmla="*/ 0 h 7"/>
                <a:gd name="T28" fmla="*/ 2 w 7"/>
                <a:gd name="T29" fmla="*/ 4 h 7"/>
                <a:gd name="T30" fmla="*/ 3 w 7"/>
                <a:gd name="T3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3" y="5"/>
                  </a:moveTo>
                  <a:lnTo>
                    <a:pt x="3" y="7"/>
                  </a:lnTo>
                  <a:lnTo>
                    <a:pt x="5" y="7"/>
                  </a:lnTo>
                  <a:lnTo>
                    <a:pt x="7" y="7"/>
                  </a:lnTo>
                  <a:lnTo>
                    <a:pt x="7" y="5"/>
                  </a:lnTo>
                  <a:lnTo>
                    <a:pt x="5" y="5"/>
                  </a:lnTo>
                  <a:lnTo>
                    <a:pt x="5" y="5"/>
                  </a:lnTo>
                  <a:lnTo>
                    <a:pt x="3" y="4"/>
                  </a:lnTo>
                  <a:lnTo>
                    <a:pt x="3" y="4"/>
                  </a:lnTo>
                  <a:lnTo>
                    <a:pt x="3" y="2"/>
                  </a:lnTo>
                  <a:lnTo>
                    <a:pt x="2" y="2"/>
                  </a:lnTo>
                  <a:lnTo>
                    <a:pt x="2" y="0"/>
                  </a:lnTo>
                  <a:lnTo>
                    <a:pt x="0" y="0"/>
                  </a:lnTo>
                  <a:lnTo>
                    <a:pt x="0" y="0"/>
                  </a:lnTo>
                  <a:lnTo>
                    <a:pt x="2" y="4"/>
                  </a:lnTo>
                  <a:lnTo>
                    <a:pt x="3"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4" name="Freeform 569"/>
            <p:cNvSpPr/>
            <p:nvPr/>
          </p:nvSpPr>
          <p:spPr bwMode="auto">
            <a:xfrm>
              <a:off x="5967343" y="3017091"/>
              <a:ext cx="4084" cy="8456"/>
            </a:xfrm>
            <a:custGeom>
              <a:avLst/>
              <a:gdLst>
                <a:gd name="T0" fmla="*/ 2 w 2"/>
                <a:gd name="T1" fmla="*/ 5 h 5"/>
                <a:gd name="T2" fmla="*/ 2 w 2"/>
                <a:gd name="T3" fmla="*/ 4 h 5"/>
                <a:gd name="T4" fmla="*/ 2 w 2"/>
                <a:gd name="T5" fmla="*/ 2 h 5"/>
                <a:gd name="T6" fmla="*/ 2 w 2"/>
                <a:gd name="T7" fmla="*/ 2 h 5"/>
                <a:gd name="T8" fmla="*/ 2 w 2"/>
                <a:gd name="T9" fmla="*/ 0 h 5"/>
                <a:gd name="T10" fmla="*/ 0 w 2"/>
                <a:gd name="T11" fmla="*/ 2 h 5"/>
                <a:gd name="T12" fmla="*/ 2 w 2"/>
                <a:gd name="T13" fmla="*/ 2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lnTo>
                    <a:pt x="2" y="4"/>
                  </a:lnTo>
                  <a:lnTo>
                    <a:pt x="2" y="2"/>
                  </a:lnTo>
                  <a:lnTo>
                    <a:pt x="2" y="2"/>
                  </a:lnTo>
                  <a:lnTo>
                    <a:pt x="2" y="0"/>
                  </a:lnTo>
                  <a:lnTo>
                    <a:pt x="0" y="2"/>
                  </a:lnTo>
                  <a:lnTo>
                    <a:pt x="2" y="2"/>
                  </a:lnTo>
                  <a:lnTo>
                    <a:pt x="2" y="5"/>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5" name="Freeform 570"/>
            <p:cNvSpPr/>
            <p:nvPr/>
          </p:nvSpPr>
          <p:spPr bwMode="auto">
            <a:xfrm>
              <a:off x="5975511" y="3023856"/>
              <a:ext cx="2043" cy="5074"/>
            </a:xfrm>
            <a:custGeom>
              <a:avLst/>
              <a:gdLst>
                <a:gd name="T0" fmla="*/ 0 w 1"/>
                <a:gd name="T1" fmla="*/ 0 h 3"/>
                <a:gd name="T2" fmla="*/ 0 w 1"/>
                <a:gd name="T3" fmla="*/ 1 h 3"/>
                <a:gd name="T4" fmla="*/ 0 w 1"/>
                <a:gd name="T5" fmla="*/ 3 h 3"/>
                <a:gd name="T6" fmla="*/ 1 w 1"/>
                <a:gd name="T7" fmla="*/ 3 h 3"/>
                <a:gd name="T8" fmla="*/ 1 w 1"/>
                <a:gd name="T9" fmla="*/ 1 h 3"/>
                <a:gd name="T10" fmla="*/ 1 w 1"/>
                <a:gd name="T11" fmla="*/ 1 h 3"/>
                <a:gd name="T12" fmla="*/ 1 w 1"/>
                <a:gd name="T13" fmla="*/ 1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1"/>
                  </a:lnTo>
                  <a:lnTo>
                    <a:pt x="0" y="3"/>
                  </a:lnTo>
                  <a:lnTo>
                    <a:pt x="1" y="3"/>
                  </a:lnTo>
                  <a:lnTo>
                    <a:pt x="1" y="1"/>
                  </a:lnTo>
                  <a:lnTo>
                    <a:pt x="1" y="1"/>
                  </a:lnTo>
                  <a:lnTo>
                    <a:pt x="1" y="1"/>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6" name="Freeform 571"/>
            <p:cNvSpPr/>
            <p:nvPr/>
          </p:nvSpPr>
          <p:spPr bwMode="auto">
            <a:xfrm>
              <a:off x="5977552" y="3025546"/>
              <a:ext cx="12252" cy="13529"/>
            </a:xfrm>
            <a:custGeom>
              <a:avLst/>
              <a:gdLst>
                <a:gd name="T0" fmla="*/ 6 w 6"/>
                <a:gd name="T1" fmla="*/ 4 h 8"/>
                <a:gd name="T2" fmla="*/ 4 w 6"/>
                <a:gd name="T3" fmla="*/ 4 h 8"/>
                <a:gd name="T4" fmla="*/ 2 w 6"/>
                <a:gd name="T5" fmla="*/ 0 h 8"/>
                <a:gd name="T6" fmla="*/ 2 w 6"/>
                <a:gd name="T7" fmla="*/ 0 h 8"/>
                <a:gd name="T8" fmla="*/ 0 w 6"/>
                <a:gd name="T9" fmla="*/ 2 h 8"/>
                <a:gd name="T10" fmla="*/ 0 w 6"/>
                <a:gd name="T11" fmla="*/ 2 h 8"/>
                <a:gd name="T12" fmla="*/ 0 w 6"/>
                <a:gd name="T13" fmla="*/ 4 h 8"/>
                <a:gd name="T14" fmla="*/ 0 w 6"/>
                <a:gd name="T15" fmla="*/ 4 h 8"/>
                <a:gd name="T16" fmla="*/ 2 w 6"/>
                <a:gd name="T17" fmla="*/ 4 h 8"/>
                <a:gd name="T18" fmla="*/ 4 w 6"/>
                <a:gd name="T19" fmla="*/ 8 h 8"/>
                <a:gd name="T20" fmla="*/ 6 w 6"/>
                <a:gd name="T21" fmla="*/ 8 h 8"/>
                <a:gd name="T22" fmla="*/ 6 w 6"/>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6" y="4"/>
                  </a:moveTo>
                  <a:lnTo>
                    <a:pt x="4" y="4"/>
                  </a:lnTo>
                  <a:lnTo>
                    <a:pt x="2" y="0"/>
                  </a:lnTo>
                  <a:lnTo>
                    <a:pt x="2" y="0"/>
                  </a:lnTo>
                  <a:lnTo>
                    <a:pt x="0" y="2"/>
                  </a:lnTo>
                  <a:lnTo>
                    <a:pt x="0" y="2"/>
                  </a:lnTo>
                  <a:lnTo>
                    <a:pt x="0" y="4"/>
                  </a:lnTo>
                  <a:lnTo>
                    <a:pt x="0" y="4"/>
                  </a:lnTo>
                  <a:lnTo>
                    <a:pt x="2" y="4"/>
                  </a:lnTo>
                  <a:lnTo>
                    <a:pt x="4" y="8"/>
                  </a:lnTo>
                  <a:lnTo>
                    <a:pt x="6" y="8"/>
                  </a:lnTo>
                  <a:lnTo>
                    <a:pt x="6" y="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7" name="Freeform 572"/>
            <p:cNvSpPr/>
            <p:nvPr/>
          </p:nvSpPr>
          <p:spPr bwMode="auto">
            <a:xfrm>
              <a:off x="5944880" y="2976503"/>
              <a:ext cx="14295" cy="28750"/>
            </a:xfrm>
            <a:custGeom>
              <a:avLst/>
              <a:gdLst>
                <a:gd name="T0" fmla="*/ 2 w 7"/>
                <a:gd name="T1" fmla="*/ 10 h 17"/>
                <a:gd name="T2" fmla="*/ 2 w 7"/>
                <a:gd name="T3" fmla="*/ 10 h 17"/>
                <a:gd name="T4" fmla="*/ 2 w 7"/>
                <a:gd name="T5" fmla="*/ 13 h 17"/>
                <a:gd name="T6" fmla="*/ 2 w 7"/>
                <a:gd name="T7" fmla="*/ 15 h 17"/>
                <a:gd name="T8" fmla="*/ 4 w 7"/>
                <a:gd name="T9" fmla="*/ 17 h 17"/>
                <a:gd name="T10" fmla="*/ 6 w 7"/>
                <a:gd name="T11" fmla="*/ 17 h 17"/>
                <a:gd name="T12" fmla="*/ 7 w 7"/>
                <a:gd name="T13" fmla="*/ 17 h 17"/>
                <a:gd name="T14" fmla="*/ 7 w 7"/>
                <a:gd name="T15" fmla="*/ 15 h 17"/>
                <a:gd name="T16" fmla="*/ 7 w 7"/>
                <a:gd name="T17" fmla="*/ 15 h 17"/>
                <a:gd name="T18" fmla="*/ 7 w 7"/>
                <a:gd name="T19" fmla="*/ 13 h 17"/>
                <a:gd name="T20" fmla="*/ 6 w 7"/>
                <a:gd name="T21" fmla="*/ 8 h 17"/>
                <a:gd name="T22" fmla="*/ 4 w 7"/>
                <a:gd name="T23" fmla="*/ 6 h 17"/>
                <a:gd name="T24" fmla="*/ 2 w 7"/>
                <a:gd name="T25" fmla="*/ 0 h 17"/>
                <a:gd name="T26" fmla="*/ 0 w 7"/>
                <a:gd name="T27" fmla="*/ 0 h 17"/>
                <a:gd name="T28" fmla="*/ 0 w 7"/>
                <a:gd name="T29" fmla="*/ 0 h 17"/>
                <a:gd name="T30" fmla="*/ 0 w 7"/>
                <a:gd name="T31" fmla="*/ 2 h 17"/>
                <a:gd name="T32" fmla="*/ 0 w 7"/>
                <a:gd name="T33" fmla="*/ 4 h 17"/>
                <a:gd name="T34" fmla="*/ 0 w 7"/>
                <a:gd name="T35" fmla="*/ 8 h 17"/>
                <a:gd name="T36" fmla="*/ 2 w 7"/>
                <a:gd name="T3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7">
                  <a:moveTo>
                    <a:pt x="2" y="10"/>
                  </a:moveTo>
                  <a:lnTo>
                    <a:pt x="2" y="10"/>
                  </a:lnTo>
                  <a:lnTo>
                    <a:pt x="2" y="13"/>
                  </a:lnTo>
                  <a:lnTo>
                    <a:pt x="2" y="15"/>
                  </a:lnTo>
                  <a:lnTo>
                    <a:pt x="4" y="17"/>
                  </a:lnTo>
                  <a:lnTo>
                    <a:pt x="6" y="17"/>
                  </a:lnTo>
                  <a:lnTo>
                    <a:pt x="7" y="17"/>
                  </a:lnTo>
                  <a:lnTo>
                    <a:pt x="7" y="15"/>
                  </a:lnTo>
                  <a:lnTo>
                    <a:pt x="7" y="15"/>
                  </a:lnTo>
                  <a:lnTo>
                    <a:pt x="7" y="13"/>
                  </a:lnTo>
                  <a:lnTo>
                    <a:pt x="6" y="8"/>
                  </a:lnTo>
                  <a:lnTo>
                    <a:pt x="4" y="6"/>
                  </a:lnTo>
                  <a:lnTo>
                    <a:pt x="2" y="0"/>
                  </a:lnTo>
                  <a:lnTo>
                    <a:pt x="0" y="0"/>
                  </a:lnTo>
                  <a:lnTo>
                    <a:pt x="0" y="0"/>
                  </a:lnTo>
                  <a:lnTo>
                    <a:pt x="0" y="2"/>
                  </a:lnTo>
                  <a:lnTo>
                    <a:pt x="0" y="4"/>
                  </a:lnTo>
                  <a:lnTo>
                    <a:pt x="0" y="8"/>
                  </a:lnTo>
                  <a:lnTo>
                    <a:pt x="2" y="1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8" name="Freeform 573"/>
            <p:cNvSpPr/>
            <p:nvPr/>
          </p:nvSpPr>
          <p:spPr bwMode="auto">
            <a:xfrm>
              <a:off x="5977552" y="3035693"/>
              <a:ext cx="0" cy="5074"/>
            </a:xfrm>
            <a:custGeom>
              <a:avLst/>
              <a:gdLst>
                <a:gd name="T0" fmla="*/ 0 h 3"/>
                <a:gd name="T1" fmla="*/ 2 h 3"/>
                <a:gd name="T2" fmla="*/ 2 h 3"/>
                <a:gd name="T3" fmla="*/ 3 h 3"/>
                <a:gd name="T4" fmla="*/ 0 h 3"/>
              </a:gdLst>
              <a:ahLst/>
              <a:cxnLst>
                <a:cxn ang="0">
                  <a:pos x="0" y="T0"/>
                </a:cxn>
                <a:cxn ang="0">
                  <a:pos x="0" y="T1"/>
                </a:cxn>
                <a:cxn ang="0">
                  <a:pos x="0" y="T2"/>
                </a:cxn>
                <a:cxn ang="0">
                  <a:pos x="0" y="T3"/>
                </a:cxn>
                <a:cxn ang="0">
                  <a:pos x="0" y="T4"/>
                </a:cxn>
              </a:cxnLst>
              <a:rect l="0" t="0" r="r" b="b"/>
              <a:pathLst>
                <a:path h="3">
                  <a:moveTo>
                    <a:pt x="0" y="0"/>
                  </a:moveTo>
                  <a:lnTo>
                    <a:pt x="0" y="2"/>
                  </a:lnTo>
                  <a:lnTo>
                    <a:pt x="0" y="2"/>
                  </a:lnTo>
                  <a:lnTo>
                    <a:pt x="0" y="3"/>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69" name="Freeform 574"/>
            <p:cNvSpPr/>
            <p:nvPr/>
          </p:nvSpPr>
          <p:spPr bwMode="auto">
            <a:xfrm>
              <a:off x="5989804" y="3039076"/>
              <a:ext cx="0" cy="1692"/>
            </a:xfrm>
            <a:custGeom>
              <a:avLst/>
              <a:gdLst>
                <a:gd name="T0" fmla="*/ 0 h 1"/>
                <a:gd name="T1" fmla="*/ 1 h 1"/>
                <a:gd name="T2" fmla="*/ 1 h 1"/>
                <a:gd name="T3" fmla="*/ 1 h 1"/>
                <a:gd name="T4" fmla="*/ 1 h 1"/>
                <a:gd name="T5" fmla="*/ 1 h 1"/>
                <a:gd name="T6" fmla="*/ 0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0"/>
                  </a:moveTo>
                  <a:lnTo>
                    <a:pt x="0" y="1"/>
                  </a:lnTo>
                  <a:lnTo>
                    <a:pt x="0" y="1"/>
                  </a:lnTo>
                  <a:lnTo>
                    <a:pt x="0" y="1"/>
                  </a:lnTo>
                  <a:lnTo>
                    <a:pt x="0" y="1"/>
                  </a:lnTo>
                  <a:lnTo>
                    <a:pt x="0" y="1"/>
                  </a:lnTo>
                  <a:lnTo>
                    <a:pt x="0" y="0"/>
                  </a:lnTo>
                  <a:lnTo>
                    <a:pt x="0" y="0"/>
                  </a:lnTo>
                  <a:lnTo>
                    <a:pt x="0" y="0"/>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0" name="Freeform 575"/>
            <p:cNvSpPr/>
            <p:nvPr/>
          </p:nvSpPr>
          <p:spPr bwMode="auto">
            <a:xfrm>
              <a:off x="6000015" y="3020473"/>
              <a:ext cx="18379" cy="18603"/>
            </a:xfrm>
            <a:custGeom>
              <a:avLst/>
              <a:gdLst>
                <a:gd name="T0" fmla="*/ 6 w 9"/>
                <a:gd name="T1" fmla="*/ 7 h 11"/>
                <a:gd name="T2" fmla="*/ 8 w 9"/>
                <a:gd name="T3" fmla="*/ 9 h 11"/>
                <a:gd name="T4" fmla="*/ 9 w 9"/>
                <a:gd name="T5" fmla="*/ 11 h 11"/>
                <a:gd name="T6" fmla="*/ 9 w 9"/>
                <a:gd name="T7" fmla="*/ 11 h 11"/>
                <a:gd name="T8" fmla="*/ 9 w 9"/>
                <a:gd name="T9" fmla="*/ 7 h 11"/>
                <a:gd name="T10" fmla="*/ 9 w 9"/>
                <a:gd name="T11" fmla="*/ 7 h 11"/>
                <a:gd name="T12" fmla="*/ 8 w 9"/>
                <a:gd name="T13" fmla="*/ 7 h 11"/>
                <a:gd name="T14" fmla="*/ 8 w 9"/>
                <a:gd name="T15" fmla="*/ 5 h 11"/>
                <a:gd name="T16" fmla="*/ 6 w 9"/>
                <a:gd name="T17" fmla="*/ 3 h 11"/>
                <a:gd name="T18" fmla="*/ 0 w 9"/>
                <a:gd name="T19" fmla="*/ 0 h 11"/>
                <a:gd name="T20" fmla="*/ 2 w 9"/>
                <a:gd name="T21" fmla="*/ 2 h 11"/>
                <a:gd name="T22" fmla="*/ 2 w 9"/>
                <a:gd name="T23" fmla="*/ 3 h 11"/>
                <a:gd name="T24" fmla="*/ 6 w 9"/>
                <a:gd name="T2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1">
                  <a:moveTo>
                    <a:pt x="6" y="7"/>
                  </a:moveTo>
                  <a:lnTo>
                    <a:pt x="8" y="9"/>
                  </a:lnTo>
                  <a:lnTo>
                    <a:pt x="9" y="11"/>
                  </a:lnTo>
                  <a:lnTo>
                    <a:pt x="9" y="11"/>
                  </a:lnTo>
                  <a:lnTo>
                    <a:pt x="9" y="7"/>
                  </a:lnTo>
                  <a:lnTo>
                    <a:pt x="9" y="7"/>
                  </a:lnTo>
                  <a:lnTo>
                    <a:pt x="8" y="7"/>
                  </a:lnTo>
                  <a:lnTo>
                    <a:pt x="8" y="5"/>
                  </a:lnTo>
                  <a:lnTo>
                    <a:pt x="6" y="3"/>
                  </a:lnTo>
                  <a:lnTo>
                    <a:pt x="0" y="0"/>
                  </a:lnTo>
                  <a:lnTo>
                    <a:pt x="2" y="2"/>
                  </a:lnTo>
                  <a:lnTo>
                    <a:pt x="2" y="3"/>
                  </a:lnTo>
                  <a:lnTo>
                    <a:pt x="6"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1" name="Freeform 576"/>
            <p:cNvSpPr/>
            <p:nvPr/>
          </p:nvSpPr>
          <p:spPr bwMode="auto">
            <a:xfrm>
              <a:off x="6034728" y="3035693"/>
              <a:ext cx="10211" cy="23676"/>
            </a:xfrm>
            <a:custGeom>
              <a:avLst/>
              <a:gdLst>
                <a:gd name="T0" fmla="*/ 3 w 5"/>
                <a:gd name="T1" fmla="*/ 14 h 14"/>
                <a:gd name="T2" fmla="*/ 5 w 5"/>
                <a:gd name="T3" fmla="*/ 14 h 14"/>
                <a:gd name="T4" fmla="*/ 5 w 5"/>
                <a:gd name="T5" fmla="*/ 13 h 14"/>
                <a:gd name="T6" fmla="*/ 5 w 5"/>
                <a:gd name="T7" fmla="*/ 13 h 14"/>
                <a:gd name="T8" fmla="*/ 3 w 5"/>
                <a:gd name="T9" fmla="*/ 13 h 14"/>
                <a:gd name="T10" fmla="*/ 3 w 5"/>
                <a:gd name="T11" fmla="*/ 11 h 14"/>
                <a:gd name="T12" fmla="*/ 3 w 5"/>
                <a:gd name="T13" fmla="*/ 9 h 14"/>
                <a:gd name="T14" fmla="*/ 3 w 5"/>
                <a:gd name="T15" fmla="*/ 7 h 14"/>
                <a:gd name="T16" fmla="*/ 1 w 5"/>
                <a:gd name="T17" fmla="*/ 5 h 14"/>
                <a:gd name="T18" fmla="*/ 1 w 5"/>
                <a:gd name="T19" fmla="*/ 3 h 14"/>
                <a:gd name="T20" fmla="*/ 1 w 5"/>
                <a:gd name="T21" fmla="*/ 2 h 14"/>
                <a:gd name="T22" fmla="*/ 1 w 5"/>
                <a:gd name="T23" fmla="*/ 0 h 14"/>
                <a:gd name="T24" fmla="*/ 0 w 5"/>
                <a:gd name="T25" fmla="*/ 0 h 14"/>
                <a:gd name="T26" fmla="*/ 0 w 5"/>
                <a:gd name="T27" fmla="*/ 2 h 14"/>
                <a:gd name="T28" fmla="*/ 0 w 5"/>
                <a:gd name="T29" fmla="*/ 2 h 14"/>
                <a:gd name="T30" fmla="*/ 0 w 5"/>
                <a:gd name="T31" fmla="*/ 3 h 14"/>
                <a:gd name="T32" fmla="*/ 0 w 5"/>
                <a:gd name="T33" fmla="*/ 5 h 14"/>
                <a:gd name="T34" fmla="*/ 1 w 5"/>
                <a:gd name="T35" fmla="*/ 11 h 14"/>
                <a:gd name="T36" fmla="*/ 3 w 5"/>
                <a:gd name="T37" fmla="*/ 13 h 14"/>
                <a:gd name="T38" fmla="*/ 3 w 5"/>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14">
                  <a:moveTo>
                    <a:pt x="3" y="14"/>
                  </a:moveTo>
                  <a:lnTo>
                    <a:pt x="5" y="14"/>
                  </a:lnTo>
                  <a:lnTo>
                    <a:pt x="5" y="13"/>
                  </a:lnTo>
                  <a:lnTo>
                    <a:pt x="5" y="13"/>
                  </a:lnTo>
                  <a:lnTo>
                    <a:pt x="3" y="13"/>
                  </a:lnTo>
                  <a:lnTo>
                    <a:pt x="3" y="11"/>
                  </a:lnTo>
                  <a:lnTo>
                    <a:pt x="3" y="9"/>
                  </a:lnTo>
                  <a:lnTo>
                    <a:pt x="3" y="7"/>
                  </a:lnTo>
                  <a:lnTo>
                    <a:pt x="1" y="5"/>
                  </a:lnTo>
                  <a:lnTo>
                    <a:pt x="1" y="3"/>
                  </a:lnTo>
                  <a:lnTo>
                    <a:pt x="1" y="2"/>
                  </a:lnTo>
                  <a:lnTo>
                    <a:pt x="1" y="0"/>
                  </a:lnTo>
                  <a:lnTo>
                    <a:pt x="0" y="0"/>
                  </a:lnTo>
                  <a:lnTo>
                    <a:pt x="0" y="2"/>
                  </a:lnTo>
                  <a:lnTo>
                    <a:pt x="0" y="2"/>
                  </a:lnTo>
                  <a:lnTo>
                    <a:pt x="0" y="3"/>
                  </a:lnTo>
                  <a:lnTo>
                    <a:pt x="0" y="5"/>
                  </a:lnTo>
                  <a:lnTo>
                    <a:pt x="1" y="11"/>
                  </a:lnTo>
                  <a:lnTo>
                    <a:pt x="3" y="13"/>
                  </a:lnTo>
                  <a:lnTo>
                    <a:pt x="3" y="14"/>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2" name="Freeform 577"/>
            <p:cNvSpPr/>
            <p:nvPr/>
          </p:nvSpPr>
          <p:spPr bwMode="auto">
            <a:xfrm>
              <a:off x="6022476" y="3047532"/>
              <a:ext cx="4084" cy="3382"/>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0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0"/>
                  </a:lnTo>
                  <a:lnTo>
                    <a:pt x="2" y="0"/>
                  </a:lnTo>
                  <a:lnTo>
                    <a:pt x="0" y="0"/>
                  </a:lnTo>
                  <a:lnTo>
                    <a:pt x="0" y="0"/>
                  </a:lnTo>
                  <a:lnTo>
                    <a:pt x="2" y="2"/>
                  </a:lnTo>
                  <a:lnTo>
                    <a:pt x="2"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3" name="Freeform 578"/>
            <p:cNvSpPr/>
            <p:nvPr/>
          </p:nvSpPr>
          <p:spPr bwMode="auto">
            <a:xfrm>
              <a:off x="6012267" y="3054297"/>
              <a:ext cx="22463" cy="11839"/>
            </a:xfrm>
            <a:custGeom>
              <a:avLst/>
              <a:gdLst>
                <a:gd name="T0" fmla="*/ 7 w 11"/>
                <a:gd name="T1" fmla="*/ 2 h 7"/>
                <a:gd name="T2" fmla="*/ 3 w 11"/>
                <a:gd name="T3" fmla="*/ 2 h 7"/>
                <a:gd name="T4" fmla="*/ 2 w 11"/>
                <a:gd name="T5" fmla="*/ 2 h 7"/>
                <a:gd name="T6" fmla="*/ 2 w 11"/>
                <a:gd name="T7" fmla="*/ 0 h 7"/>
                <a:gd name="T8" fmla="*/ 0 w 11"/>
                <a:gd name="T9" fmla="*/ 0 h 7"/>
                <a:gd name="T10" fmla="*/ 0 w 11"/>
                <a:gd name="T11" fmla="*/ 2 h 7"/>
                <a:gd name="T12" fmla="*/ 0 w 11"/>
                <a:gd name="T13" fmla="*/ 2 h 7"/>
                <a:gd name="T14" fmla="*/ 0 w 11"/>
                <a:gd name="T15" fmla="*/ 3 h 7"/>
                <a:gd name="T16" fmla="*/ 2 w 11"/>
                <a:gd name="T17" fmla="*/ 5 h 7"/>
                <a:gd name="T18" fmla="*/ 2 w 11"/>
                <a:gd name="T19" fmla="*/ 7 h 7"/>
                <a:gd name="T20" fmla="*/ 5 w 11"/>
                <a:gd name="T21" fmla="*/ 5 h 7"/>
                <a:gd name="T22" fmla="*/ 7 w 11"/>
                <a:gd name="T23" fmla="*/ 7 h 7"/>
                <a:gd name="T24" fmla="*/ 9 w 11"/>
                <a:gd name="T25" fmla="*/ 7 h 7"/>
                <a:gd name="T26" fmla="*/ 11 w 11"/>
                <a:gd name="T27" fmla="*/ 7 h 7"/>
                <a:gd name="T28" fmla="*/ 11 w 11"/>
                <a:gd name="T29" fmla="*/ 5 h 7"/>
                <a:gd name="T30" fmla="*/ 9 w 11"/>
                <a:gd name="T31" fmla="*/ 5 h 7"/>
                <a:gd name="T32" fmla="*/ 9 w 11"/>
                <a:gd name="T33" fmla="*/ 3 h 7"/>
                <a:gd name="T34" fmla="*/ 7 w 11"/>
                <a:gd name="T35" fmla="*/ 2 h 7"/>
                <a:gd name="T36" fmla="*/ 7 w 11"/>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7">
                  <a:moveTo>
                    <a:pt x="7" y="2"/>
                  </a:moveTo>
                  <a:lnTo>
                    <a:pt x="3" y="2"/>
                  </a:lnTo>
                  <a:lnTo>
                    <a:pt x="2" y="2"/>
                  </a:lnTo>
                  <a:lnTo>
                    <a:pt x="2" y="0"/>
                  </a:lnTo>
                  <a:lnTo>
                    <a:pt x="0" y="0"/>
                  </a:lnTo>
                  <a:lnTo>
                    <a:pt x="0" y="2"/>
                  </a:lnTo>
                  <a:lnTo>
                    <a:pt x="0" y="2"/>
                  </a:lnTo>
                  <a:lnTo>
                    <a:pt x="0" y="3"/>
                  </a:lnTo>
                  <a:lnTo>
                    <a:pt x="2" y="5"/>
                  </a:lnTo>
                  <a:lnTo>
                    <a:pt x="2" y="7"/>
                  </a:lnTo>
                  <a:lnTo>
                    <a:pt x="5" y="5"/>
                  </a:lnTo>
                  <a:lnTo>
                    <a:pt x="7" y="7"/>
                  </a:lnTo>
                  <a:lnTo>
                    <a:pt x="9" y="7"/>
                  </a:lnTo>
                  <a:lnTo>
                    <a:pt x="11" y="7"/>
                  </a:lnTo>
                  <a:lnTo>
                    <a:pt x="11" y="5"/>
                  </a:lnTo>
                  <a:lnTo>
                    <a:pt x="9" y="5"/>
                  </a:lnTo>
                  <a:lnTo>
                    <a:pt x="9" y="3"/>
                  </a:lnTo>
                  <a:lnTo>
                    <a:pt x="7" y="2"/>
                  </a:lnTo>
                  <a:lnTo>
                    <a:pt x="7" y="2"/>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4" name="Freeform 579"/>
            <p:cNvSpPr/>
            <p:nvPr/>
          </p:nvSpPr>
          <p:spPr bwMode="auto">
            <a:xfrm>
              <a:off x="6036771" y="3072899"/>
              <a:ext cx="16336" cy="15221"/>
            </a:xfrm>
            <a:custGeom>
              <a:avLst/>
              <a:gdLst>
                <a:gd name="T0" fmla="*/ 8 w 8"/>
                <a:gd name="T1" fmla="*/ 7 h 9"/>
                <a:gd name="T2" fmla="*/ 8 w 8"/>
                <a:gd name="T3" fmla="*/ 5 h 9"/>
                <a:gd name="T4" fmla="*/ 6 w 8"/>
                <a:gd name="T5" fmla="*/ 5 h 9"/>
                <a:gd name="T6" fmla="*/ 6 w 8"/>
                <a:gd name="T7" fmla="*/ 3 h 9"/>
                <a:gd name="T8" fmla="*/ 2 w 8"/>
                <a:gd name="T9" fmla="*/ 1 h 9"/>
                <a:gd name="T10" fmla="*/ 2 w 8"/>
                <a:gd name="T11" fmla="*/ 0 h 9"/>
                <a:gd name="T12" fmla="*/ 0 w 8"/>
                <a:gd name="T13" fmla="*/ 0 h 9"/>
                <a:gd name="T14" fmla="*/ 2 w 8"/>
                <a:gd name="T15" fmla="*/ 3 h 9"/>
                <a:gd name="T16" fmla="*/ 2 w 8"/>
                <a:gd name="T17" fmla="*/ 3 h 9"/>
                <a:gd name="T18" fmla="*/ 4 w 8"/>
                <a:gd name="T19" fmla="*/ 5 h 9"/>
                <a:gd name="T20" fmla="*/ 4 w 8"/>
                <a:gd name="T21" fmla="*/ 7 h 9"/>
                <a:gd name="T22" fmla="*/ 6 w 8"/>
                <a:gd name="T23" fmla="*/ 9 h 9"/>
                <a:gd name="T24" fmla="*/ 8 w 8"/>
                <a:gd name="T25" fmla="*/ 7 h 9"/>
                <a:gd name="T26" fmla="*/ 8 w 8"/>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7"/>
                  </a:moveTo>
                  <a:lnTo>
                    <a:pt x="8" y="5"/>
                  </a:lnTo>
                  <a:lnTo>
                    <a:pt x="6" y="5"/>
                  </a:lnTo>
                  <a:lnTo>
                    <a:pt x="6" y="3"/>
                  </a:lnTo>
                  <a:lnTo>
                    <a:pt x="2" y="1"/>
                  </a:lnTo>
                  <a:lnTo>
                    <a:pt x="2" y="0"/>
                  </a:lnTo>
                  <a:lnTo>
                    <a:pt x="0" y="0"/>
                  </a:lnTo>
                  <a:lnTo>
                    <a:pt x="2" y="3"/>
                  </a:lnTo>
                  <a:lnTo>
                    <a:pt x="2" y="3"/>
                  </a:lnTo>
                  <a:lnTo>
                    <a:pt x="4" y="5"/>
                  </a:lnTo>
                  <a:lnTo>
                    <a:pt x="4" y="7"/>
                  </a:lnTo>
                  <a:lnTo>
                    <a:pt x="6" y="9"/>
                  </a:lnTo>
                  <a:lnTo>
                    <a:pt x="8" y="7"/>
                  </a:lnTo>
                  <a:lnTo>
                    <a:pt x="8" y="7"/>
                  </a:lnTo>
                  <a:close/>
                </a:path>
              </a:pathLst>
            </a:custGeom>
            <a:grpFill/>
            <a:ln>
              <a:noFill/>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5" name="Freeform 582"/>
            <p:cNvSpPr/>
            <p:nvPr/>
          </p:nvSpPr>
          <p:spPr bwMode="auto">
            <a:xfrm>
              <a:off x="2924737" y="2239152"/>
              <a:ext cx="4084" cy="338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2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2" y="2"/>
                  </a:lnTo>
                  <a:lnTo>
                    <a:pt x="2" y="2"/>
                  </a:lnTo>
                  <a:lnTo>
                    <a:pt x="2" y="2"/>
                  </a:lnTo>
                  <a:lnTo>
                    <a:pt x="0"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6" name="Freeform 583"/>
            <p:cNvSpPr/>
            <p:nvPr/>
          </p:nvSpPr>
          <p:spPr bwMode="auto">
            <a:xfrm>
              <a:off x="2934946" y="2239152"/>
              <a:ext cx="4084" cy="0"/>
            </a:xfrm>
            <a:custGeom>
              <a:avLst/>
              <a:gdLst>
                <a:gd name="T0" fmla="*/ 0 w 2"/>
                <a:gd name="T1" fmla="*/ 0 w 2"/>
                <a:gd name="T2" fmla="*/ 0 w 2"/>
                <a:gd name="T3" fmla="*/ 2 w 2"/>
                <a:gd name="T4" fmla="*/ 2 w 2"/>
                <a:gd name="T5" fmla="*/ 2 w 2"/>
                <a:gd name="T6" fmla="*/ 2 w 2"/>
                <a:gd name="T7" fmla="*/ 0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0" y="0"/>
                  </a:lnTo>
                  <a:lnTo>
                    <a:pt x="0" y="0"/>
                  </a:lnTo>
                  <a:lnTo>
                    <a:pt x="2" y="0"/>
                  </a:lnTo>
                  <a:lnTo>
                    <a:pt x="2" y="0"/>
                  </a:lnTo>
                  <a:lnTo>
                    <a:pt x="2" y="0"/>
                  </a:lnTo>
                  <a:lnTo>
                    <a:pt x="2"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7" name="Freeform 584"/>
            <p:cNvSpPr/>
            <p:nvPr/>
          </p:nvSpPr>
          <p:spPr bwMode="auto">
            <a:xfrm>
              <a:off x="2957409" y="2254372"/>
              <a:ext cx="12252" cy="3382"/>
            </a:xfrm>
            <a:custGeom>
              <a:avLst/>
              <a:gdLst>
                <a:gd name="T0" fmla="*/ 0 w 6"/>
                <a:gd name="T1" fmla="*/ 0 h 2"/>
                <a:gd name="T2" fmla="*/ 0 w 6"/>
                <a:gd name="T3" fmla="*/ 0 h 2"/>
                <a:gd name="T4" fmla="*/ 0 w 6"/>
                <a:gd name="T5" fmla="*/ 0 h 2"/>
                <a:gd name="T6" fmla="*/ 2 w 6"/>
                <a:gd name="T7" fmla="*/ 0 h 2"/>
                <a:gd name="T8" fmla="*/ 2 w 6"/>
                <a:gd name="T9" fmla="*/ 2 h 2"/>
                <a:gd name="T10" fmla="*/ 4 w 6"/>
                <a:gd name="T11" fmla="*/ 0 h 2"/>
                <a:gd name="T12" fmla="*/ 6 w 6"/>
                <a:gd name="T13" fmla="*/ 0 h 2"/>
                <a:gd name="T14" fmla="*/ 4 w 6"/>
                <a:gd name="T15" fmla="*/ 0 h 2"/>
                <a:gd name="T16" fmla="*/ 0 w 6"/>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0" y="0"/>
                  </a:moveTo>
                  <a:lnTo>
                    <a:pt x="0" y="0"/>
                  </a:lnTo>
                  <a:lnTo>
                    <a:pt x="0" y="0"/>
                  </a:lnTo>
                  <a:lnTo>
                    <a:pt x="2" y="0"/>
                  </a:lnTo>
                  <a:lnTo>
                    <a:pt x="2" y="2"/>
                  </a:lnTo>
                  <a:lnTo>
                    <a:pt x="4" y="0"/>
                  </a:lnTo>
                  <a:lnTo>
                    <a:pt x="6" y="0"/>
                  </a:lnTo>
                  <a:lnTo>
                    <a:pt x="4" y="0"/>
                  </a:lnTo>
                  <a:lnTo>
                    <a:pt x="0" y="0"/>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78" name="Freeform 585"/>
            <p:cNvSpPr/>
            <p:nvPr/>
          </p:nvSpPr>
          <p:spPr bwMode="auto">
            <a:xfrm>
              <a:off x="2965577" y="2267902"/>
              <a:ext cx="4084" cy="3382"/>
            </a:xfrm>
            <a:custGeom>
              <a:avLst/>
              <a:gdLst>
                <a:gd name="T0" fmla="*/ 0 w 2"/>
                <a:gd name="T1" fmla="*/ 2 h 2"/>
                <a:gd name="T2" fmla="*/ 2 w 2"/>
                <a:gd name="T3" fmla="*/ 0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0"/>
                  </a:lnTo>
                  <a:lnTo>
                    <a:pt x="2" y="0"/>
                  </a:lnTo>
                  <a:lnTo>
                    <a:pt x="0" y="0"/>
                  </a:lnTo>
                  <a:lnTo>
                    <a:pt x="0" y="2"/>
                  </a:lnTo>
                  <a:close/>
                </a:path>
              </a:pathLst>
            </a:custGeom>
            <a:grpFill/>
            <a:ln w="9525">
              <a:no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579" name="组合 57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580" name="组合 579"/>
            <p:cNvGrpSpPr/>
            <p:nvPr/>
          </p:nvGrpSpPr>
          <p:grpSpPr>
            <a:xfrm flipV="1">
              <a:off x="2218037" y="6272597"/>
              <a:ext cx="1341734" cy="213582"/>
              <a:chOff x="2218037" y="5369771"/>
              <a:chExt cx="5671594" cy="902826"/>
            </a:xfrm>
          </p:grpSpPr>
          <p:sp>
            <p:nvSpPr>
              <p:cNvPr id="587" name="矩形 58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矩形 58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矩形 58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矩形 58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矩形 59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1" name="组合 580"/>
            <p:cNvGrpSpPr/>
            <p:nvPr/>
          </p:nvGrpSpPr>
          <p:grpSpPr>
            <a:xfrm flipV="1">
              <a:off x="3610482" y="6272597"/>
              <a:ext cx="1341734" cy="213582"/>
              <a:chOff x="2218037" y="5369771"/>
              <a:chExt cx="5671594" cy="902826"/>
            </a:xfrm>
          </p:grpSpPr>
          <p:sp>
            <p:nvSpPr>
              <p:cNvPr id="582" name="矩形 58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矩形 58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矩形 58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矩形 58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矩形 58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766763" y="0"/>
            <a:ext cx="1824477" cy="830997"/>
          </a:xfrm>
          <a:prstGeom prst="rect">
            <a:avLst/>
          </a:prstGeom>
          <a:noFill/>
        </p:spPr>
        <p:txBody>
          <a:bodyPr wrap="square" rtlCol="0">
            <a:spAutoFit/>
          </a:bodyPr>
          <a:lstStyle/>
          <a:p>
            <a:r>
              <a:rPr kumimoji="1" lang="en-US" altLang="zh-CN" sz="2400" dirty="0" smtClean="0"/>
              <a:t>Background information</a:t>
            </a:r>
            <a:endParaRPr kumimoji="1"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9" name="组合 57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580" name="组合 579"/>
            <p:cNvGrpSpPr/>
            <p:nvPr/>
          </p:nvGrpSpPr>
          <p:grpSpPr>
            <a:xfrm flipV="1">
              <a:off x="2218037" y="6272597"/>
              <a:ext cx="1341734" cy="213582"/>
              <a:chOff x="2218037" y="5369771"/>
              <a:chExt cx="5671594" cy="902826"/>
            </a:xfrm>
          </p:grpSpPr>
          <p:sp>
            <p:nvSpPr>
              <p:cNvPr id="587" name="矩形 58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矩形 58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矩形 58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矩形 58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矩形 59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1" name="组合 580"/>
            <p:cNvGrpSpPr/>
            <p:nvPr/>
          </p:nvGrpSpPr>
          <p:grpSpPr>
            <a:xfrm flipV="1">
              <a:off x="3610482" y="6272597"/>
              <a:ext cx="1341734" cy="213582"/>
              <a:chOff x="2218037" y="5369771"/>
              <a:chExt cx="5671594" cy="902826"/>
            </a:xfrm>
          </p:grpSpPr>
          <p:sp>
            <p:nvSpPr>
              <p:cNvPr id="582" name="矩形 58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矩形 58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矩形 58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矩形 58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矩形 58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92" name="组合 591"/>
          <p:cNvGrpSpPr/>
          <p:nvPr/>
        </p:nvGrpSpPr>
        <p:grpSpPr>
          <a:xfrm>
            <a:off x="356809" y="3071241"/>
            <a:ext cx="2098714" cy="2792188"/>
            <a:chOff x="1161352" y="2506805"/>
            <a:chExt cx="2098714" cy="2792188"/>
          </a:xfrm>
        </p:grpSpPr>
        <p:grpSp>
          <p:nvGrpSpPr>
            <p:cNvPr id="593" name="组合 592"/>
            <p:cNvGrpSpPr/>
            <p:nvPr/>
          </p:nvGrpSpPr>
          <p:grpSpPr>
            <a:xfrm rot="5166159">
              <a:off x="1608449" y="3248216"/>
              <a:ext cx="2393028" cy="910206"/>
              <a:chOff x="5428609" y="3296920"/>
              <a:chExt cx="2393028" cy="910206"/>
            </a:xfrm>
          </p:grpSpPr>
          <p:sp>
            <p:nvSpPr>
              <p:cNvPr id="596" name="等腰三角形 595"/>
              <p:cNvSpPr/>
              <p:nvPr/>
            </p:nvSpPr>
            <p:spPr>
              <a:xfrm rot="18537285">
                <a:off x="6536270" y="2921759"/>
                <a:ext cx="177706" cy="2393028"/>
              </a:xfrm>
              <a:prstGeom prst="triangle">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5638800" y="3296920"/>
                <a:ext cx="132080" cy="132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4" name="椭圆 593"/>
            <p:cNvSpPr/>
            <p:nvPr/>
          </p:nvSpPr>
          <p:spPr>
            <a:xfrm>
              <a:off x="1220408" y="4616885"/>
              <a:ext cx="682108" cy="682108"/>
            </a:xfrm>
            <a:prstGeom prst="ellipse">
              <a:avLst/>
            </a:prstGeom>
            <a:solidFill>
              <a:schemeClr val="bg1"/>
            </a:solidFill>
            <a:ln>
              <a:solidFill>
                <a:srgbClr val="E6B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30D65"/>
                </a:solidFill>
              </a:endParaRPr>
            </a:p>
          </p:txBody>
        </p:sp>
        <p:sp>
          <p:nvSpPr>
            <p:cNvPr id="595" name="文本框 594"/>
            <p:cNvSpPr txBox="1"/>
            <p:nvPr/>
          </p:nvSpPr>
          <p:spPr>
            <a:xfrm>
              <a:off x="1161352" y="4714218"/>
              <a:ext cx="800219" cy="584775"/>
            </a:xfrm>
            <a:prstGeom prst="rect">
              <a:avLst/>
            </a:prstGeom>
            <a:noFill/>
          </p:spPr>
          <p:txBody>
            <a:bodyPr wrap="none" rtlCol="0">
              <a:spAutoFit/>
            </a:bodyPr>
            <a:lstStyle/>
            <a:p>
              <a:r>
                <a:rPr lang="zh-CN" altLang="en-US" sz="1600" dirty="0">
                  <a:solidFill>
                    <a:srgbClr val="7D755D"/>
                  </a:solidFill>
                </a:rPr>
                <a:t>有趣</a:t>
              </a:r>
              <a:r>
                <a:rPr lang="zh-CN" altLang="en-US" sz="1600" dirty="0" smtClean="0">
                  <a:solidFill>
                    <a:srgbClr val="7D755D"/>
                  </a:solidFill>
                </a:rPr>
                <a:t>的</a:t>
              </a:r>
              <a:endParaRPr lang="en-US" altLang="zh-CN" sz="1600" dirty="0" smtClean="0">
                <a:solidFill>
                  <a:srgbClr val="7D755D"/>
                </a:solidFill>
              </a:endParaRPr>
            </a:p>
            <a:p>
              <a:r>
                <a:rPr lang="zh-CN" altLang="en-US" sz="1600" dirty="0">
                  <a:solidFill>
                    <a:srgbClr val="7D755D"/>
                  </a:solidFill>
                </a:rPr>
                <a:t>迷人的</a:t>
              </a:r>
              <a:endParaRPr lang="zh-CN" altLang="en-US" sz="1600" dirty="0" smtClean="0">
                <a:solidFill>
                  <a:srgbClr val="7D755D"/>
                </a:solidFill>
              </a:endParaRPr>
            </a:p>
          </p:txBody>
        </p:sp>
      </p:grpSp>
      <p:grpSp>
        <p:nvGrpSpPr>
          <p:cNvPr id="599" name="组合 598"/>
          <p:cNvGrpSpPr/>
          <p:nvPr/>
        </p:nvGrpSpPr>
        <p:grpSpPr>
          <a:xfrm rot="13230743">
            <a:off x="6571391" y="1253511"/>
            <a:ext cx="1385982" cy="559974"/>
            <a:chOff x="5552477" y="3296920"/>
            <a:chExt cx="1385982" cy="559974"/>
          </a:xfrm>
        </p:grpSpPr>
        <p:sp>
          <p:nvSpPr>
            <p:cNvPr id="602" name="等腰三角形 601"/>
            <p:cNvSpPr/>
            <p:nvPr/>
          </p:nvSpPr>
          <p:spPr>
            <a:xfrm rot="18537285">
              <a:off x="6175552" y="3093987"/>
              <a:ext cx="139832" cy="1385982"/>
            </a:xfrm>
            <a:prstGeom prst="triangle">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5638800" y="3296920"/>
              <a:ext cx="132080" cy="132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0" name="椭圆 599"/>
          <p:cNvSpPr/>
          <p:nvPr/>
        </p:nvSpPr>
        <p:spPr>
          <a:xfrm rot="19634248">
            <a:off x="6868734" y="146477"/>
            <a:ext cx="682108" cy="682108"/>
          </a:xfrm>
          <a:prstGeom prst="ellipse">
            <a:avLst/>
          </a:prstGeom>
          <a:solidFill>
            <a:schemeClr val="bg1"/>
          </a:solidFill>
          <a:ln>
            <a:solidFill>
              <a:srgbClr val="E6B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30D65"/>
              </a:solidFill>
            </a:endParaRPr>
          </a:p>
        </p:txBody>
      </p:sp>
      <p:sp>
        <p:nvSpPr>
          <p:cNvPr id="601" name="文本框 600"/>
          <p:cNvSpPr txBox="1"/>
          <p:nvPr/>
        </p:nvSpPr>
        <p:spPr>
          <a:xfrm>
            <a:off x="6809678" y="310738"/>
            <a:ext cx="800219" cy="338554"/>
          </a:xfrm>
          <a:prstGeom prst="rect">
            <a:avLst/>
          </a:prstGeom>
          <a:noFill/>
        </p:spPr>
        <p:txBody>
          <a:bodyPr wrap="none" rtlCol="0">
            <a:spAutoFit/>
          </a:bodyPr>
          <a:lstStyle/>
          <a:p>
            <a:r>
              <a:rPr lang="zh-CN" altLang="en-US" sz="1600" dirty="0">
                <a:solidFill>
                  <a:srgbClr val="7D755D"/>
                </a:solidFill>
              </a:rPr>
              <a:t>热情的</a:t>
            </a:r>
            <a:endParaRPr lang="zh-CN" altLang="en-US" sz="1600" dirty="0" smtClean="0">
              <a:solidFill>
                <a:srgbClr val="7D755D"/>
              </a:solidFill>
            </a:endParaRPr>
          </a:p>
        </p:txBody>
      </p:sp>
      <p:grpSp>
        <p:nvGrpSpPr>
          <p:cNvPr id="605" name="组合 604"/>
          <p:cNvGrpSpPr/>
          <p:nvPr/>
        </p:nvGrpSpPr>
        <p:grpSpPr>
          <a:xfrm rot="17817999">
            <a:off x="8285251" y="485569"/>
            <a:ext cx="2393028" cy="910206"/>
            <a:chOff x="5428609" y="3296920"/>
            <a:chExt cx="2393028" cy="910206"/>
          </a:xfrm>
        </p:grpSpPr>
        <p:sp>
          <p:nvSpPr>
            <p:cNvPr id="608" name="等腰三角形 607"/>
            <p:cNvSpPr/>
            <p:nvPr/>
          </p:nvSpPr>
          <p:spPr>
            <a:xfrm rot="18537285">
              <a:off x="6536270" y="2921759"/>
              <a:ext cx="177706" cy="2393028"/>
            </a:xfrm>
            <a:prstGeom prst="triangle">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5638800" y="3296920"/>
              <a:ext cx="132080" cy="132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0" name="组合 609"/>
          <p:cNvGrpSpPr/>
          <p:nvPr/>
        </p:nvGrpSpPr>
        <p:grpSpPr>
          <a:xfrm>
            <a:off x="10815980" y="124121"/>
            <a:ext cx="800219" cy="682108"/>
            <a:chOff x="3966995" y="5660711"/>
            <a:chExt cx="800219" cy="682108"/>
          </a:xfrm>
        </p:grpSpPr>
        <p:sp>
          <p:nvSpPr>
            <p:cNvPr id="606" name="椭圆 605"/>
            <p:cNvSpPr/>
            <p:nvPr/>
          </p:nvSpPr>
          <p:spPr>
            <a:xfrm>
              <a:off x="4026051" y="5660711"/>
              <a:ext cx="682108" cy="682108"/>
            </a:xfrm>
            <a:prstGeom prst="ellipse">
              <a:avLst/>
            </a:prstGeom>
            <a:solidFill>
              <a:schemeClr val="bg1"/>
            </a:solidFill>
            <a:ln>
              <a:solidFill>
                <a:srgbClr val="E6B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30D65"/>
                </a:solidFill>
              </a:endParaRPr>
            </a:p>
          </p:txBody>
        </p:sp>
        <p:sp>
          <p:nvSpPr>
            <p:cNvPr id="607" name="文本框 606"/>
            <p:cNvSpPr txBox="1"/>
            <p:nvPr/>
          </p:nvSpPr>
          <p:spPr>
            <a:xfrm>
              <a:off x="3966995" y="5821059"/>
              <a:ext cx="800219" cy="338554"/>
            </a:xfrm>
            <a:prstGeom prst="rect">
              <a:avLst/>
            </a:prstGeom>
            <a:noFill/>
          </p:spPr>
          <p:txBody>
            <a:bodyPr wrap="none" rtlCol="0">
              <a:spAutoFit/>
            </a:bodyPr>
            <a:lstStyle/>
            <a:p>
              <a:r>
                <a:rPr lang="zh-CN" altLang="en-US" sz="1600" dirty="0">
                  <a:solidFill>
                    <a:srgbClr val="7D755D"/>
                  </a:solidFill>
                </a:rPr>
                <a:t>强烈的</a:t>
              </a:r>
              <a:endParaRPr lang="zh-CN" altLang="en-US" sz="1600" dirty="0" smtClean="0">
                <a:solidFill>
                  <a:srgbClr val="7D755D"/>
                </a:solidFill>
              </a:endParaRPr>
            </a:p>
          </p:txBody>
        </p:sp>
      </p:grpSp>
      <p:sp>
        <p:nvSpPr>
          <p:cNvPr id="614" name="文本框 613"/>
          <p:cNvSpPr txBox="1"/>
          <p:nvPr/>
        </p:nvSpPr>
        <p:spPr>
          <a:xfrm>
            <a:off x="670138" y="375131"/>
            <a:ext cx="1415772"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The text</a:t>
            </a:r>
            <a:endParaRPr lang="zh-CN" altLang="en-US" sz="2400" dirty="0">
              <a:latin typeface="黑体" panose="02010609060101010101" pitchFamily="49" charset="-122"/>
              <a:ea typeface="黑体" panose="02010609060101010101" pitchFamily="49" charset="-122"/>
            </a:endParaRPr>
          </a:p>
        </p:txBody>
      </p:sp>
      <p:sp>
        <p:nvSpPr>
          <p:cNvPr id="2" name="矩形 1"/>
          <p:cNvSpPr/>
          <p:nvPr/>
        </p:nvSpPr>
        <p:spPr>
          <a:xfrm>
            <a:off x="1365275" y="1311776"/>
            <a:ext cx="9542712" cy="5262979"/>
          </a:xfrm>
          <a:prstGeom prst="rect">
            <a:avLst/>
          </a:prstGeom>
        </p:spPr>
        <p:txBody>
          <a:bodyPr wrap="square">
            <a:spAutoFit/>
          </a:bodyPr>
          <a:lstStyle/>
          <a:p>
            <a:r>
              <a:rPr lang="en-US" altLang="zh-CN" sz="2800" dirty="0"/>
              <a:t>I hadn't met many Russian people but I had an intense love for their country and traditions and was passionate about art and literature. Russian writers such as Pushkin, Tolstoy, and Dostoevsky reach </a:t>
            </a:r>
            <a:r>
              <a:rPr lang="en-US" altLang="zh-CN" sz="2800" dirty="0" smtClean="0"/>
              <a:t>the very </a:t>
            </a:r>
            <a:r>
              <a:rPr lang="en-US" altLang="zh-CN" sz="2800" dirty="0"/>
              <a:t>soul of ordinary Russians, and this I find intriguing. </a:t>
            </a:r>
            <a:r>
              <a:rPr lang="en-US" altLang="zh-CN" sz="2800" u="sng" dirty="0"/>
              <a:t>It was no different when I finally found myself in Russia.</a:t>
            </a:r>
            <a:r>
              <a:rPr lang="en-US" altLang="zh-CN" sz="2800" dirty="0"/>
              <a:t> People were openly friendly and eager to discuss any aspect of their lives in their </a:t>
            </a:r>
            <a:r>
              <a:rPr lang="en-US" altLang="zh-CN" sz="2800" dirty="0">
                <a:solidFill>
                  <a:srgbClr val="7030A0"/>
                </a:solidFill>
              </a:rPr>
              <a:t>beloved</a:t>
            </a:r>
            <a:r>
              <a:rPr lang="en-US" altLang="zh-CN" sz="2800" dirty="0"/>
              <a:t> Motherland. </a:t>
            </a:r>
            <a:r>
              <a:rPr lang="en-US" altLang="zh-CN" sz="2800" u="sng" dirty="0"/>
              <a:t>No matter how bad the economy, somehow these people have the ability to see the </a:t>
            </a:r>
            <a:r>
              <a:rPr lang="en-US" altLang="zh-CN" sz="2800" u="sng" dirty="0">
                <a:solidFill>
                  <a:srgbClr val="7030A0"/>
                </a:solidFill>
              </a:rPr>
              <a:t>positive</a:t>
            </a:r>
            <a:r>
              <a:rPr lang="en-US" altLang="zh-CN" sz="2800" u="sng" dirty="0"/>
              <a:t> aspects of their lives, whatever their circumstances. </a:t>
            </a:r>
            <a:r>
              <a:rPr lang="en-US" altLang="zh-CN" sz="2800" dirty="0"/>
              <a:t>We met an attractive woman from Moscow, and we fast became friends and </a:t>
            </a:r>
            <a:r>
              <a:rPr lang="en-US" altLang="zh-CN" sz="2800" b="1" u="sng" dirty="0"/>
              <a:t>it was she who invited us into the home of some dear friends of hers.</a:t>
            </a:r>
            <a:endParaRPr lang="zh-CN" altLang="en-US" sz="2800"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p:nvPr/>
        </p:nvSpPr>
        <p:spPr bwMode="auto">
          <a:xfrm>
            <a:off x="1481571" y="3159916"/>
            <a:ext cx="2695844" cy="2695142"/>
          </a:xfrm>
          <a:prstGeom prst="rect">
            <a:avLst/>
          </a:prstGeom>
          <a:solidFill>
            <a:schemeClr val="accent2"/>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124342" tIns="62170" rIns="124342" bIns="62170" numCol="1" rtlCol="0" anchor="b" anchorCtr="0" compatLnSpc="1"/>
          <a:lstStyle/>
          <a:p>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3" name="Rectangle 4"/>
          <p:cNvSpPr/>
          <p:nvPr/>
        </p:nvSpPr>
        <p:spPr bwMode="auto">
          <a:xfrm>
            <a:off x="8214994" y="3135000"/>
            <a:ext cx="2695925" cy="2695224"/>
          </a:xfrm>
          <a:prstGeom prst="rect">
            <a:avLst/>
          </a:prstGeom>
          <a:solidFill>
            <a:srgbClr val="CB7D40"/>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124342" tIns="62170" rIns="124342" bIns="62170" numCol="1" rtlCol="0" anchor="b" anchorCtr="0" compatLnSpc="1"/>
          <a:lstStyle/>
          <a:p>
            <a:pPr defTabSz="931545" fontAlgn="base">
              <a:spcBef>
                <a:spcPct val="0"/>
              </a:spcBef>
              <a:spcAft>
                <a:spcPct val="0"/>
              </a:spcAft>
              <a:defRPr/>
            </a:pPr>
            <a:endParaRPr lang="en-US" sz="3265" kern="0" dirty="0">
              <a:gradFill>
                <a:gsLst>
                  <a:gs pos="0">
                    <a:srgbClr val="FFFFFF"/>
                  </a:gs>
                  <a:gs pos="100000">
                    <a:srgbClr val="FFFFFF"/>
                  </a:gs>
                </a:gsLst>
                <a:lin ang="5400000" scaled="0"/>
              </a:gradFill>
              <a:latin typeface="Segoe UI Light" panose="020B0502040204020203"/>
            </a:endParaRPr>
          </a:p>
        </p:txBody>
      </p:sp>
      <p:sp>
        <p:nvSpPr>
          <p:cNvPr id="6" name="Rectangle 7"/>
          <p:cNvSpPr/>
          <p:nvPr/>
        </p:nvSpPr>
        <p:spPr bwMode="auto">
          <a:xfrm>
            <a:off x="4829817" y="1649505"/>
            <a:ext cx="2695925" cy="2695224"/>
          </a:xfrm>
          <a:prstGeom prst="rect">
            <a:avLst/>
          </a:prstGeom>
          <a:solidFill>
            <a:srgbClr val="6F8683"/>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124342" tIns="62170" rIns="124342" bIns="62170" numCol="1" rtlCol="0" anchor="t" anchorCtr="0" compatLnSpc="1"/>
          <a:lstStyle/>
          <a:p>
            <a:pPr defTabSz="931545" fontAlgn="base">
              <a:spcBef>
                <a:spcPct val="0"/>
              </a:spcBef>
              <a:spcAft>
                <a:spcPct val="0"/>
              </a:spcAft>
              <a:defRPr/>
            </a:pPr>
            <a:endParaRPr lang="en-US" sz="3265" kern="0" dirty="0">
              <a:gradFill>
                <a:gsLst>
                  <a:gs pos="0">
                    <a:srgbClr val="FFFFFF"/>
                  </a:gs>
                  <a:gs pos="100000">
                    <a:srgbClr val="FFFFFF"/>
                  </a:gs>
                </a:gsLst>
                <a:lin ang="5400000" scaled="0"/>
              </a:gradFill>
              <a:latin typeface="Segoe UI Light" panose="020B0502040204020203"/>
            </a:endParaRPr>
          </a:p>
        </p:txBody>
      </p:sp>
      <p:grpSp>
        <p:nvGrpSpPr>
          <p:cNvPr id="17" name="Group 18"/>
          <p:cNvGrpSpPr/>
          <p:nvPr/>
        </p:nvGrpSpPr>
        <p:grpSpPr>
          <a:xfrm>
            <a:off x="4547951" y="4078457"/>
            <a:ext cx="3299772" cy="1736638"/>
            <a:chOff x="4293152" y="4173511"/>
            <a:chExt cx="3234521" cy="1702741"/>
          </a:xfrm>
          <a:solidFill>
            <a:srgbClr val="A29266"/>
          </a:solidFill>
        </p:grpSpPr>
        <p:sp>
          <p:nvSpPr>
            <p:cNvPr id="18" name="Rectangle 19"/>
            <p:cNvSpPr/>
            <p:nvPr/>
          </p:nvSpPr>
          <p:spPr bwMode="auto">
            <a:xfrm flipH="1">
              <a:off x="4293152" y="4653183"/>
              <a:ext cx="3234521" cy="1223069"/>
            </a:xfrm>
            <a:prstGeom prst="rect">
              <a:avLst/>
            </a:prstGeom>
            <a:grpFill/>
            <a:ln w="9525" cap="flat" cmpd="sng" algn="ctr">
              <a:noFill/>
              <a:prstDash val="solid"/>
              <a:headEnd type="none" w="med" len="med"/>
              <a:tailEnd type="none" w="med" len="med"/>
            </a:ln>
            <a:effectLst/>
          </p:spPr>
          <p:txBody>
            <a:bodyPr vert="horz" wrap="square" lIns="124347" tIns="62170" rIns="124347" bIns="62170" numCol="1" rtlCol="0" anchor="ctr" anchorCtr="0" compatLnSpc="1"/>
            <a:lstStyle/>
            <a:p>
              <a:pPr marL="0" lvl="1" defTabSz="932180">
                <a:defRPr/>
              </a:pPr>
              <a:r>
                <a:rPr lang="en-US" altLang="zh-CN" sz="4000" kern="0" dirty="0" smtClean="0">
                  <a:solidFill>
                    <a:srgbClr val="FFFFFF"/>
                  </a:solidFill>
                  <a:ea typeface="Segoe UI" panose="020B0502040204020203" pitchFamily="34" charset="0"/>
                  <a:cs typeface="Segoe UI" panose="020B0502040204020203" pitchFamily="34" charset="0"/>
                </a:rPr>
                <a:t>      Tolstoy</a:t>
              </a:r>
              <a:endParaRPr lang="en-US" altLang="zh-CN" sz="4000" kern="0" dirty="0">
                <a:solidFill>
                  <a:srgbClr val="FFFFFF"/>
                </a:solidFill>
                <a:ea typeface="Segoe UI" panose="020B0502040204020203" pitchFamily="34" charset="0"/>
                <a:cs typeface="Segoe UI" panose="020B0502040204020203" pitchFamily="34" charset="0"/>
              </a:endParaRPr>
            </a:p>
          </p:txBody>
        </p:sp>
        <p:sp>
          <p:nvSpPr>
            <p:cNvPr id="19" name="Isosceles Triangle 20"/>
            <p:cNvSpPr/>
            <p:nvPr/>
          </p:nvSpPr>
          <p:spPr bwMode="auto">
            <a:xfrm rot="9592112" flipH="1" flipV="1">
              <a:off x="6342819" y="4173511"/>
              <a:ext cx="518276" cy="698012"/>
            </a:xfrm>
            <a:prstGeom prst="triangle">
              <a:avLst/>
            </a:prstGeom>
            <a:grpFill/>
            <a:ln w="9525" cap="flat" cmpd="sng" algn="ctr">
              <a:noFill/>
              <a:prstDash val="solid"/>
              <a:headEnd type="none" w="med" len="med"/>
              <a:tailEnd type="none" w="med" len="med"/>
            </a:ln>
            <a:effectLst/>
          </p:spPr>
          <p:txBody>
            <a:bodyPr vert="horz" wrap="square" lIns="124342" tIns="62170" rIns="124342" bIns="62170" numCol="1" rtlCol="0" anchor="t" anchorCtr="0" compatLnSpc="1"/>
            <a:lstStyle/>
            <a:p>
              <a:pPr marL="233045" indent="-233045" defTabSz="931545" fontAlgn="base">
                <a:spcBef>
                  <a:spcPct val="0"/>
                </a:spcBef>
                <a:spcAft>
                  <a:spcPct val="0"/>
                </a:spcAft>
                <a:buFont typeface="Arial" panose="020B0604020202020204" pitchFamily="34" charset="0"/>
                <a:buChar char="•"/>
                <a:tabLst>
                  <a:tab pos="292735" algn="l"/>
                </a:tabLst>
                <a:defRPr/>
              </a:pPr>
              <a:endParaRPr lang="en-US" sz="2310" kern="0" dirty="0">
                <a:solidFill>
                  <a:srgbClr val="FFFFFF"/>
                </a:solidFill>
                <a:latin typeface="Calibri" panose="020F0502020204030204"/>
              </a:endParaRPr>
            </a:p>
          </p:txBody>
        </p:sp>
      </p:grpSp>
      <p:grpSp>
        <p:nvGrpSpPr>
          <p:cNvPr id="20" name="Group 21"/>
          <p:cNvGrpSpPr/>
          <p:nvPr/>
        </p:nvGrpSpPr>
        <p:grpSpPr>
          <a:xfrm flipH="1">
            <a:off x="685252" y="2100596"/>
            <a:ext cx="2923743" cy="1439311"/>
            <a:chOff x="534730" y="5272047"/>
            <a:chExt cx="2865928" cy="1411217"/>
          </a:xfrm>
          <a:solidFill>
            <a:srgbClr val="A29266"/>
          </a:solidFill>
        </p:grpSpPr>
        <p:sp>
          <p:nvSpPr>
            <p:cNvPr id="21" name="Rectangle 22"/>
            <p:cNvSpPr/>
            <p:nvPr/>
          </p:nvSpPr>
          <p:spPr bwMode="auto">
            <a:xfrm>
              <a:off x="534730" y="5272047"/>
              <a:ext cx="2865928" cy="896089"/>
            </a:xfrm>
            <a:prstGeom prst="rect">
              <a:avLst/>
            </a:prstGeom>
            <a:grpFill/>
            <a:ln w="9525" cap="flat" cmpd="sng" algn="ctr">
              <a:noFill/>
              <a:prstDash val="solid"/>
              <a:headEnd type="none" w="med" len="med"/>
              <a:tailEnd type="none" w="med" len="med"/>
            </a:ln>
            <a:effectLst/>
          </p:spPr>
          <p:txBody>
            <a:bodyPr vert="horz" wrap="square" lIns="124347" tIns="62170" rIns="124347" bIns="62170" numCol="1" rtlCol="0" anchor="ctr" anchorCtr="0" compatLnSpc="1"/>
            <a:lstStyle/>
            <a:p>
              <a:pPr marL="0" lvl="1" defTabSz="932180">
                <a:defRPr/>
              </a:pPr>
              <a:r>
                <a:rPr lang="en-US" altLang="zh-CN" sz="3200" dirty="0" smtClean="0">
                  <a:solidFill>
                    <a:schemeClr val="bg1"/>
                  </a:solidFill>
                </a:rPr>
                <a:t>     </a:t>
              </a:r>
              <a:r>
                <a:rPr lang="en-US" altLang="zh-CN" sz="4000" dirty="0" smtClean="0">
                  <a:solidFill>
                    <a:schemeClr val="bg1"/>
                  </a:solidFill>
                </a:rPr>
                <a:t>Pushkin</a:t>
              </a:r>
              <a:endParaRPr lang="zh-CN" altLang="en-US" sz="4000" dirty="0">
                <a:solidFill>
                  <a:schemeClr val="bg1"/>
                </a:solidFill>
              </a:endParaRPr>
            </a:p>
            <a:p>
              <a:pPr marL="0" lvl="1" defTabSz="932180">
                <a:defRPr/>
              </a:pPr>
              <a:endParaRPr lang="en-US" sz="1400" kern="0" dirty="0">
                <a:solidFill>
                  <a:srgbClr val="FFFFFF"/>
                </a:solidFill>
                <a:ea typeface="Segoe UI" panose="020B0502040204020203" pitchFamily="34" charset="0"/>
                <a:cs typeface="Segoe UI" panose="020B0502040204020203" pitchFamily="34" charset="0"/>
              </a:endParaRPr>
            </a:p>
          </p:txBody>
        </p:sp>
        <p:sp>
          <p:nvSpPr>
            <p:cNvPr id="22" name="Isosceles Triangle 23"/>
            <p:cNvSpPr/>
            <p:nvPr/>
          </p:nvSpPr>
          <p:spPr bwMode="auto">
            <a:xfrm rot="12211566">
              <a:off x="1398893" y="6014524"/>
              <a:ext cx="586853" cy="668740"/>
            </a:xfrm>
            <a:prstGeom prst="triangle">
              <a:avLst/>
            </a:prstGeom>
            <a:grpFill/>
            <a:ln w="9525" cap="flat" cmpd="sng" algn="ctr">
              <a:noFill/>
              <a:prstDash val="solid"/>
              <a:headEnd type="none" w="med" len="med"/>
              <a:tailEnd type="none" w="med" len="med"/>
            </a:ln>
            <a:effectLst/>
          </p:spPr>
          <p:txBody>
            <a:bodyPr vert="horz" wrap="square" lIns="124342" tIns="62170" rIns="124342" bIns="62170" numCol="1" rtlCol="0" anchor="t" anchorCtr="0" compatLnSpc="1"/>
            <a:lstStyle/>
            <a:p>
              <a:pPr marL="233045" indent="-233045" defTabSz="931545" fontAlgn="base">
                <a:spcBef>
                  <a:spcPct val="0"/>
                </a:spcBef>
                <a:spcAft>
                  <a:spcPct val="0"/>
                </a:spcAft>
                <a:buFont typeface="Arial" panose="020B0604020202020204" pitchFamily="34" charset="0"/>
                <a:buChar char="•"/>
                <a:tabLst>
                  <a:tab pos="292735" algn="l"/>
                </a:tabLst>
                <a:defRPr/>
              </a:pPr>
              <a:endParaRPr lang="en-US" sz="2310" kern="0" dirty="0">
                <a:solidFill>
                  <a:srgbClr val="E7E7E8"/>
                </a:solidFill>
                <a:latin typeface="Calibri" panose="020F0502020204030204"/>
              </a:endParaRPr>
            </a:p>
          </p:txBody>
        </p:sp>
      </p:grpSp>
      <p:grpSp>
        <p:nvGrpSpPr>
          <p:cNvPr id="23" name="Group 24"/>
          <p:cNvGrpSpPr/>
          <p:nvPr/>
        </p:nvGrpSpPr>
        <p:grpSpPr>
          <a:xfrm>
            <a:off x="8660634" y="2100600"/>
            <a:ext cx="2988122" cy="1428193"/>
            <a:chOff x="8171088" y="5045827"/>
            <a:chExt cx="2929034" cy="1400315"/>
          </a:xfrm>
          <a:solidFill>
            <a:srgbClr val="A29266"/>
          </a:solidFill>
        </p:grpSpPr>
        <p:sp>
          <p:nvSpPr>
            <p:cNvPr id="24" name="Isosceles Triangle 25"/>
            <p:cNvSpPr/>
            <p:nvPr/>
          </p:nvSpPr>
          <p:spPr bwMode="auto">
            <a:xfrm rot="12211566">
              <a:off x="9164613" y="5777402"/>
              <a:ext cx="586853" cy="668740"/>
            </a:xfrm>
            <a:prstGeom prst="triangle">
              <a:avLst/>
            </a:prstGeom>
            <a:grpFill/>
            <a:ln w="9525" cap="flat" cmpd="sng" algn="ctr">
              <a:noFill/>
              <a:prstDash val="solid"/>
              <a:headEnd type="none" w="med" len="med"/>
              <a:tailEnd type="none" w="med" len="med"/>
            </a:ln>
            <a:effectLst/>
          </p:spPr>
          <p:txBody>
            <a:bodyPr vert="horz" wrap="square" lIns="124342" tIns="62170" rIns="124342" bIns="62170" numCol="1" rtlCol="0" anchor="t" anchorCtr="0" compatLnSpc="1"/>
            <a:lstStyle/>
            <a:p>
              <a:pPr marL="233045" indent="-233045" defTabSz="931545" fontAlgn="base">
                <a:spcBef>
                  <a:spcPct val="0"/>
                </a:spcBef>
                <a:spcAft>
                  <a:spcPct val="0"/>
                </a:spcAft>
                <a:buFont typeface="Arial" panose="020B0604020202020204" pitchFamily="34" charset="0"/>
                <a:buChar char="•"/>
                <a:tabLst>
                  <a:tab pos="292735" algn="l"/>
                </a:tabLst>
                <a:defRPr/>
              </a:pPr>
              <a:endParaRPr lang="en-US" sz="2310" kern="0" dirty="0">
                <a:solidFill>
                  <a:srgbClr val="FFFFFF"/>
                </a:solidFill>
                <a:latin typeface="Calibri" panose="020F0502020204030204"/>
              </a:endParaRPr>
            </a:p>
          </p:txBody>
        </p:sp>
        <p:sp>
          <p:nvSpPr>
            <p:cNvPr id="25" name="Rectangle 26"/>
            <p:cNvSpPr/>
            <p:nvPr/>
          </p:nvSpPr>
          <p:spPr bwMode="auto">
            <a:xfrm>
              <a:off x="8171088" y="5045827"/>
              <a:ext cx="2929034" cy="922642"/>
            </a:xfrm>
            <a:prstGeom prst="rect">
              <a:avLst/>
            </a:prstGeom>
            <a:grpFill/>
            <a:ln w="9525" cap="flat" cmpd="sng" algn="ctr">
              <a:noFill/>
              <a:prstDash val="solid"/>
              <a:headEnd type="none" w="med" len="med"/>
              <a:tailEnd type="none" w="med" len="med"/>
            </a:ln>
            <a:effectLst/>
          </p:spPr>
          <p:txBody>
            <a:bodyPr vert="horz" wrap="square" lIns="124347" tIns="62170" rIns="124347" bIns="62170" numCol="1" rtlCol="0" anchor="ctr" anchorCtr="0" compatLnSpc="1"/>
            <a:lstStyle/>
            <a:p>
              <a:pPr marL="0" lvl="1" defTabSz="932180">
                <a:defRPr/>
              </a:pPr>
              <a:r>
                <a:rPr lang="en-US" altLang="zh-CN" sz="3600" kern="0" dirty="0" smtClean="0">
                  <a:solidFill>
                    <a:srgbClr val="FFFFFF"/>
                  </a:solidFill>
                  <a:ea typeface="Segoe UI" panose="020B0502040204020203" pitchFamily="34" charset="0"/>
                  <a:cs typeface="Segoe UI" panose="020B0502040204020203" pitchFamily="34" charset="0"/>
                </a:rPr>
                <a:t>   Dostoevsky</a:t>
              </a:r>
              <a:endParaRPr lang="en-US" altLang="zh-CN" sz="3600" kern="0" dirty="0">
                <a:solidFill>
                  <a:srgbClr val="FFFFFF"/>
                </a:solidFill>
                <a:ea typeface="Segoe UI" panose="020B0502040204020203" pitchFamily="34" charset="0"/>
                <a:cs typeface="Segoe UI" panose="020B0502040204020203" pitchFamily="34" charset="0"/>
              </a:endParaRPr>
            </a:p>
          </p:txBody>
        </p:sp>
      </p:grpSp>
      <p:sp>
        <p:nvSpPr>
          <p:cNvPr id="28" name="文本框 27"/>
          <p:cNvSpPr txBox="1"/>
          <p:nvPr/>
        </p:nvSpPr>
        <p:spPr>
          <a:xfrm>
            <a:off x="1500343" y="3806890"/>
            <a:ext cx="2677072" cy="1200329"/>
          </a:xfrm>
          <a:prstGeom prst="rect">
            <a:avLst/>
          </a:prstGeom>
          <a:noFill/>
        </p:spPr>
        <p:txBody>
          <a:bodyPr wrap="square" rtlCol="0">
            <a:spAutoFit/>
          </a:bodyPr>
          <a:lstStyle/>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自由颂</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致恰达耶夫</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假如生活欺骗了你</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黑桃皇后</a:t>
            </a:r>
            <a:r>
              <a:rPr lang="en-US" altLang="zh-CN" dirty="0" smtClean="0">
                <a:solidFill>
                  <a:schemeClr val="bg1"/>
                </a:solidFill>
                <a:latin typeface="黑体" panose="02010609060101010101" pitchFamily="49" charset="-122"/>
                <a:ea typeface="黑体" panose="02010609060101010101" pitchFamily="49"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046700" y="2245502"/>
            <a:ext cx="2262158" cy="1200329"/>
          </a:xfrm>
          <a:prstGeom prst="rect">
            <a:avLst/>
          </a:prstGeom>
          <a:noFill/>
        </p:spPr>
        <p:txBody>
          <a:bodyPr wrap="none" rtlCol="0">
            <a:spAutoFit/>
          </a:bodyPr>
          <a:lstStyle/>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战争与和平</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安娜</a:t>
            </a:r>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卡列尼娜</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黑暗的势力</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复活</a:t>
            </a:r>
            <a:r>
              <a:rPr lang="en-US" altLang="zh-CN" dirty="0" smtClean="0">
                <a:solidFill>
                  <a:schemeClr val="bg1"/>
                </a:solidFill>
                <a:latin typeface="黑体" panose="02010609060101010101" pitchFamily="49" charset="-122"/>
                <a:ea typeface="黑体" panose="02010609060101010101" pitchFamily="49"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8754626" y="3882447"/>
            <a:ext cx="1569660" cy="1200329"/>
          </a:xfrm>
          <a:prstGeom prst="rect">
            <a:avLst/>
          </a:prstGeom>
          <a:noFill/>
        </p:spPr>
        <p:txBody>
          <a:bodyPr wrap="none" rtlCol="0">
            <a:spAutoFit/>
          </a:bodyPr>
          <a:lstStyle/>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女房东</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脆肉的心</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罪与罚</a:t>
            </a:r>
            <a:r>
              <a:rPr lang="en-US" altLang="zh-CN"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群魔</a:t>
            </a:r>
            <a:r>
              <a:rPr lang="en-US" altLang="zh-CN" dirty="0" smtClean="0">
                <a:solidFill>
                  <a:schemeClr val="bg1"/>
                </a:solidFill>
                <a:latin typeface="黑体" panose="02010609060101010101" pitchFamily="49" charset="-122"/>
                <a:ea typeface="黑体" panose="02010609060101010101" pitchFamily="49" charset="-122"/>
              </a:rPr>
              <a:t>》</a:t>
            </a:r>
            <a:endParaRPr lang="zh-CN" altLang="en-US" dirty="0">
              <a:solidFill>
                <a:schemeClr val="bg1"/>
              </a:solidFill>
              <a:latin typeface="黑体" panose="02010609060101010101" pitchFamily="49" charset="-122"/>
              <a:ea typeface="黑体" panose="02010609060101010101" pitchFamily="49" charset="-122"/>
            </a:endParaRPr>
          </a:p>
        </p:txBody>
      </p:sp>
      <p:grpSp>
        <p:nvGrpSpPr>
          <p:cNvPr id="31" name="组合 30"/>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2" name="组合 31"/>
            <p:cNvGrpSpPr/>
            <p:nvPr/>
          </p:nvGrpSpPr>
          <p:grpSpPr>
            <a:xfrm flipV="1">
              <a:off x="2218037" y="6272597"/>
              <a:ext cx="1341734" cy="213582"/>
              <a:chOff x="2218037" y="5369771"/>
              <a:chExt cx="5671594" cy="902826"/>
            </a:xfrm>
          </p:grpSpPr>
          <p:sp>
            <p:nvSpPr>
              <p:cNvPr id="39" name="矩形 3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flipV="1">
              <a:off x="3610482" y="6272597"/>
              <a:ext cx="1341734" cy="213582"/>
              <a:chOff x="2218037" y="5369771"/>
              <a:chExt cx="5671594" cy="902826"/>
            </a:xfrm>
          </p:grpSpPr>
          <p:sp>
            <p:nvSpPr>
              <p:cNvPr id="34" name="矩形 3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670138" y="375131"/>
            <a:ext cx="11136382" cy="523220"/>
          </a:xfrm>
          <a:prstGeom prst="rect">
            <a:avLst/>
          </a:prstGeom>
          <a:noFill/>
        </p:spPr>
        <p:txBody>
          <a:bodyPr wrap="none" rtlCol="0">
            <a:spAutoFit/>
          </a:bodyPr>
          <a:lstStyle/>
          <a:p>
            <a:r>
              <a:rPr lang="en-US" altLang="zh-CN" sz="2800" b="1" dirty="0" smtClean="0">
                <a:solidFill>
                  <a:schemeClr val="accent2">
                    <a:lumMod val="75000"/>
                  </a:schemeClr>
                </a:solidFill>
                <a:latin typeface="黑体" panose="02010609060101010101" pitchFamily="49" charset="-122"/>
                <a:ea typeface="黑体" panose="02010609060101010101" pitchFamily="49" charset="-122"/>
              </a:rPr>
              <a:t>Three authors present to this paragraph and their productions</a:t>
            </a:r>
            <a:endParaRPr lang="zh-CN" altLang="en-US" sz="2800" b="1" dirty="0">
              <a:solidFill>
                <a:schemeClr val="accent2">
                  <a:lumMod val="7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66763" y="1485013"/>
            <a:ext cx="8321083" cy="1885207"/>
            <a:chOff x="766763" y="670004"/>
            <a:chExt cx="8321083" cy="1885207"/>
          </a:xfrm>
        </p:grpSpPr>
        <p:grpSp>
          <p:nvGrpSpPr>
            <p:cNvPr id="6" name="组合 5"/>
            <p:cNvGrpSpPr/>
            <p:nvPr/>
          </p:nvGrpSpPr>
          <p:grpSpPr>
            <a:xfrm>
              <a:off x="766763" y="906582"/>
              <a:ext cx="1156187" cy="1156187"/>
              <a:chOff x="766763" y="906582"/>
              <a:chExt cx="1156187" cy="1156187"/>
            </a:xfrm>
          </p:grpSpPr>
          <p:sp>
            <p:nvSpPr>
              <p:cNvPr id="4" name="菱形 3"/>
              <p:cNvSpPr/>
              <p:nvPr/>
            </p:nvSpPr>
            <p:spPr>
              <a:xfrm>
                <a:off x="766763" y="906582"/>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068979" y="1069176"/>
                <a:ext cx="551754" cy="830997"/>
              </a:xfrm>
              <a:prstGeom prst="rect">
                <a:avLst/>
              </a:prstGeom>
              <a:noFill/>
            </p:spPr>
            <p:txBody>
              <a:bodyPr wrap="none" rtlCol="0">
                <a:spAutoFit/>
              </a:bodyPr>
              <a:lstStyle/>
              <a:p>
                <a:r>
                  <a:rPr lang="en-US" altLang="zh-CN" sz="4800" dirty="0" smtClean="0">
                    <a:solidFill>
                      <a:schemeClr val="bg1"/>
                    </a:solidFill>
                    <a:latin typeface="Broadway" panose="04040905080B02020502" pitchFamily="82" charset="0"/>
                  </a:rPr>
                  <a:t>S</a:t>
                </a:r>
                <a:endParaRPr lang="zh-CN" altLang="en-US" sz="4800" dirty="0">
                  <a:solidFill>
                    <a:schemeClr val="bg1"/>
                  </a:solidFill>
                  <a:latin typeface="Broadway" panose="04040905080B02020502" pitchFamily="82" charset="0"/>
                </a:endParaRPr>
              </a:p>
            </p:txBody>
          </p:sp>
        </p:grpSp>
        <p:sp>
          <p:nvSpPr>
            <p:cNvPr id="8" name="矩形 7"/>
            <p:cNvSpPr/>
            <p:nvPr/>
          </p:nvSpPr>
          <p:spPr>
            <a:xfrm>
              <a:off x="2205128" y="1231772"/>
              <a:ext cx="6882718" cy="1323439"/>
            </a:xfrm>
            <a:prstGeom prst="rect">
              <a:avLst/>
            </a:prstGeom>
          </p:spPr>
          <p:txBody>
            <a:bodyPr wrap="none">
              <a:spAutoFit/>
            </a:bodyPr>
            <a:lstStyle/>
            <a:p>
              <a:r>
                <a:rPr lang="en-US" altLang="zh-CN" sz="2000" dirty="0" smtClean="0">
                  <a:ea typeface="华文细黑" panose="02010600040101010101" pitchFamily="2" charset="-122"/>
                </a:rPr>
                <a:t>a. </a:t>
              </a:r>
              <a:r>
                <a:rPr lang="en-US" altLang="zh-CN" sz="2000" dirty="0">
                  <a:ea typeface="华文细黑" panose="02010600040101010101" pitchFamily="2" charset="-122"/>
                </a:rPr>
                <a:t>d</a:t>
              </a:r>
              <a:r>
                <a:rPr lang="en-US" altLang="zh-CN" sz="2000" dirty="0" smtClean="0">
                  <a:ea typeface="华文细黑" panose="02010600040101010101" pitchFamily="2" charset="-122"/>
                </a:rPr>
                <a:t>early love</a:t>
              </a:r>
              <a:endParaRPr lang="en-US" altLang="zh-CN" sz="2000" dirty="0" smtClean="0">
                <a:ea typeface="华文细黑" panose="02010600040101010101" pitchFamily="2" charset="-122"/>
              </a:endParaRPr>
            </a:p>
            <a:p>
              <a:r>
                <a:rPr lang="en-US" altLang="zh-CN" sz="2000" dirty="0" err="1">
                  <a:ea typeface="华文细黑" panose="02010600040101010101" pitchFamily="2" charset="-122"/>
                </a:rPr>
                <a:t>e</a:t>
              </a:r>
              <a:r>
                <a:rPr lang="en-US" altLang="zh-CN" sz="2000" dirty="0" err="1" smtClean="0">
                  <a:ea typeface="华文细黑" panose="02010600040101010101" pitchFamily="2" charset="-122"/>
                </a:rPr>
                <a:t>g</a:t>
              </a:r>
              <a:r>
                <a:rPr lang="en-US" altLang="zh-CN" sz="2000" dirty="0" smtClean="0">
                  <a:ea typeface="华文细黑" panose="02010600040101010101" pitchFamily="2" charset="-122"/>
                </a:rPr>
                <a:t>. </a:t>
              </a:r>
              <a:endParaRPr lang="en-US" altLang="zh-CN" sz="2000" dirty="0" smtClean="0">
                <a:ea typeface="华文细黑" panose="02010600040101010101" pitchFamily="2" charset="-122"/>
              </a:endParaRPr>
            </a:p>
            <a:p>
              <a:pPr marL="285750" indent="-285750">
                <a:buFont typeface="Wingdings" panose="05000000000000000000" pitchFamily="2" charset="2"/>
                <a:buChar char="u"/>
              </a:pPr>
              <a:r>
                <a:rPr lang="en-US" altLang="zh-CN" sz="2000" dirty="0" smtClean="0"/>
                <a:t>She was forced to leave her </a:t>
              </a:r>
              <a:r>
                <a:rPr lang="en-US" altLang="zh-CN" sz="2000" dirty="0" smtClean="0">
                  <a:solidFill>
                    <a:srgbClr val="7030A0"/>
                  </a:solidFill>
                </a:rPr>
                <a:t>beloved</a:t>
              </a:r>
              <a:r>
                <a:rPr lang="en-US" altLang="zh-CN" sz="2000" dirty="0" smtClean="0"/>
                <a:t> Paris and return to Lyon. </a:t>
              </a:r>
              <a:endParaRPr lang="zh-CN" altLang="en-US" sz="2000" dirty="0" smtClean="0"/>
            </a:p>
            <a:p>
              <a:pPr marL="285750" indent="-285750">
                <a:buFont typeface="Wingdings" panose="05000000000000000000" pitchFamily="2" charset="2"/>
                <a:buChar char="u"/>
              </a:pPr>
              <a:r>
                <a:rPr lang="en-US" altLang="zh-CN" sz="2000" dirty="0" smtClean="0">
                  <a:ea typeface="华文细黑" panose="02010600040101010101" pitchFamily="2" charset="-122"/>
                </a:rPr>
                <a:t>Eric was a gifted and </a:t>
              </a:r>
              <a:r>
                <a:rPr lang="en-US" altLang="zh-CN" sz="2000" dirty="0" smtClean="0">
                  <a:solidFill>
                    <a:srgbClr val="7030A0"/>
                  </a:solidFill>
                  <a:ea typeface="华文细黑" panose="02010600040101010101" pitchFamily="2" charset="-122"/>
                </a:rPr>
                <a:t>beloved</a:t>
              </a:r>
              <a:r>
                <a:rPr lang="en-US" altLang="zh-CN" sz="2000" dirty="0" smtClean="0">
                  <a:ea typeface="华文细黑" panose="02010600040101010101" pitchFamily="2" charset="-122"/>
                </a:rPr>
                <a:t> teacher over the years.</a:t>
              </a:r>
              <a:endParaRPr lang="zh-CN" altLang="en-US" sz="2000" dirty="0"/>
            </a:p>
          </p:txBody>
        </p:sp>
        <p:sp>
          <p:nvSpPr>
            <p:cNvPr id="9" name="矩形 8"/>
            <p:cNvSpPr/>
            <p:nvPr/>
          </p:nvSpPr>
          <p:spPr>
            <a:xfrm>
              <a:off x="2205128" y="670004"/>
              <a:ext cx="1781065" cy="584775"/>
            </a:xfrm>
            <a:prstGeom prst="rect">
              <a:avLst/>
            </a:prstGeom>
          </p:spPr>
          <p:txBody>
            <a:bodyPr wrap="none">
              <a:spAutoFit/>
            </a:bodyPr>
            <a:lstStyle/>
            <a:p>
              <a:r>
                <a:rPr lang="en-US" altLang="zh-CN" sz="3200" b="1" dirty="0">
                  <a:solidFill>
                    <a:srgbClr val="CB7D40"/>
                  </a:solidFill>
                  <a:ea typeface="华文细黑" panose="02010600040101010101" pitchFamily="2" charset="-122"/>
                </a:rPr>
                <a:t>b</a:t>
              </a:r>
              <a:r>
                <a:rPr lang="en-US" altLang="zh-CN" sz="3200" b="1" dirty="0" smtClean="0">
                  <a:solidFill>
                    <a:srgbClr val="CB7D40"/>
                  </a:solidFill>
                  <a:ea typeface="华文细黑" panose="02010600040101010101" pitchFamily="2" charset="-122"/>
                </a:rPr>
                <a:t>eloved </a:t>
              </a:r>
              <a:r>
                <a:rPr lang="en-US" altLang="zh-CN" sz="2400" b="1" dirty="0" smtClean="0">
                  <a:solidFill>
                    <a:srgbClr val="CB7D40"/>
                  </a:solidFill>
                  <a:ea typeface="华文细黑" panose="02010600040101010101" pitchFamily="2" charset="-122"/>
                </a:rPr>
                <a:t> </a:t>
              </a:r>
              <a:r>
                <a:rPr lang="en-US" altLang="zh-CN" b="1" dirty="0" smtClean="0">
                  <a:solidFill>
                    <a:srgbClr val="CB7D40"/>
                  </a:solidFill>
                  <a:latin typeface="华文细黑" panose="02010600040101010101" pitchFamily="2" charset="-122"/>
                  <a:ea typeface="华文细黑" panose="02010600040101010101" pitchFamily="2" charset="-122"/>
                </a:rPr>
                <a:t> </a:t>
              </a:r>
              <a:endParaRPr lang="zh-CN" altLang="en-US" b="1" dirty="0">
                <a:solidFill>
                  <a:srgbClr val="CB7D40"/>
                </a:solidFill>
              </a:endParaRPr>
            </a:p>
          </p:txBody>
        </p:sp>
      </p:grpSp>
      <p:grpSp>
        <p:nvGrpSpPr>
          <p:cNvPr id="23" name="组合 22"/>
          <p:cNvGrpSpPr/>
          <p:nvPr/>
        </p:nvGrpSpPr>
        <p:grpSpPr>
          <a:xfrm>
            <a:off x="766763" y="3846534"/>
            <a:ext cx="10949367" cy="2283799"/>
            <a:chOff x="766763" y="579189"/>
            <a:chExt cx="10949367" cy="2283799"/>
          </a:xfrm>
        </p:grpSpPr>
        <p:grpSp>
          <p:nvGrpSpPr>
            <p:cNvPr id="24" name="组合 23"/>
            <p:cNvGrpSpPr/>
            <p:nvPr/>
          </p:nvGrpSpPr>
          <p:grpSpPr>
            <a:xfrm>
              <a:off x="766763" y="906582"/>
              <a:ext cx="1156187" cy="1156187"/>
              <a:chOff x="766763" y="906582"/>
              <a:chExt cx="1156187" cy="1156187"/>
            </a:xfrm>
          </p:grpSpPr>
          <p:sp>
            <p:nvSpPr>
              <p:cNvPr id="27" name="菱形 26"/>
              <p:cNvSpPr/>
              <p:nvPr/>
            </p:nvSpPr>
            <p:spPr>
              <a:xfrm>
                <a:off x="766763" y="906582"/>
                <a:ext cx="1156187" cy="1156187"/>
              </a:xfrm>
              <a:prstGeom prst="diamond">
                <a:avLst/>
              </a:prstGeom>
              <a:solidFill>
                <a:srgbClr val="6F4D3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1048940" y="1069176"/>
                <a:ext cx="609462" cy="830997"/>
              </a:xfrm>
              <a:prstGeom prst="rect">
                <a:avLst/>
              </a:prstGeom>
              <a:noFill/>
            </p:spPr>
            <p:txBody>
              <a:bodyPr wrap="none" rtlCol="0">
                <a:spAutoFit/>
              </a:bodyPr>
              <a:lstStyle>
                <a:defPPr>
                  <a:defRPr lang="zh-CN"/>
                </a:defPPr>
                <a:lvl1pPr>
                  <a:defRPr sz="4800">
                    <a:solidFill>
                      <a:schemeClr val="bg1"/>
                    </a:solidFill>
                    <a:latin typeface="Broadway" panose="04040905080B02020502" pitchFamily="82" charset="0"/>
                  </a:defRPr>
                </a:lvl1pPr>
              </a:lstStyle>
              <a:p>
                <a:r>
                  <a:rPr lang="en-US" altLang="zh-CN" dirty="0"/>
                  <a:t>T</a:t>
                </a:r>
                <a:endParaRPr lang="zh-CN" altLang="en-US" dirty="0"/>
              </a:p>
            </p:txBody>
          </p:sp>
        </p:grpSp>
        <p:sp>
          <p:nvSpPr>
            <p:cNvPr id="25" name="矩形 24"/>
            <p:cNvSpPr/>
            <p:nvPr/>
          </p:nvSpPr>
          <p:spPr>
            <a:xfrm>
              <a:off x="2205128" y="1231772"/>
              <a:ext cx="9511002" cy="1631216"/>
            </a:xfrm>
            <a:prstGeom prst="rect">
              <a:avLst/>
            </a:prstGeom>
          </p:spPr>
          <p:txBody>
            <a:bodyPr wrap="none">
              <a:spAutoFit/>
            </a:bodyPr>
            <a:lstStyle/>
            <a:p>
              <a:r>
                <a:rPr lang="en-US" altLang="zh-CN" sz="2000" dirty="0" smtClean="0">
                  <a:ea typeface="华文细黑" panose="02010600040101010101" pitchFamily="2" charset="-122"/>
                </a:rPr>
                <a:t>a.</a:t>
              </a:r>
              <a:endParaRPr lang="en-US" altLang="zh-CN" sz="2000" dirty="0" smtClean="0">
                <a:ea typeface="华文细黑" panose="02010600040101010101" pitchFamily="2" charset="-122"/>
              </a:endParaRPr>
            </a:p>
            <a:p>
              <a:pPr marL="342900" indent="-342900">
                <a:buFont typeface="+mj-lt"/>
                <a:buAutoNum type="arabicPeriod"/>
              </a:pPr>
              <a:r>
                <a:rPr lang="en-US" altLang="zh-CN" sz="2000" dirty="0" smtClean="0">
                  <a:ea typeface="华文细黑" panose="02010600040101010101" pitchFamily="2" charset="-122"/>
                </a:rPr>
                <a:t>Hopeful and confident , or giving cause for hope and confidence</a:t>
              </a:r>
              <a:endParaRPr lang="en-US" altLang="zh-CN" sz="2000" dirty="0" smtClean="0">
                <a:ea typeface="华文细黑" panose="02010600040101010101" pitchFamily="2" charset="-122"/>
              </a:endParaRPr>
            </a:p>
            <a:p>
              <a:r>
                <a:rPr lang="en-US" altLang="zh-CN" sz="2000" dirty="0" err="1" smtClean="0">
                  <a:ea typeface="华文细黑" panose="02010600040101010101" pitchFamily="2" charset="-122"/>
                </a:rPr>
                <a:t>eg</a:t>
              </a:r>
              <a:r>
                <a:rPr lang="en-US" altLang="zh-CN" sz="2000" dirty="0" smtClean="0">
                  <a:ea typeface="华文细黑" panose="02010600040101010101" pitchFamily="2" charset="-122"/>
                </a:rPr>
                <a:t>. Life doesn’t always run smoothly but you’ve got to be </a:t>
              </a:r>
              <a:r>
                <a:rPr lang="en-US" altLang="zh-CN" sz="2000" dirty="0" smtClean="0">
                  <a:solidFill>
                    <a:srgbClr val="7030A0"/>
                  </a:solidFill>
                  <a:ea typeface="华文细黑" panose="02010600040101010101" pitchFamily="2" charset="-122"/>
                </a:rPr>
                <a:t>positive</a:t>
              </a:r>
              <a:r>
                <a:rPr lang="en-US" altLang="zh-CN" sz="2000" dirty="0" smtClean="0">
                  <a:ea typeface="华文细黑" panose="02010600040101010101" pitchFamily="2" charset="-122"/>
                </a:rPr>
                <a:t> and make the best of it.</a:t>
              </a:r>
              <a:endParaRPr lang="en-US" altLang="zh-CN" sz="2000" dirty="0" smtClean="0">
                <a:ea typeface="华文细黑" panose="02010600040101010101" pitchFamily="2" charset="-122"/>
              </a:endParaRPr>
            </a:p>
            <a:p>
              <a:r>
                <a:rPr lang="en-US" altLang="zh-CN" sz="2000" dirty="0" smtClean="0">
                  <a:ea typeface="华文细黑" panose="02010600040101010101" pitchFamily="2" charset="-122"/>
                </a:rPr>
                <a:t>2. Without any doubt ; certain</a:t>
              </a:r>
              <a:endParaRPr lang="en-US" altLang="zh-CN" sz="2000" dirty="0" smtClean="0">
                <a:ea typeface="华文细黑" panose="02010600040101010101" pitchFamily="2" charset="-122"/>
              </a:endParaRPr>
            </a:p>
            <a:p>
              <a:r>
                <a:rPr lang="en-US" altLang="zh-CN" sz="2000" dirty="0" err="1" smtClean="0">
                  <a:ea typeface="华文细黑" panose="02010600040101010101" pitchFamily="2" charset="-122"/>
                </a:rPr>
                <a:t>eg</a:t>
              </a:r>
              <a:r>
                <a:rPr lang="en-US" altLang="zh-CN" sz="2000" dirty="0" smtClean="0">
                  <a:ea typeface="华文细黑" panose="02010600040101010101" pitchFamily="2" charset="-122"/>
                </a:rPr>
                <a:t>. It is suspected that he committed the crime , but there isn’t any </a:t>
              </a:r>
              <a:r>
                <a:rPr lang="en-US" altLang="zh-CN" sz="2000" dirty="0" smtClean="0">
                  <a:solidFill>
                    <a:srgbClr val="7030A0"/>
                  </a:solidFill>
                  <a:ea typeface="华文细黑" panose="02010600040101010101" pitchFamily="2" charset="-122"/>
                </a:rPr>
                <a:t>positive</a:t>
              </a:r>
              <a:r>
                <a:rPr lang="en-US" altLang="zh-CN" sz="2000" dirty="0" smtClean="0">
                  <a:ea typeface="华文细黑" panose="02010600040101010101" pitchFamily="2" charset="-122"/>
                </a:rPr>
                <a:t> proof.</a:t>
              </a:r>
              <a:endParaRPr lang="zh-CN" altLang="en-US" sz="2000" dirty="0"/>
            </a:p>
          </p:txBody>
        </p:sp>
        <p:sp>
          <p:nvSpPr>
            <p:cNvPr id="26" name="矩形 25"/>
            <p:cNvSpPr/>
            <p:nvPr/>
          </p:nvSpPr>
          <p:spPr>
            <a:xfrm>
              <a:off x="2205128" y="579189"/>
              <a:ext cx="1530612" cy="584775"/>
            </a:xfrm>
            <a:prstGeom prst="rect">
              <a:avLst/>
            </a:prstGeom>
          </p:spPr>
          <p:txBody>
            <a:bodyPr wrap="none">
              <a:spAutoFit/>
            </a:bodyPr>
            <a:lstStyle/>
            <a:p>
              <a:r>
                <a:rPr lang="en-US" altLang="zh-CN" sz="3200" b="1" dirty="0" smtClean="0">
                  <a:solidFill>
                    <a:srgbClr val="CB7D40"/>
                  </a:solidFill>
                </a:rPr>
                <a:t>positive</a:t>
              </a:r>
              <a:endParaRPr lang="zh-CN" altLang="en-US" sz="3200" b="1" dirty="0">
                <a:solidFill>
                  <a:srgbClr val="CB7D40"/>
                </a:solidFill>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文本框 41"/>
          <p:cNvSpPr txBox="1"/>
          <p:nvPr/>
        </p:nvSpPr>
        <p:spPr>
          <a:xfrm>
            <a:off x="698817" y="375130"/>
            <a:ext cx="954107"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Words</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16" name="组合 15"/>
            <p:cNvGrpSpPr/>
            <p:nvPr/>
          </p:nvGrpSpPr>
          <p:grpSpPr>
            <a:xfrm flipV="1">
              <a:off x="2218037" y="6272597"/>
              <a:ext cx="1341734" cy="213582"/>
              <a:chOff x="2218037" y="5369771"/>
              <a:chExt cx="5671594" cy="902826"/>
            </a:xfrm>
          </p:grpSpPr>
          <p:sp>
            <p:nvSpPr>
              <p:cNvPr id="23" name="矩形 22"/>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flipV="1">
              <a:off x="3610482" y="6272597"/>
              <a:ext cx="1341734" cy="213582"/>
              <a:chOff x="2218037" y="5369771"/>
              <a:chExt cx="5671594" cy="902826"/>
            </a:xfrm>
          </p:grpSpPr>
          <p:sp>
            <p:nvSpPr>
              <p:cNvPr id="18" name="矩形 17"/>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8" name="文本框 27"/>
          <p:cNvSpPr txBox="1"/>
          <p:nvPr/>
        </p:nvSpPr>
        <p:spPr>
          <a:xfrm>
            <a:off x="670138" y="375131"/>
            <a:ext cx="4493538"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Translation</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of Two sentences</a:t>
            </a:r>
            <a:endParaRPr lang="zh-CN" altLang="en-US" sz="2400" dirty="0">
              <a:latin typeface="黑体" panose="02010609060101010101" pitchFamily="49" charset="-122"/>
              <a:ea typeface="黑体" panose="02010609060101010101" pitchFamily="49" charset="-122"/>
            </a:endParaRPr>
          </a:p>
        </p:txBody>
      </p:sp>
      <p:grpSp>
        <p:nvGrpSpPr>
          <p:cNvPr id="2" name="组合 1"/>
          <p:cNvGrpSpPr/>
          <p:nvPr/>
        </p:nvGrpSpPr>
        <p:grpSpPr>
          <a:xfrm>
            <a:off x="1072068" y="1775656"/>
            <a:ext cx="8550501" cy="770569"/>
            <a:chOff x="1072068" y="1775656"/>
            <a:chExt cx="8550501" cy="770569"/>
          </a:xfrm>
        </p:grpSpPr>
        <p:sp>
          <p:nvSpPr>
            <p:cNvPr id="4" name="Rectangle 28"/>
            <p:cNvSpPr>
              <a:spLocks noChangeAspect="1"/>
            </p:cNvSpPr>
            <p:nvPr/>
          </p:nvSpPr>
          <p:spPr bwMode="auto">
            <a:xfrm>
              <a:off x="1072068" y="1775656"/>
              <a:ext cx="1053007" cy="770569"/>
            </a:xfrm>
            <a:prstGeom prst="rect">
              <a:avLst/>
            </a:prstGeom>
            <a:solidFill>
              <a:srgbClr val="A29266"/>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91427" tIns="45714" rIns="91427" bIns="4571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smtClean="0">
                  <a:ln>
                    <a:noFill/>
                  </a:ln>
                  <a:solidFill>
                    <a:schemeClr val="bg1"/>
                  </a:solidFill>
                  <a:effectLst/>
                  <a:uLnTx/>
                  <a:uFillTx/>
                  <a:latin typeface="Segoe UI" panose="020B0502040204020203"/>
                </a:rPr>
                <a:t>ENGLISH</a:t>
              </a:r>
              <a:endParaRPr kumimoji="0" lang="en-US" sz="1600" b="0" i="0" u="none" strike="noStrike" kern="0" cap="none" spc="0" normalizeH="0" baseline="0" noProof="0" dirty="0" smtClean="0">
                <a:ln>
                  <a:noFill/>
                </a:ln>
                <a:solidFill>
                  <a:schemeClr val="bg1"/>
                </a:solidFill>
                <a:effectLst/>
                <a:uLnTx/>
                <a:uFillTx/>
                <a:latin typeface="Segoe UI" panose="020B0502040204020203"/>
              </a:endParaRPr>
            </a:p>
          </p:txBody>
        </p:sp>
        <p:sp>
          <p:nvSpPr>
            <p:cNvPr id="29" name="矩形 28"/>
            <p:cNvSpPr/>
            <p:nvPr/>
          </p:nvSpPr>
          <p:spPr>
            <a:xfrm>
              <a:off x="2364355" y="1872247"/>
              <a:ext cx="7258214" cy="461665"/>
            </a:xfrm>
            <a:prstGeom prst="rect">
              <a:avLst/>
            </a:prstGeom>
          </p:spPr>
          <p:txBody>
            <a:bodyPr wrap="square">
              <a:spAutoFit/>
            </a:bodyPr>
            <a:lstStyle/>
            <a:p>
              <a:r>
                <a:rPr lang="en-US" altLang="zh-CN" sz="2400" dirty="0"/>
                <a:t>It was no different when I finally found myself in Russia.</a:t>
              </a:r>
              <a:endParaRPr lang="en-US" altLang="zh-CN" sz="2400" dirty="0" smtClean="0">
                <a:latin typeface="华文细黑" panose="02010600040101010101" pitchFamily="2" charset="-122"/>
                <a:ea typeface="华文细黑" panose="02010600040101010101" pitchFamily="2" charset="-122"/>
              </a:endParaRPr>
            </a:p>
          </p:txBody>
        </p:sp>
      </p:grpSp>
      <p:grpSp>
        <p:nvGrpSpPr>
          <p:cNvPr id="3" name="组合 2"/>
          <p:cNvGrpSpPr/>
          <p:nvPr/>
        </p:nvGrpSpPr>
        <p:grpSpPr>
          <a:xfrm>
            <a:off x="1072068" y="2794959"/>
            <a:ext cx="8550501" cy="854703"/>
            <a:chOff x="1072068" y="2794959"/>
            <a:chExt cx="8550501" cy="854703"/>
          </a:xfrm>
        </p:grpSpPr>
        <p:sp>
          <p:nvSpPr>
            <p:cNvPr id="5" name="Rectangle 32"/>
            <p:cNvSpPr>
              <a:spLocks noChangeAspect="1"/>
            </p:cNvSpPr>
            <p:nvPr/>
          </p:nvSpPr>
          <p:spPr bwMode="auto">
            <a:xfrm>
              <a:off x="1072068" y="2794959"/>
              <a:ext cx="1053008" cy="854703"/>
            </a:xfrm>
            <a:prstGeom prst="rect">
              <a:avLst/>
            </a:prstGeom>
            <a:solidFill>
              <a:srgbClr val="E6B875"/>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91427" tIns="45714" rIns="91427" bIns="4571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smtClean="0">
                  <a:ln>
                    <a:noFill/>
                  </a:ln>
                  <a:solidFill>
                    <a:schemeClr val="bg1"/>
                  </a:solidFill>
                  <a:effectLst/>
                  <a:uLnTx/>
                  <a:uFillTx/>
                  <a:latin typeface="Segoe UI" panose="020B0502040204020203"/>
                </a:rPr>
                <a:t>CHINESE</a:t>
              </a:r>
              <a:endParaRPr kumimoji="0" lang="en-US" sz="1600" b="0" i="0" u="none" strike="noStrike" kern="0" cap="none" spc="0" normalizeH="0" baseline="0" noProof="0" dirty="0" smtClean="0">
                <a:ln>
                  <a:noFill/>
                </a:ln>
                <a:solidFill>
                  <a:schemeClr val="bg1"/>
                </a:solidFill>
                <a:effectLst/>
                <a:uLnTx/>
                <a:uFillTx/>
                <a:latin typeface="Segoe UI" panose="020B0502040204020203"/>
              </a:endParaRPr>
            </a:p>
          </p:txBody>
        </p:sp>
        <p:sp>
          <p:nvSpPr>
            <p:cNvPr id="30" name="矩形 29"/>
            <p:cNvSpPr/>
            <p:nvPr/>
          </p:nvSpPr>
          <p:spPr>
            <a:xfrm>
              <a:off x="2364355" y="2929922"/>
              <a:ext cx="7258214" cy="707886"/>
            </a:xfrm>
            <a:prstGeom prst="rect">
              <a:avLst/>
            </a:prstGeom>
          </p:spPr>
          <p:txBody>
            <a:bodyPr wrap="square">
              <a:spAutoFit/>
            </a:bodyPr>
            <a:lstStyle/>
            <a:p>
              <a:r>
                <a:rPr lang="zh-CN" altLang="en-US" sz="2000" dirty="0"/>
                <a:t>现在我终于如愿以偿来到</a:t>
              </a:r>
              <a:r>
                <a:rPr lang="zh-CN" altLang="en-US" sz="2000" dirty="0" smtClean="0"/>
                <a:t>俄罗斯，</a:t>
              </a:r>
              <a:r>
                <a:rPr lang="zh-CN" altLang="en-US" sz="2000" dirty="0"/>
                <a:t>而此时，她对我的魅力丝毫不减</a:t>
              </a:r>
              <a:r>
                <a:rPr lang="zh-CN" altLang="en-US" sz="2000" dirty="0" smtClean="0"/>
                <a:t>。</a:t>
              </a:r>
              <a:endParaRPr lang="zh-CN" altLang="en-US" sz="2000" dirty="0"/>
            </a:p>
          </p:txBody>
        </p:sp>
      </p:grpSp>
      <p:grpSp>
        <p:nvGrpSpPr>
          <p:cNvPr id="34" name="组合 33"/>
          <p:cNvGrpSpPr/>
          <p:nvPr/>
        </p:nvGrpSpPr>
        <p:grpSpPr>
          <a:xfrm>
            <a:off x="1072068" y="3807256"/>
            <a:ext cx="8550501" cy="1139777"/>
            <a:chOff x="1072068" y="3807256"/>
            <a:chExt cx="8550501" cy="1139777"/>
          </a:xfrm>
        </p:grpSpPr>
        <p:sp>
          <p:nvSpPr>
            <p:cNvPr id="6" name="Rectangle 63"/>
            <p:cNvSpPr>
              <a:spLocks noChangeAspect="1"/>
            </p:cNvSpPr>
            <p:nvPr/>
          </p:nvSpPr>
          <p:spPr bwMode="auto">
            <a:xfrm>
              <a:off x="1072068" y="3807256"/>
              <a:ext cx="1053007" cy="833006"/>
            </a:xfrm>
            <a:prstGeom prst="rect">
              <a:avLst/>
            </a:prstGeom>
            <a:solidFill>
              <a:srgbClr val="6F4D39"/>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91427" tIns="45714" rIns="91427" bIns="4571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smtClean="0">
                <a:ln>
                  <a:noFill/>
                </a:ln>
                <a:effectLst/>
                <a:uLnTx/>
                <a:uFillTx/>
                <a:latin typeface="Segoe UI" panose="020B0502040204020203"/>
              </a:endParaRPr>
            </a:p>
          </p:txBody>
        </p:sp>
        <p:sp>
          <p:nvSpPr>
            <p:cNvPr id="31" name="矩形 30"/>
            <p:cNvSpPr/>
            <p:nvPr/>
          </p:nvSpPr>
          <p:spPr>
            <a:xfrm>
              <a:off x="2364355" y="3931370"/>
              <a:ext cx="7258214" cy="1015663"/>
            </a:xfrm>
            <a:prstGeom prst="rect">
              <a:avLst/>
            </a:prstGeom>
          </p:spPr>
          <p:txBody>
            <a:bodyPr wrap="square">
              <a:spAutoFit/>
            </a:bodyPr>
            <a:lstStyle/>
            <a:p>
              <a:r>
                <a:rPr lang="en-US" altLang="zh-CN" sz="2000" dirty="0"/>
                <a:t>No matter how bad the economy, somehow these people have the ability to see the positive aspects of their lives, whatever their circumstances.</a:t>
              </a:r>
              <a:endParaRPr lang="en-US" altLang="zh-CN" sz="2000" dirty="0" smtClean="0">
                <a:latin typeface="华文细黑" panose="02010600040101010101" pitchFamily="2" charset="-122"/>
                <a:ea typeface="华文细黑" panose="02010600040101010101" pitchFamily="2" charset="-122"/>
              </a:endParaRPr>
            </a:p>
          </p:txBody>
        </p:sp>
      </p:grpSp>
      <p:grpSp>
        <p:nvGrpSpPr>
          <p:cNvPr id="35" name="组合 34"/>
          <p:cNvGrpSpPr/>
          <p:nvPr/>
        </p:nvGrpSpPr>
        <p:grpSpPr>
          <a:xfrm>
            <a:off x="1072068" y="4869749"/>
            <a:ext cx="8550501" cy="871618"/>
            <a:chOff x="1072068" y="4869749"/>
            <a:chExt cx="8550501" cy="871618"/>
          </a:xfrm>
        </p:grpSpPr>
        <p:sp>
          <p:nvSpPr>
            <p:cNvPr id="7" name="Rectangle 20"/>
            <p:cNvSpPr/>
            <p:nvPr/>
          </p:nvSpPr>
          <p:spPr bwMode="auto">
            <a:xfrm>
              <a:off x="1072068" y="4869749"/>
              <a:ext cx="1053305" cy="871618"/>
            </a:xfrm>
            <a:prstGeom prst="rect">
              <a:avLst/>
            </a:prstGeom>
            <a:solidFill>
              <a:srgbClr val="CB7D4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Autofit/>
            </a:bodyPr>
            <a:lstStyle/>
            <a:p>
              <a:pPr algn="ctr" defTabSz="913765" fontAlgn="base">
                <a:spcBef>
                  <a:spcPct val="0"/>
                </a:spcBef>
                <a:spcAft>
                  <a:spcPct val="0"/>
                </a:spcAft>
              </a:pPr>
              <a:endParaRPr lang="en-US" sz="1200" spc="-5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2" name="矩形 31"/>
            <p:cNvSpPr/>
            <p:nvPr/>
          </p:nvSpPr>
          <p:spPr>
            <a:xfrm>
              <a:off x="2364355" y="5031951"/>
              <a:ext cx="7258214" cy="707886"/>
            </a:xfrm>
            <a:prstGeom prst="rect">
              <a:avLst/>
            </a:prstGeom>
          </p:spPr>
          <p:txBody>
            <a:bodyPr wrap="square">
              <a:spAutoFit/>
            </a:bodyPr>
            <a:lstStyle/>
            <a:p>
              <a:r>
                <a:rPr lang="zh-CN" altLang="en-US" sz="2000" dirty="0">
                  <a:latin typeface="+mn-ea"/>
                </a:rPr>
                <a:t>不管经济如何糟糕， 不管境况如何艰难，他们总能够乐观应对他们的生活。</a:t>
              </a:r>
              <a:endParaRPr lang="en-US" altLang="zh-CN" sz="2000" dirty="0" smtClean="0">
                <a:latin typeface="+mn-ea"/>
              </a:endParaRPr>
            </a:p>
          </p:txBody>
        </p:sp>
      </p:grpSp>
      <p:sp>
        <p:nvSpPr>
          <p:cNvPr id="36" name="矩形 35"/>
          <p:cNvSpPr/>
          <p:nvPr/>
        </p:nvSpPr>
        <p:spPr>
          <a:xfrm>
            <a:off x="1034713" y="4039093"/>
            <a:ext cx="1090362" cy="369332"/>
          </a:xfrm>
          <a:prstGeom prst="rect">
            <a:avLst/>
          </a:prstGeom>
        </p:spPr>
        <p:txBody>
          <a:bodyPr wrap="none">
            <a:spAutoFit/>
          </a:bodyPr>
          <a:lstStyle/>
          <a:p>
            <a:pPr lvl="0" algn="ctr">
              <a:defRPr/>
            </a:pPr>
            <a:r>
              <a:rPr lang="en-US" altLang="zh-CN" kern="0" dirty="0">
                <a:solidFill>
                  <a:schemeClr val="bg1"/>
                </a:solidFill>
                <a:latin typeface="Segoe UI" panose="020B0502040204020203"/>
              </a:rPr>
              <a:t>ENGLISH</a:t>
            </a:r>
            <a:endParaRPr lang="en-US" altLang="zh-CN" kern="0" dirty="0">
              <a:solidFill>
                <a:schemeClr val="bg1"/>
              </a:solidFill>
              <a:latin typeface="Segoe UI" panose="020B0502040204020203"/>
            </a:endParaRPr>
          </a:p>
        </p:txBody>
      </p:sp>
      <p:sp>
        <p:nvSpPr>
          <p:cNvPr id="37" name="矩形 36"/>
          <p:cNvSpPr/>
          <p:nvPr/>
        </p:nvSpPr>
        <p:spPr>
          <a:xfrm>
            <a:off x="1050337" y="5139672"/>
            <a:ext cx="1082348" cy="369332"/>
          </a:xfrm>
          <a:prstGeom prst="rect">
            <a:avLst/>
          </a:prstGeom>
        </p:spPr>
        <p:txBody>
          <a:bodyPr wrap="none">
            <a:spAutoFit/>
          </a:bodyPr>
          <a:lstStyle/>
          <a:p>
            <a:pPr lvl="0" algn="ctr">
              <a:defRPr/>
            </a:pPr>
            <a:r>
              <a:rPr lang="en-US" altLang="zh-CN" kern="0" dirty="0">
                <a:solidFill>
                  <a:schemeClr val="bg1"/>
                </a:solidFill>
                <a:latin typeface="Segoe UI" panose="020B0502040204020203"/>
              </a:rPr>
              <a:t>CHINESE</a:t>
            </a:r>
            <a:endParaRPr lang="en-US" altLang="zh-CN" kern="0" dirty="0">
              <a:solidFill>
                <a:schemeClr val="bg1"/>
              </a:solidFill>
              <a:latin typeface="Segoe UI" panose="020B0502040204020203"/>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4391" y="1044554"/>
            <a:ext cx="11630487" cy="1077218"/>
            <a:chOff x="1516748" y="5283529"/>
            <a:chExt cx="11630487" cy="1077218"/>
          </a:xfrm>
        </p:grpSpPr>
        <p:sp>
          <p:nvSpPr>
            <p:cNvPr id="33" name="任意多边形 32"/>
            <p:cNvSpPr/>
            <p:nvPr/>
          </p:nvSpPr>
          <p:spPr>
            <a:xfrm>
              <a:off x="1516748" y="5392557"/>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33671" y="5283529"/>
              <a:ext cx="10913564" cy="1077218"/>
            </a:xfrm>
            <a:prstGeom prst="rect">
              <a:avLst/>
            </a:prstGeom>
            <a:noFill/>
          </p:spPr>
          <p:txBody>
            <a:bodyPr wrap="square" rtlCol="0">
              <a:spAutoFit/>
            </a:bodyPr>
            <a:lstStyle/>
            <a:p>
              <a:r>
                <a:rPr lang="en-US" altLang="zh-CN" sz="3200" b="1" dirty="0" smtClean="0">
                  <a:solidFill>
                    <a:srgbClr val="6F8683"/>
                  </a:solidFill>
                  <a:latin typeface="黑体" panose="02010609060101010101" pitchFamily="49" charset="-122"/>
                  <a:ea typeface="黑体" panose="02010609060101010101" pitchFamily="49" charset="-122"/>
                </a:rPr>
                <a:t>It </a:t>
              </a:r>
              <a:r>
                <a:rPr lang="en-US" altLang="zh-CN" sz="3200" b="1" dirty="0">
                  <a:solidFill>
                    <a:srgbClr val="6F8683"/>
                  </a:solidFill>
                  <a:latin typeface="黑体" panose="02010609060101010101" pitchFamily="49" charset="-122"/>
                  <a:ea typeface="黑体" panose="02010609060101010101" pitchFamily="49" charset="-122"/>
                </a:rPr>
                <a:t>was she who invited us into the home of some dear friends of hers.</a:t>
              </a:r>
              <a:endParaRPr lang="en-US" altLang="zh-CN" sz="3200" b="1" dirty="0">
                <a:solidFill>
                  <a:srgbClr val="6F8683"/>
                </a:solidFill>
                <a:latin typeface="黑体" panose="02010609060101010101" pitchFamily="49" charset="-122"/>
                <a:ea typeface="黑体" panose="02010609060101010101" pitchFamily="49" charset="-122"/>
              </a:endParaRPr>
            </a:p>
          </p:txBody>
        </p:sp>
      </p:grpSp>
      <p:sp>
        <p:nvSpPr>
          <p:cNvPr id="36" name="任意多边形 35"/>
          <p:cNvSpPr/>
          <p:nvPr/>
        </p:nvSpPr>
        <p:spPr>
          <a:xfrm>
            <a:off x="514391" y="2697116"/>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5583993" y="782928"/>
            <a:ext cx="2117035" cy="165373"/>
            <a:chOff x="2218037" y="6272597"/>
            <a:chExt cx="2734179" cy="213582"/>
          </a:xfrm>
          <a:effectLst>
            <a:outerShdw blurRad="50800" dist="38100" dir="2700000" algn="tl" rotWithShape="0">
              <a:prstClr val="black">
                <a:alpha val="40000"/>
              </a:prstClr>
            </a:outerShdw>
          </a:effectLst>
        </p:grpSpPr>
        <p:grpSp>
          <p:nvGrpSpPr>
            <p:cNvPr id="40" name="组合 39"/>
            <p:cNvGrpSpPr/>
            <p:nvPr/>
          </p:nvGrpSpPr>
          <p:grpSpPr>
            <a:xfrm flipV="1">
              <a:off x="2218037" y="6272597"/>
              <a:ext cx="1341734" cy="213582"/>
              <a:chOff x="2218037" y="5369771"/>
              <a:chExt cx="5671594" cy="902826"/>
            </a:xfrm>
          </p:grpSpPr>
          <p:sp>
            <p:nvSpPr>
              <p:cNvPr id="47" name="矩形 4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V="1">
              <a:off x="3610482" y="6272597"/>
              <a:ext cx="1341734" cy="213582"/>
              <a:chOff x="2218037" y="5369771"/>
              <a:chExt cx="5671594" cy="902826"/>
            </a:xfrm>
          </p:grpSpPr>
          <p:sp>
            <p:nvSpPr>
              <p:cNvPr id="42" name="矩形 4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文本框 51"/>
          <p:cNvSpPr txBox="1"/>
          <p:nvPr/>
        </p:nvSpPr>
        <p:spPr>
          <a:xfrm>
            <a:off x="5419276" y="13487"/>
            <a:ext cx="2448106" cy="769441"/>
          </a:xfrm>
          <a:prstGeom prst="rect">
            <a:avLst/>
          </a:prstGeom>
          <a:noFill/>
        </p:spPr>
        <p:txBody>
          <a:bodyPr wrap="none" rtlCol="0">
            <a:spAutoFit/>
          </a:bodyPr>
          <a:lstStyle/>
          <a:p>
            <a:r>
              <a:rPr lang="zh-CN" altLang="en-US" sz="4400" b="1" dirty="0" smtClean="0">
                <a:solidFill>
                  <a:schemeClr val="accent2">
                    <a:lumMod val="75000"/>
                  </a:schemeClr>
                </a:solidFill>
                <a:latin typeface="黑体" panose="02010609060101010101" pitchFamily="49" charset="-122"/>
                <a:ea typeface="黑体" panose="02010609060101010101" pitchFamily="49" charset="-122"/>
              </a:rPr>
              <a:t>特殊句式</a:t>
            </a:r>
            <a:endParaRPr lang="zh-CN" altLang="en-US" sz="4400" b="1" dirty="0">
              <a:solidFill>
                <a:schemeClr val="accent2">
                  <a:lumMod val="75000"/>
                </a:schemeClr>
              </a:solidFill>
              <a:latin typeface="黑体" panose="02010609060101010101" pitchFamily="49" charset="-122"/>
              <a:ea typeface="黑体" panose="02010609060101010101" pitchFamily="49" charset="-122"/>
            </a:endParaRPr>
          </a:p>
        </p:txBody>
      </p:sp>
      <p:sp>
        <p:nvSpPr>
          <p:cNvPr id="5" name="矩形 4"/>
          <p:cNvSpPr/>
          <p:nvPr/>
        </p:nvSpPr>
        <p:spPr>
          <a:xfrm>
            <a:off x="994418" y="2697116"/>
            <a:ext cx="10880396" cy="3785652"/>
          </a:xfrm>
          <a:prstGeom prst="rect">
            <a:avLst/>
          </a:prstGeom>
        </p:spPr>
        <p:txBody>
          <a:bodyPr wrap="square">
            <a:spAutoFit/>
          </a:bodyPr>
          <a:lstStyle/>
          <a:p>
            <a:r>
              <a:rPr lang="en-US" altLang="zh-CN" sz="2400" dirty="0"/>
              <a:t>1. </a:t>
            </a:r>
            <a:r>
              <a:rPr lang="zh-CN" altLang="en-US" sz="2400" dirty="0"/>
              <a:t>陈述句的强调句型</a:t>
            </a:r>
            <a:endParaRPr lang="zh-CN" altLang="en-US" sz="2400" dirty="0"/>
          </a:p>
          <a:p>
            <a:r>
              <a:rPr lang="en-US" altLang="zh-CN" sz="2400" dirty="0"/>
              <a:t>It is/ was + </a:t>
            </a:r>
            <a:r>
              <a:rPr lang="zh-CN" altLang="en-US" sz="2400" dirty="0"/>
              <a:t>被强调部分（通常是主语、宾语或状语）</a:t>
            </a:r>
            <a:r>
              <a:rPr lang="en-US" altLang="zh-CN" sz="2400" dirty="0"/>
              <a:t>+ that/ who</a:t>
            </a:r>
            <a:r>
              <a:rPr lang="zh-CN" altLang="en-US" sz="2400" dirty="0"/>
              <a:t>（当强调主语且主语指人）</a:t>
            </a:r>
            <a:r>
              <a:rPr lang="en-US" altLang="zh-CN" sz="2400" dirty="0"/>
              <a:t>+ </a:t>
            </a:r>
            <a:r>
              <a:rPr lang="zh-CN" altLang="en-US" sz="2400" dirty="0"/>
              <a:t>其他</a:t>
            </a:r>
            <a:r>
              <a:rPr lang="zh-CN" altLang="en-US" sz="2400" dirty="0" smtClean="0"/>
              <a:t>部分</a:t>
            </a:r>
            <a:r>
              <a:rPr lang="en-US" altLang="zh-CN" sz="2400" dirty="0" smtClean="0"/>
              <a:t>.</a:t>
            </a:r>
            <a:endParaRPr lang="en-US" altLang="zh-CN" sz="2400" dirty="0" smtClean="0"/>
          </a:p>
          <a:p>
            <a:r>
              <a:rPr lang="en-US" altLang="zh-CN" sz="2400" dirty="0" err="1" smtClean="0"/>
              <a:t>eg</a:t>
            </a:r>
            <a:r>
              <a:rPr lang="en-US" altLang="zh-CN" sz="2400" dirty="0" smtClean="0"/>
              <a:t>. It </a:t>
            </a:r>
            <a:r>
              <a:rPr lang="en-US" altLang="zh-CN" sz="2400" dirty="0"/>
              <a:t>was yesterday that he met Li Ping.</a:t>
            </a:r>
            <a:endParaRPr lang="zh-CN" altLang="en-US" sz="2400" dirty="0"/>
          </a:p>
          <a:p>
            <a:r>
              <a:rPr lang="en-US" altLang="zh-CN" sz="2400" dirty="0"/>
              <a:t>2. </a:t>
            </a:r>
            <a:r>
              <a:rPr lang="zh-CN" altLang="en-US" sz="2400" dirty="0"/>
              <a:t>一般疑问句的强调</a:t>
            </a:r>
            <a:r>
              <a:rPr lang="zh-CN" altLang="en-US" sz="2400" dirty="0" smtClean="0"/>
              <a:t>句型</a:t>
            </a:r>
            <a:endParaRPr lang="en-US" altLang="zh-CN" sz="2400" dirty="0" smtClean="0"/>
          </a:p>
          <a:p>
            <a:r>
              <a:rPr lang="en-US" altLang="zh-CN" sz="2400" dirty="0" smtClean="0"/>
              <a:t>Is/Was it +</a:t>
            </a:r>
            <a:r>
              <a:rPr lang="zh-CN" altLang="en-US" sz="2400" dirty="0"/>
              <a:t>被强调</a:t>
            </a:r>
            <a:r>
              <a:rPr lang="zh-CN" altLang="en-US" sz="2400" dirty="0" smtClean="0"/>
              <a:t>部分</a:t>
            </a:r>
            <a:r>
              <a:rPr lang="en-US" altLang="zh-CN" sz="2400" dirty="0" smtClean="0"/>
              <a:t>+</a:t>
            </a:r>
            <a:r>
              <a:rPr lang="en-US" altLang="zh-CN" sz="2400" dirty="0"/>
              <a:t>  </a:t>
            </a:r>
            <a:r>
              <a:rPr lang="en-US" altLang="zh-CN" sz="2400" dirty="0" smtClean="0"/>
              <a:t>that</a:t>
            </a:r>
            <a:r>
              <a:rPr lang="en-US" altLang="zh-CN" sz="2400" dirty="0"/>
              <a:t>/ </a:t>
            </a:r>
            <a:r>
              <a:rPr lang="en-US" altLang="zh-CN" sz="2400" dirty="0" smtClean="0"/>
              <a:t>who+</a:t>
            </a:r>
            <a:r>
              <a:rPr lang="zh-CN" altLang="en-US" sz="2400" dirty="0" smtClean="0"/>
              <a:t>其他部分</a:t>
            </a:r>
            <a:r>
              <a:rPr lang="en-US" altLang="zh-CN" sz="2400" dirty="0" smtClean="0"/>
              <a:t>.</a:t>
            </a:r>
            <a:endParaRPr lang="en-US" altLang="zh-CN" sz="2400" dirty="0" smtClean="0"/>
          </a:p>
          <a:p>
            <a:r>
              <a:rPr lang="en-US" altLang="zh-CN" sz="2400" dirty="0" err="1"/>
              <a:t>e</a:t>
            </a:r>
            <a:r>
              <a:rPr lang="en-US" altLang="zh-CN" sz="2400" dirty="0" err="1" smtClean="0"/>
              <a:t>g</a:t>
            </a:r>
            <a:r>
              <a:rPr lang="en-US" altLang="zh-CN" sz="2400" dirty="0"/>
              <a:t>. Was it yesterday that he met Li Ping?</a:t>
            </a:r>
            <a:endParaRPr lang="en-US" altLang="zh-CN" sz="2400" dirty="0" smtClean="0"/>
          </a:p>
          <a:p>
            <a:r>
              <a:rPr lang="en-US" altLang="zh-CN" sz="2400" dirty="0"/>
              <a:t>3. </a:t>
            </a:r>
            <a:r>
              <a:rPr lang="zh-CN" altLang="en-US" sz="2400" dirty="0"/>
              <a:t>特殊疑问句的强调句型</a:t>
            </a:r>
            <a:endParaRPr lang="zh-CN" altLang="en-US" sz="2400" dirty="0"/>
          </a:p>
          <a:p>
            <a:r>
              <a:rPr lang="zh-CN" altLang="en-US" sz="2400" dirty="0"/>
              <a:t>被强调部分（通常是疑问代词或疑问副词）</a:t>
            </a:r>
            <a:r>
              <a:rPr lang="en-US" altLang="zh-CN" sz="2400" dirty="0"/>
              <a:t>+ is/ was + it + that/ who + </a:t>
            </a:r>
            <a:r>
              <a:rPr lang="zh-CN" altLang="en-US" sz="2400" dirty="0"/>
              <a:t>其他部分</a:t>
            </a:r>
            <a:r>
              <a:rPr lang="zh-CN" altLang="en-US" sz="2400" dirty="0" smtClean="0"/>
              <a:t>？</a:t>
            </a:r>
            <a:endParaRPr lang="en-US" altLang="zh-CN" sz="2400" dirty="0" smtClean="0"/>
          </a:p>
          <a:p>
            <a:r>
              <a:rPr lang="en-US" altLang="zh-CN" sz="2400" dirty="0" err="1"/>
              <a:t>e</a:t>
            </a:r>
            <a:r>
              <a:rPr lang="en-US" altLang="zh-CN" sz="2400" dirty="0" err="1" smtClean="0"/>
              <a:t>g</a:t>
            </a:r>
            <a:r>
              <a:rPr lang="en-US" altLang="zh-CN" sz="2400" dirty="0" smtClean="0"/>
              <a:t>. </a:t>
            </a:r>
            <a:r>
              <a:rPr lang="en-US" altLang="zh-CN" sz="2400" dirty="0"/>
              <a:t>When and where was it that you were born?</a:t>
            </a:r>
            <a:endParaRPr lang="en-US" altLang="zh-C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653280" y="2967990"/>
            <a:ext cx="2950210" cy="2584450"/>
          </a:xfrm>
          <a:prstGeom prst="rect">
            <a:avLst/>
          </a:prstGeom>
          <a:noFill/>
        </p:spPr>
        <p:txBody>
          <a:bodyPr wrap="square" rtlCol="0">
            <a:spAutoFit/>
          </a:bodyPr>
          <a:lstStyle/>
          <a:p>
            <a:pPr algn="l"/>
            <a:r>
              <a:rPr lang="en-US" altLang="zh-CN" sz="4800" dirty="0" smtClean="0">
                <a:solidFill>
                  <a:schemeClr val="bg1"/>
                </a:solidFill>
                <a:latin typeface="黑体" panose="02010609060101010101" pitchFamily="49" charset="-122"/>
                <a:ea typeface="黑体" panose="02010609060101010101" pitchFamily="49" charset="-122"/>
                <a:sym typeface="+mn-ea"/>
              </a:rPr>
              <a:t>paragraph 	5-6</a:t>
            </a:r>
            <a:endParaRPr lang="en-US" altLang="zh-CN" sz="6600" dirty="0" smtClean="0">
              <a:solidFill>
                <a:schemeClr val="bg1"/>
              </a:solidFill>
              <a:latin typeface="黑体" panose="02010609060101010101" pitchFamily="49" charset="-122"/>
              <a:ea typeface="黑体" panose="02010609060101010101" pitchFamily="49" charset="-122"/>
            </a:endParaRPr>
          </a:p>
          <a:p>
            <a:endParaRPr lang="zh-CN" altLang="en-US" sz="6600" dirty="0">
              <a:solidFill>
                <a:schemeClr val="bg1"/>
              </a:solidFill>
              <a:latin typeface="Broadway" panose="04040905080B02020502" pitchFamily="82" charset="0"/>
            </a:endParaRPr>
          </a:p>
        </p:txBody>
      </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986655" y="5240020"/>
            <a:ext cx="2310130" cy="368300"/>
          </a:xfrm>
          <a:prstGeom prst="rect">
            <a:avLst/>
          </a:prstGeom>
          <a:noFill/>
        </p:spPr>
        <p:txBody>
          <a:bodyPr wrap="square" rtlCol="0">
            <a:spAutoFit/>
          </a:bodyPr>
          <a:lstStyle/>
          <a:p>
            <a:pPr algn="ctr"/>
            <a:r>
              <a:rPr lang="zh-CN" altLang="en-US"/>
              <a:t>荆薇</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90525" y="1682115"/>
            <a:ext cx="11846560" cy="3493770"/>
            <a:chOff x="766763" y="859516"/>
            <a:chExt cx="5194521" cy="1203253"/>
          </a:xfrm>
        </p:grpSpPr>
        <p:grpSp>
          <p:nvGrpSpPr>
            <p:cNvPr id="6" name="组合 5"/>
            <p:cNvGrpSpPr/>
            <p:nvPr/>
          </p:nvGrpSpPr>
          <p:grpSpPr>
            <a:xfrm>
              <a:off x="766763" y="906582"/>
              <a:ext cx="1156187" cy="1156187"/>
              <a:chOff x="766763" y="906582"/>
              <a:chExt cx="1156187" cy="1156187"/>
            </a:xfrm>
          </p:grpSpPr>
          <p:sp>
            <p:nvSpPr>
              <p:cNvPr id="4" name="菱形 3"/>
              <p:cNvSpPr/>
              <p:nvPr/>
            </p:nvSpPr>
            <p:spPr>
              <a:xfrm>
                <a:off x="766763" y="906582"/>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890389" y="1294841"/>
                <a:ext cx="994020" cy="540174"/>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apartment</a:t>
                </a:r>
                <a:endParaRPr lang="en-US" altLang="zh-CN" sz="4800" dirty="0" smtClean="0">
                  <a:solidFill>
                    <a:schemeClr val="bg1"/>
                  </a:solidFill>
                  <a:latin typeface="Broadway" panose="04040905080B02020502" pitchFamily="82" charset="0"/>
                </a:endParaRPr>
              </a:p>
              <a:p>
                <a:r>
                  <a:rPr lang="en-US" altLang="zh-CN" sz="4800" dirty="0" smtClean="0">
                    <a:solidFill>
                      <a:schemeClr val="bg1"/>
                    </a:solidFill>
                    <a:latin typeface="Broadway" panose="04040905080B02020502" pitchFamily="82" charset="0"/>
                  </a:rPr>
                  <a:t> block</a:t>
                </a:r>
                <a:endParaRPr lang="zh-CN" altLang="en-US" sz="4800" dirty="0" smtClean="0">
                  <a:solidFill>
                    <a:schemeClr val="bg1"/>
                  </a:solidFill>
                  <a:latin typeface="Broadway" panose="04040905080B02020502" pitchFamily="82" charset="0"/>
                </a:endParaRPr>
              </a:p>
            </p:txBody>
          </p:sp>
        </p:grpSp>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5</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538220"/>
          </a:xfrm>
          <a:prstGeom prst="rect">
            <a:avLst/>
          </a:prstGeom>
          <a:noFill/>
        </p:spPr>
        <p:txBody>
          <a:bodyPr wrap="square" rtlCol="0">
            <a:spAutoFit/>
          </a:bodyPr>
          <a:lstStyle/>
          <a:p>
            <a:r>
              <a:rPr lang="en-US" altLang="zh-CN" sz="2800"/>
              <a:t>	T</a:t>
            </a:r>
            <a:r>
              <a:rPr lang="zh-CN" altLang="en-US" sz="2800"/>
              <a:t>he apartment block was in an </a:t>
            </a:r>
            <a:r>
              <a:rPr lang="en-US" altLang="zh-CN" sz="2800"/>
              <a:t>elegant</a:t>
            </a:r>
            <a:r>
              <a:rPr lang="zh-CN" altLang="en-US" sz="2800"/>
              <a:t> area of St Petersburg </a:t>
            </a:r>
            <a:r>
              <a:rPr lang="en-US" altLang="zh-CN" sz="2800"/>
              <a:t>and was probably a palace in the past but now converted into apartments of four floors.The entrance through a narrow hallway was dark and dull and there was an old fashioned lift on the ground floor with steel folding gates that clanged shut,after which the lift moved very slowly upwards.It was quicker to walk up the staircase.</a:t>
            </a:r>
            <a:endParaRPr lang="en-US" altLang="zh-CN" sz="2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90525" y="1682115"/>
            <a:ext cx="11846560" cy="3493770"/>
            <a:chOff x="766763" y="859516"/>
            <a:chExt cx="5194521" cy="1203253"/>
          </a:xfrm>
        </p:grpSpPr>
        <p:grpSp>
          <p:nvGrpSpPr>
            <p:cNvPr id="6" name="组合 5"/>
            <p:cNvGrpSpPr/>
            <p:nvPr/>
          </p:nvGrpSpPr>
          <p:grpSpPr>
            <a:xfrm>
              <a:off x="766763" y="906582"/>
              <a:ext cx="1156187" cy="1156187"/>
              <a:chOff x="766763" y="906582"/>
              <a:chExt cx="1156187" cy="1156187"/>
            </a:xfrm>
          </p:grpSpPr>
          <p:sp>
            <p:nvSpPr>
              <p:cNvPr id="4" name="菱形 3"/>
              <p:cNvSpPr/>
              <p:nvPr/>
            </p:nvSpPr>
            <p:spPr>
              <a:xfrm>
                <a:off x="766763" y="906582"/>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890389" y="1294841"/>
                <a:ext cx="994020" cy="540174"/>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apartment</a:t>
                </a:r>
                <a:endParaRPr lang="en-US" altLang="zh-CN" sz="4800" dirty="0" smtClean="0">
                  <a:solidFill>
                    <a:schemeClr val="bg1"/>
                  </a:solidFill>
                  <a:latin typeface="Broadway" panose="04040905080B02020502" pitchFamily="82" charset="0"/>
                </a:endParaRPr>
              </a:p>
              <a:p>
                <a:r>
                  <a:rPr lang="en-US" altLang="zh-CN" sz="4800" dirty="0" smtClean="0">
                    <a:solidFill>
                      <a:schemeClr val="bg1"/>
                    </a:solidFill>
                    <a:latin typeface="Broadway" panose="04040905080B02020502" pitchFamily="82" charset="0"/>
                  </a:rPr>
                  <a:t> block</a:t>
                </a:r>
                <a:endParaRPr lang="zh-CN" altLang="en-US" sz="4800" dirty="0" smtClean="0">
                  <a:solidFill>
                    <a:schemeClr val="bg1"/>
                  </a:solidFill>
                  <a:latin typeface="Broadway" panose="04040905080B02020502" pitchFamily="82" charset="0"/>
                </a:endParaRPr>
              </a:p>
            </p:txBody>
          </p:sp>
        </p:grpSp>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5</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538220"/>
          </a:xfrm>
          <a:prstGeom prst="rect">
            <a:avLst/>
          </a:prstGeom>
          <a:noFill/>
          <a:extLst>
            <a:ext uri="{909E8E84-426E-40DD-AFC4-6F175D3DCCD1}">
              <a14:hiddenFill xmlns:a14="http://schemas.microsoft.com/office/drawing/2010/main">
                <a:solidFill>
                  <a:schemeClr val="tx1"/>
                </a:solidFill>
              </a14:hiddenFill>
            </a:ext>
          </a:extLst>
        </p:spPr>
        <p:txBody>
          <a:bodyPr wrap="square" rtlCol="0">
            <a:spAutoFit/>
          </a:bodyPr>
          <a:lstStyle/>
          <a:p>
            <a:r>
              <a:rPr lang="en-US" altLang="zh-CN" sz="2800"/>
              <a:t>	</a:t>
            </a:r>
            <a:r>
              <a:rPr lang="en-US" altLang="zh-CN" sz="2800">
                <a:solidFill>
                  <a:srgbClr val="FF0000"/>
                </a:solidFill>
                <a:uFillTx/>
              </a:rPr>
              <a:t>T</a:t>
            </a:r>
            <a:r>
              <a:rPr lang="zh-CN" altLang="en-US" sz="2800">
                <a:solidFill>
                  <a:srgbClr val="FF0000"/>
                </a:solidFill>
                <a:uFillTx/>
              </a:rPr>
              <a:t>he apartment block was in an </a:t>
            </a:r>
            <a:r>
              <a:rPr lang="en-US" altLang="zh-CN" sz="2800">
                <a:solidFill>
                  <a:srgbClr val="FF0000"/>
                </a:solidFill>
                <a:uFillTx/>
              </a:rPr>
              <a:t>elegant</a:t>
            </a:r>
            <a:r>
              <a:rPr lang="zh-CN" altLang="en-US" sz="2800">
                <a:solidFill>
                  <a:srgbClr val="FF0000"/>
                </a:solidFill>
                <a:uFillTx/>
              </a:rPr>
              <a:t> area of St Petersburg </a:t>
            </a:r>
            <a:r>
              <a:rPr lang="en-US" altLang="zh-CN" sz="2800">
                <a:solidFill>
                  <a:srgbClr val="FF0000"/>
                </a:solidFill>
                <a:uFillTx/>
              </a:rPr>
              <a:t>and was probably a palace in the past but now converted into apartments of four floors.</a:t>
            </a:r>
            <a:r>
              <a:rPr lang="en-US" altLang="zh-CN" sz="2800"/>
              <a:t>The entrance through a narrow hallway was dark and dull and there was an old fashioned lift on the ground floor with steel folding gates that clanged shut,after which the lift moved very slowly upwards.It was quicker to walk up the staircase.</a:t>
            </a:r>
            <a:endParaRPr lang="en-US" altLang="zh-CN"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4"/>
          <p:cNvSpPr/>
          <p:nvPr/>
        </p:nvSpPr>
        <p:spPr bwMode="auto">
          <a:xfrm>
            <a:off x="603250" y="954405"/>
            <a:ext cx="10358755" cy="2882900"/>
          </a:xfrm>
          <a:prstGeom prst="rect">
            <a:avLst/>
          </a:prstGeom>
          <a:solidFill>
            <a:srgbClr val="6F4D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zh-CN" altLang="en-US" sz="4000">
                <a:solidFill>
                  <a:schemeClr val="bg1"/>
                </a:solidFill>
                <a:uFillTx/>
                <a:sym typeface="+mn-ea"/>
              </a:rPr>
              <a:t>The apartment block was in an</a:t>
            </a:r>
            <a:r>
              <a:rPr lang="zh-CN" altLang="en-US" sz="4000">
                <a:solidFill>
                  <a:srgbClr val="FFC000"/>
                </a:solidFill>
                <a:uFillTx/>
                <a:sym typeface="+mn-ea"/>
              </a:rPr>
              <a:t> </a:t>
            </a:r>
            <a:r>
              <a:rPr lang="zh-CN" altLang="en-US" sz="4000">
                <a:solidFill>
                  <a:schemeClr val="bg1"/>
                </a:solidFill>
                <a:uFillTx/>
                <a:sym typeface="+mn-ea"/>
              </a:rPr>
              <a:t>elegant area of St Petersburg </a:t>
            </a:r>
            <a:r>
              <a:rPr lang="en-US" altLang="zh-CN" sz="4000">
                <a:solidFill>
                  <a:schemeClr val="accent1">
                    <a:lumMod val="75000"/>
                  </a:schemeClr>
                </a:solidFill>
                <a:uFillTx/>
                <a:sym typeface="+mn-ea"/>
              </a:rPr>
              <a:t>and</a:t>
            </a:r>
            <a:r>
              <a:rPr lang="en-US" altLang="zh-CN" sz="4000">
                <a:solidFill>
                  <a:schemeClr val="bg1"/>
                </a:solidFill>
                <a:uFillTx/>
                <a:sym typeface="+mn-ea"/>
              </a:rPr>
              <a:t> was probably a palace in the past </a:t>
            </a:r>
            <a:r>
              <a:rPr lang="en-US" altLang="zh-CN" sz="4000">
                <a:solidFill>
                  <a:schemeClr val="accent1">
                    <a:lumMod val="75000"/>
                  </a:schemeClr>
                </a:solidFill>
                <a:uFillTx/>
                <a:sym typeface="+mn-ea"/>
              </a:rPr>
              <a:t>but</a:t>
            </a:r>
            <a:r>
              <a:rPr lang="en-US" altLang="zh-CN" sz="4000">
                <a:solidFill>
                  <a:schemeClr val="bg1"/>
                </a:solidFill>
                <a:uFillTx/>
                <a:sym typeface="+mn-ea"/>
              </a:rPr>
              <a:t> now converted into apartments of four floors.</a:t>
            </a:r>
            <a:endParaRPr lang="en-US" altLang="zh-CN" sz="4000" dirty="0">
              <a:solidFill>
                <a:schemeClr val="bg1"/>
              </a:solidFill>
              <a:uFillTx/>
              <a:latin typeface="黑体" panose="02010609060101010101" pitchFamily="49" charset="-122"/>
              <a:ea typeface="黑体" panose="02010609060101010101" pitchFamily="49" charset="-122"/>
              <a:sym typeface="+mn-ea"/>
            </a:endParaRPr>
          </a:p>
        </p:txBody>
      </p:sp>
      <p:sp>
        <p:nvSpPr>
          <p:cNvPr id="228" name="Freeform 876"/>
          <p:cNvSpPr>
            <a:spLocks noEditPoints="1"/>
          </p:cNvSpPr>
          <p:nvPr/>
        </p:nvSpPr>
        <p:spPr bwMode="auto">
          <a:xfrm>
            <a:off x="602933" y="504189"/>
            <a:ext cx="334963" cy="195263"/>
          </a:xfrm>
          <a:custGeom>
            <a:avLst/>
            <a:gdLst>
              <a:gd name="T0" fmla="*/ 278 w 288"/>
              <a:gd name="T1" fmla="*/ 87 h 168"/>
              <a:gd name="T2" fmla="*/ 278 w 288"/>
              <a:gd name="T3" fmla="*/ 87 h 168"/>
              <a:gd name="T4" fmla="*/ 199 w 288"/>
              <a:gd name="T5" fmla="*/ 0 h 168"/>
              <a:gd name="T6" fmla="*/ 161 w 288"/>
              <a:gd name="T7" fmla="*/ 22 h 168"/>
              <a:gd name="T8" fmla="*/ 170 w 288"/>
              <a:gd name="T9" fmla="*/ 37 h 168"/>
              <a:gd name="T10" fmla="*/ 195 w 288"/>
              <a:gd name="T11" fmla="*/ 23 h 168"/>
              <a:gd name="T12" fmla="*/ 240 w 288"/>
              <a:gd name="T13" fmla="*/ 72 h 168"/>
              <a:gd name="T14" fmla="*/ 222 w 288"/>
              <a:gd name="T15" fmla="*/ 71 h 168"/>
              <a:gd name="T16" fmla="*/ 161 w 288"/>
              <a:gd name="T17" fmla="*/ 109 h 168"/>
              <a:gd name="T18" fmla="*/ 128 w 288"/>
              <a:gd name="T19" fmla="*/ 109 h 168"/>
              <a:gd name="T20" fmla="*/ 62 w 288"/>
              <a:gd name="T21" fmla="*/ 71 h 168"/>
              <a:gd name="T22" fmla="*/ 48 w 288"/>
              <a:gd name="T23" fmla="*/ 72 h 168"/>
              <a:gd name="T24" fmla="*/ 92 w 288"/>
              <a:gd name="T25" fmla="*/ 23 h 168"/>
              <a:gd name="T26" fmla="*/ 117 w 288"/>
              <a:gd name="T27" fmla="*/ 37 h 168"/>
              <a:gd name="T28" fmla="*/ 126 w 288"/>
              <a:gd name="T29" fmla="*/ 22 h 168"/>
              <a:gd name="T30" fmla="*/ 88 w 288"/>
              <a:gd name="T31" fmla="*/ 0 h 168"/>
              <a:gd name="T32" fmla="*/ 11 w 288"/>
              <a:gd name="T33" fmla="*/ 85 h 168"/>
              <a:gd name="T34" fmla="*/ 11 w 288"/>
              <a:gd name="T35" fmla="*/ 86 h 168"/>
              <a:gd name="T36" fmla="*/ 9 w 288"/>
              <a:gd name="T37" fmla="*/ 87 h 168"/>
              <a:gd name="T38" fmla="*/ 9 w 288"/>
              <a:gd name="T39" fmla="*/ 87 h 168"/>
              <a:gd name="T40" fmla="*/ 0 w 288"/>
              <a:gd name="T41" fmla="*/ 117 h 168"/>
              <a:gd name="T42" fmla="*/ 62 w 288"/>
              <a:gd name="T43" fmla="*/ 168 h 168"/>
              <a:gd name="T44" fmla="*/ 128 w 288"/>
              <a:gd name="T45" fmla="*/ 127 h 168"/>
              <a:gd name="T46" fmla="*/ 161 w 288"/>
              <a:gd name="T47" fmla="*/ 127 h 168"/>
              <a:gd name="T48" fmla="*/ 222 w 288"/>
              <a:gd name="T49" fmla="*/ 168 h 168"/>
              <a:gd name="T50" fmla="*/ 288 w 288"/>
              <a:gd name="T51" fmla="*/ 117 h 168"/>
              <a:gd name="T52" fmla="*/ 278 w 288"/>
              <a:gd name="T53" fmla="*/ 87 h 168"/>
              <a:gd name="T54" fmla="*/ 62 w 288"/>
              <a:gd name="T55" fmla="*/ 149 h 168"/>
              <a:gd name="T56" fmla="*/ 19 w 288"/>
              <a:gd name="T57" fmla="*/ 117 h 168"/>
              <a:gd name="T58" fmla="*/ 24 w 288"/>
              <a:gd name="T59" fmla="*/ 99 h 168"/>
              <a:gd name="T60" fmla="*/ 24 w 288"/>
              <a:gd name="T61" fmla="*/ 98 h 168"/>
              <a:gd name="T62" fmla="*/ 62 w 288"/>
              <a:gd name="T63" fmla="*/ 90 h 168"/>
              <a:gd name="T64" fmla="*/ 110 w 288"/>
              <a:gd name="T65" fmla="*/ 117 h 168"/>
              <a:gd name="T66" fmla="*/ 62 w 288"/>
              <a:gd name="T67" fmla="*/ 149 h 168"/>
              <a:gd name="T68" fmla="*/ 222 w 288"/>
              <a:gd name="T69" fmla="*/ 149 h 168"/>
              <a:gd name="T70" fmla="*/ 178 w 288"/>
              <a:gd name="T71" fmla="*/ 117 h 168"/>
              <a:gd name="T72" fmla="*/ 222 w 288"/>
              <a:gd name="T73" fmla="*/ 90 h 168"/>
              <a:gd name="T74" fmla="*/ 270 w 288"/>
              <a:gd name="T75" fmla="*/ 117 h 168"/>
              <a:gd name="T76" fmla="*/ 222 w 288"/>
              <a:gd name="T77" fmla="*/ 1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 h="168">
                <a:moveTo>
                  <a:pt x="278" y="87"/>
                </a:moveTo>
                <a:cubicBezTo>
                  <a:pt x="278" y="87"/>
                  <a:pt x="278" y="87"/>
                  <a:pt x="278" y="87"/>
                </a:cubicBezTo>
                <a:cubicBezTo>
                  <a:pt x="199" y="0"/>
                  <a:pt x="199" y="0"/>
                  <a:pt x="199" y="0"/>
                </a:cubicBezTo>
                <a:cubicBezTo>
                  <a:pt x="161" y="22"/>
                  <a:pt x="161" y="22"/>
                  <a:pt x="161" y="22"/>
                </a:cubicBezTo>
                <a:cubicBezTo>
                  <a:pt x="170" y="37"/>
                  <a:pt x="170" y="37"/>
                  <a:pt x="170" y="37"/>
                </a:cubicBezTo>
                <a:cubicBezTo>
                  <a:pt x="195" y="23"/>
                  <a:pt x="195" y="23"/>
                  <a:pt x="195" y="23"/>
                </a:cubicBezTo>
                <a:cubicBezTo>
                  <a:pt x="240" y="72"/>
                  <a:pt x="240" y="72"/>
                  <a:pt x="240" y="72"/>
                </a:cubicBezTo>
                <a:cubicBezTo>
                  <a:pt x="234" y="72"/>
                  <a:pt x="228" y="71"/>
                  <a:pt x="222" y="71"/>
                </a:cubicBezTo>
                <a:cubicBezTo>
                  <a:pt x="190" y="71"/>
                  <a:pt x="164" y="76"/>
                  <a:pt x="161" y="109"/>
                </a:cubicBezTo>
                <a:cubicBezTo>
                  <a:pt x="128" y="109"/>
                  <a:pt x="128" y="109"/>
                  <a:pt x="128" y="109"/>
                </a:cubicBezTo>
                <a:cubicBezTo>
                  <a:pt x="124" y="76"/>
                  <a:pt x="94" y="71"/>
                  <a:pt x="62" y="71"/>
                </a:cubicBezTo>
                <a:cubicBezTo>
                  <a:pt x="57" y="71"/>
                  <a:pt x="52" y="72"/>
                  <a:pt x="48" y="72"/>
                </a:cubicBezTo>
                <a:cubicBezTo>
                  <a:pt x="92" y="23"/>
                  <a:pt x="92" y="23"/>
                  <a:pt x="92" y="23"/>
                </a:cubicBezTo>
                <a:cubicBezTo>
                  <a:pt x="117" y="37"/>
                  <a:pt x="117" y="37"/>
                  <a:pt x="117" y="37"/>
                </a:cubicBezTo>
                <a:cubicBezTo>
                  <a:pt x="126" y="22"/>
                  <a:pt x="126" y="22"/>
                  <a:pt x="126" y="22"/>
                </a:cubicBezTo>
                <a:cubicBezTo>
                  <a:pt x="88" y="0"/>
                  <a:pt x="88" y="0"/>
                  <a:pt x="88" y="0"/>
                </a:cubicBezTo>
                <a:cubicBezTo>
                  <a:pt x="11" y="85"/>
                  <a:pt x="11" y="85"/>
                  <a:pt x="11" y="85"/>
                </a:cubicBezTo>
                <a:cubicBezTo>
                  <a:pt x="11" y="85"/>
                  <a:pt x="11" y="85"/>
                  <a:pt x="11" y="86"/>
                </a:cubicBezTo>
                <a:cubicBezTo>
                  <a:pt x="9" y="87"/>
                  <a:pt x="9" y="87"/>
                  <a:pt x="9" y="87"/>
                </a:cubicBezTo>
                <a:cubicBezTo>
                  <a:pt x="9" y="87"/>
                  <a:pt x="9" y="87"/>
                  <a:pt x="9" y="87"/>
                </a:cubicBezTo>
                <a:cubicBezTo>
                  <a:pt x="4" y="94"/>
                  <a:pt x="0" y="103"/>
                  <a:pt x="0" y="117"/>
                </a:cubicBezTo>
                <a:cubicBezTo>
                  <a:pt x="0" y="158"/>
                  <a:pt x="28" y="168"/>
                  <a:pt x="62" y="168"/>
                </a:cubicBezTo>
                <a:cubicBezTo>
                  <a:pt x="93" y="168"/>
                  <a:pt x="123" y="160"/>
                  <a:pt x="128" y="127"/>
                </a:cubicBezTo>
                <a:cubicBezTo>
                  <a:pt x="161" y="127"/>
                  <a:pt x="161" y="127"/>
                  <a:pt x="161" y="127"/>
                </a:cubicBezTo>
                <a:cubicBezTo>
                  <a:pt x="165" y="159"/>
                  <a:pt x="191" y="168"/>
                  <a:pt x="222" y="168"/>
                </a:cubicBezTo>
                <a:cubicBezTo>
                  <a:pt x="256" y="168"/>
                  <a:pt x="288" y="158"/>
                  <a:pt x="288" y="117"/>
                </a:cubicBezTo>
                <a:cubicBezTo>
                  <a:pt x="288" y="103"/>
                  <a:pt x="284" y="94"/>
                  <a:pt x="278" y="87"/>
                </a:cubicBezTo>
                <a:close/>
                <a:moveTo>
                  <a:pt x="62" y="149"/>
                </a:moveTo>
                <a:cubicBezTo>
                  <a:pt x="26" y="149"/>
                  <a:pt x="19" y="138"/>
                  <a:pt x="19" y="117"/>
                </a:cubicBezTo>
                <a:cubicBezTo>
                  <a:pt x="19" y="109"/>
                  <a:pt x="19" y="103"/>
                  <a:pt x="24" y="99"/>
                </a:cubicBezTo>
                <a:cubicBezTo>
                  <a:pt x="24" y="98"/>
                  <a:pt x="24" y="98"/>
                  <a:pt x="24" y="98"/>
                </a:cubicBezTo>
                <a:cubicBezTo>
                  <a:pt x="29" y="93"/>
                  <a:pt x="40" y="90"/>
                  <a:pt x="62" y="90"/>
                </a:cubicBezTo>
                <a:cubicBezTo>
                  <a:pt x="107" y="90"/>
                  <a:pt x="110" y="102"/>
                  <a:pt x="110" y="117"/>
                </a:cubicBezTo>
                <a:cubicBezTo>
                  <a:pt x="110" y="133"/>
                  <a:pt x="107" y="149"/>
                  <a:pt x="62" y="149"/>
                </a:cubicBezTo>
                <a:close/>
                <a:moveTo>
                  <a:pt x="222" y="149"/>
                </a:moveTo>
                <a:cubicBezTo>
                  <a:pt x="185" y="149"/>
                  <a:pt x="178" y="138"/>
                  <a:pt x="178" y="117"/>
                </a:cubicBezTo>
                <a:cubicBezTo>
                  <a:pt x="178" y="99"/>
                  <a:pt x="183" y="90"/>
                  <a:pt x="222" y="90"/>
                </a:cubicBezTo>
                <a:cubicBezTo>
                  <a:pt x="266" y="90"/>
                  <a:pt x="270" y="102"/>
                  <a:pt x="270" y="117"/>
                </a:cubicBezTo>
                <a:cubicBezTo>
                  <a:pt x="270" y="133"/>
                  <a:pt x="266" y="149"/>
                  <a:pt x="222" y="14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625475" y="4329430"/>
            <a:ext cx="10598150" cy="829945"/>
          </a:xfrm>
          <a:prstGeom prst="rect">
            <a:avLst/>
          </a:prstGeom>
          <a:noFill/>
        </p:spPr>
        <p:txBody>
          <a:bodyPr wrap="square" rtlCol="0">
            <a:spAutoFit/>
          </a:bodyPr>
          <a:lstStyle/>
          <a:p>
            <a:r>
              <a:rPr lang="zh-CN" altLang="en-US" sz="2400"/>
              <a:t>（我们所去的公寓大楼地处圣彼得堡一个高尚住宅区,昔日或许是一座宫廷宅院,现在它被改建成了4层公寓。）</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40"/>
          <p:cNvSpPr/>
          <p:nvPr/>
        </p:nvSpPr>
        <p:spPr bwMode="auto">
          <a:xfrm>
            <a:off x="603885" y="1394460"/>
            <a:ext cx="10358755" cy="2286635"/>
          </a:xfrm>
          <a:prstGeom prst="rect">
            <a:avLst/>
          </a:prstGeom>
          <a:solidFill>
            <a:srgbClr val="6F86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400" dirty="0">
                <a:latin typeface="黑体" panose="02010609060101010101" pitchFamily="49" charset="-122"/>
                <a:ea typeface="黑体" panose="02010609060101010101" pitchFamily="49" charset="-122"/>
              </a:rPr>
              <a:t>My hometown is (where) and it located in (...) of China.It was  (...) in the past.But now (...) </a:t>
            </a:r>
            <a:endParaRPr lang="en-US" altLang="zh-CN" sz="4400" dirty="0">
              <a:latin typeface="黑体" panose="02010609060101010101" pitchFamily="49" charset="-122"/>
              <a:ea typeface="黑体" panose="02010609060101010101" pitchFamily="49" charset="-122"/>
            </a:endParaRPr>
          </a:p>
        </p:txBody>
      </p:sp>
      <p:sp>
        <p:nvSpPr>
          <p:cNvPr id="2" name="Rectangle 140"/>
          <p:cNvSpPr/>
          <p:nvPr/>
        </p:nvSpPr>
        <p:spPr bwMode="auto">
          <a:xfrm>
            <a:off x="603885" y="1394460"/>
            <a:ext cx="10358755" cy="2286635"/>
          </a:xfrm>
          <a:prstGeom prst="rect">
            <a:avLst/>
          </a:prstGeom>
          <a:solidFill>
            <a:srgbClr val="6F86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400" dirty="0">
                <a:latin typeface="黑体" panose="02010609060101010101" pitchFamily="49" charset="-122"/>
                <a:ea typeface="黑体" panose="02010609060101010101" pitchFamily="49" charset="-122"/>
              </a:rPr>
              <a:t>(where) is a (...) area of China and it was(...)in the past but now(...)</a:t>
            </a:r>
            <a:endParaRPr lang="en-US" altLang="zh-CN" sz="4400" dirty="0">
              <a:latin typeface="黑体" panose="02010609060101010101" pitchFamily="49" charset="-122"/>
              <a:ea typeface="黑体" panose="02010609060101010101" pitchFamily="49" charset="-122"/>
            </a:endParaRPr>
          </a:p>
        </p:txBody>
      </p:sp>
      <p:sp>
        <p:nvSpPr>
          <p:cNvPr id="3" name="矩形 2"/>
          <p:cNvSpPr/>
          <p:nvPr/>
        </p:nvSpPr>
        <p:spPr>
          <a:xfrm rot="20400000">
            <a:off x="8286115" y="4456430"/>
            <a:ext cx="2015490" cy="1198880"/>
          </a:xfrm>
          <a:prstGeom prst="rect">
            <a:avLst/>
          </a:prstGeom>
          <a:noFill/>
          <a:ln>
            <a:noFill/>
          </a:ln>
        </p:spPr>
        <p:txBody>
          <a:bodyPr wrap="none" rtlCol="0" anchor="t">
            <a:spAutoFit/>
          </a:bodyPr>
          <a:lstStyle/>
          <a:p>
            <a:pPr algn="ctr"/>
            <a:r>
              <a:rPr lang="en-US" altLang="zh-CN" sz="7200" b="1">
                <a:ln w="12700">
                  <a:solidFill>
                    <a:schemeClr val="accent5"/>
                  </a:solidFill>
                  <a:prstDash val="solid"/>
                </a:ln>
                <a:pattFill prst="ltDnDiag">
                  <a:fgClr>
                    <a:schemeClr val="accent5">
                      <a:lumMod val="60000"/>
                      <a:lumOff val="40000"/>
                    </a:schemeClr>
                  </a:fgClr>
                  <a:bgClr>
                    <a:schemeClr val="bg1"/>
                  </a:bgClr>
                </a:pattFill>
                <a:effectLst/>
              </a:rPr>
              <a:t>Push</a:t>
            </a:r>
            <a:endParaRPr lang="en-US" altLang="zh-CN" sz="7200" b="1">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 name="矩形 3"/>
          <p:cNvSpPr/>
          <p:nvPr/>
        </p:nvSpPr>
        <p:spPr>
          <a:xfrm rot="960000">
            <a:off x="1861820" y="4635500"/>
            <a:ext cx="3251200" cy="1198880"/>
          </a:xfrm>
          <a:prstGeom prst="rect">
            <a:avLst/>
          </a:prstGeom>
          <a:noFill/>
          <a:ln>
            <a:noFill/>
          </a:ln>
        </p:spPr>
        <p:txBody>
          <a:bodyPr wrap="square" rtlCol="0" anchor="t">
            <a:spAutoFit/>
          </a:bodyPr>
          <a:lstStyle/>
          <a:p>
            <a:pPr algn="ctr"/>
            <a:r>
              <a:rPr lang="en-US" altLang="zh-CN" sz="7200" b="1">
                <a:ln w="12700">
                  <a:solidFill>
                    <a:schemeClr val="accent5"/>
                  </a:solidFill>
                  <a:prstDash val="solid"/>
                </a:ln>
                <a:pattFill prst="ltDnDiag">
                  <a:fgClr>
                    <a:schemeClr val="accent5">
                      <a:lumMod val="60000"/>
                      <a:lumOff val="40000"/>
                    </a:schemeClr>
                  </a:fgClr>
                  <a:bgClr>
                    <a:schemeClr val="bg1"/>
                  </a:bgClr>
                </a:pattFill>
                <a:effectLst/>
              </a:rPr>
              <a:t>Simplify</a:t>
            </a:r>
            <a:endParaRPr lang="en-US" altLang="zh-CN" sz="7200" b="1">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bldLvl="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25974" y="602166"/>
            <a:ext cx="10340052" cy="5693866"/>
          </a:xfrm>
          <a:prstGeom prst="rect">
            <a:avLst/>
          </a:prstGeom>
          <a:noFill/>
        </p:spPr>
        <p:txBody>
          <a:bodyPr wrap="square" rtlCol="0">
            <a:spAutoFit/>
          </a:bodyPr>
          <a:lstStyle/>
          <a:p>
            <a:r>
              <a:rPr lang="en-US" altLang="zh-CN" sz="2800" dirty="0"/>
              <a:t>It was almost midnight, yet the streets were bathed in a soft, </a:t>
            </a:r>
            <a:r>
              <a:rPr lang="en-US" altLang="zh-CN" sz="2800" dirty="0" smtClean="0"/>
              <a:t>shimmering(</a:t>
            </a:r>
            <a:r>
              <a:rPr lang="zh-CN" altLang="en-US" sz="2800" dirty="0" smtClean="0"/>
              <a:t>闪烁的</a:t>
            </a:r>
            <a:r>
              <a:rPr lang="en-US" altLang="zh-CN" sz="2800" dirty="0" smtClean="0"/>
              <a:t>) </a:t>
            </a:r>
            <a:r>
              <a:rPr lang="en-US" altLang="zh-CN" sz="2800" dirty="0"/>
              <a:t>light. The sun had just gone down and </a:t>
            </a:r>
            <a:r>
              <a:rPr lang="en-US" altLang="zh-CN" sz="2800" dirty="0" smtClean="0"/>
              <a:t>twilight</a:t>
            </a:r>
            <a:r>
              <a:rPr lang="zh-CN" altLang="en-US" sz="2800" dirty="0" smtClean="0"/>
              <a:t>（暮光；黄昏）</a:t>
            </a:r>
            <a:r>
              <a:rPr lang="en-US" altLang="zh-CN" sz="2800" dirty="0" smtClean="0"/>
              <a:t> </a:t>
            </a:r>
            <a:r>
              <a:rPr lang="en-US" altLang="zh-CN" sz="2800" dirty="0"/>
              <a:t>would soon </a:t>
            </a:r>
            <a:r>
              <a:rPr lang="en-US" altLang="zh-CN" sz="2800" u="sng" dirty="0">
                <a:uFill>
                  <a:solidFill>
                    <a:srgbClr val="C00000"/>
                  </a:solidFill>
                </a:uFill>
              </a:rPr>
              <a:t>give way to </a:t>
            </a:r>
            <a:r>
              <a:rPr lang="en-US" altLang="zh-CN" sz="2800" dirty="0"/>
              <a:t>night. We were strolling along </a:t>
            </a:r>
            <a:r>
              <a:rPr lang="zh-CN" altLang="en-US" sz="2800" dirty="0" smtClean="0"/>
              <a:t>（漫步）</a:t>
            </a:r>
            <a:r>
              <a:rPr lang="en-US" altLang="zh-CN" sz="2800" dirty="0" smtClean="0"/>
              <a:t>the </a:t>
            </a:r>
            <a:r>
              <a:rPr lang="en-US" altLang="zh-CN" sz="2800" dirty="0" err="1"/>
              <a:t>Nevsky</a:t>
            </a:r>
            <a:r>
              <a:rPr lang="en-US" altLang="zh-CN" sz="2800" dirty="0"/>
              <a:t> </a:t>
            </a:r>
            <a:r>
              <a:rPr lang="en-US" altLang="zh-CN" sz="2800" dirty="0" err="1"/>
              <a:t>Prospekt</a:t>
            </a:r>
            <a:r>
              <a:rPr lang="en-US" altLang="zh-CN" sz="2800" dirty="0"/>
              <a:t>, a wide avenue </a:t>
            </a:r>
            <a:r>
              <a:rPr lang="en-US" altLang="zh-CN" sz="2800" u="sng" dirty="0">
                <a:uFill>
                  <a:solidFill>
                    <a:srgbClr val="C00000"/>
                  </a:solidFill>
                </a:uFill>
              </a:rPr>
              <a:t>stretching </a:t>
            </a:r>
            <a:r>
              <a:rPr lang="en-US" altLang="zh-CN" sz="2800" dirty="0"/>
              <a:t>four </a:t>
            </a:r>
            <a:r>
              <a:rPr lang="en-US" altLang="zh-CN" sz="2800" dirty="0" err="1"/>
              <a:t>kilometres</a:t>
            </a:r>
            <a:r>
              <a:rPr lang="en-US" altLang="zh-CN" sz="2800" dirty="0"/>
              <a:t> and filled with people, music and street </a:t>
            </a:r>
            <a:r>
              <a:rPr lang="en-US" altLang="zh-CN" sz="2800" dirty="0" smtClean="0"/>
              <a:t>entertainers</a:t>
            </a:r>
            <a:r>
              <a:rPr lang="zh-CN" altLang="en-US" sz="2800" dirty="0" smtClean="0"/>
              <a:t>（街头艺人）</a:t>
            </a:r>
            <a:r>
              <a:rPr lang="en-US" altLang="zh-CN" sz="2800" dirty="0" smtClean="0"/>
              <a:t>. </a:t>
            </a:r>
            <a:r>
              <a:rPr lang="en-US" altLang="zh-CN" sz="2800" dirty="0"/>
              <a:t>This was St Petersburg in August and it seemed </a:t>
            </a:r>
            <a:r>
              <a:rPr lang="en-US" altLang="zh-CN" sz="2800" dirty="0" smtClean="0"/>
              <a:t>the</a:t>
            </a:r>
            <a:r>
              <a:rPr lang="zh-CN" altLang="en-US" sz="2800" dirty="0" smtClean="0"/>
              <a:t> </a:t>
            </a:r>
            <a:r>
              <a:rPr lang="en-US" altLang="zh-CN" sz="2800" dirty="0" smtClean="0"/>
              <a:t>city </a:t>
            </a:r>
            <a:r>
              <a:rPr lang="en-US" altLang="zh-CN" sz="2800" dirty="0"/>
              <a:t>was out to celebrate the long summer nights. We had just left the home of newly found Russian friends and after a wonderful traditional dinner decided to have some exercise before going to bed.</a:t>
            </a:r>
            <a:endParaRPr lang="en-US" altLang="zh-CN" sz="2800" dirty="0"/>
          </a:p>
          <a:p>
            <a:r>
              <a:rPr lang="en-US" altLang="zh-CN" sz="2800" dirty="0"/>
              <a:t>It has always been my dream to visit St Petersburg. </a:t>
            </a:r>
            <a:r>
              <a:rPr lang="en-US" altLang="zh-CN" sz="2800" u="sng" dirty="0">
                <a:uFill>
                  <a:solidFill>
                    <a:srgbClr val="C00000"/>
                  </a:solidFill>
                </a:uFill>
              </a:rPr>
              <a:t>Absorbed </a:t>
            </a:r>
            <a:r>
              <a:rPr lang="en-US" altLang="zh-CN" sz="2800" dirty="0"/>
              <a:t>by Russian history since childhood, I wanted to see it all for myself. Now, thanks to Perestroika, tourists are welcomed into Russia and St Petersburg with its rich, cultural history is a popular choice.</a:t>
            </a:r>
            <a:endParaRPr lang="en-US" altLang="zh-CN" sz="2800" dirty="0"/>
          </a:p>
        </p:txBody>
      </p:sp>
      <p:sp>
        <p:nvSpPr>
          <p:cNvPr id="4" name="文本框 3"/>
          <p:cNvSpPr txBox="1"/>
          <p:nvPr/>
        </p:nvSpPr>
        <p:spPr>
          <a:xfrm>
            <a:off x="925974" y="239151"/>
            <a:ext cx="5545164" cy="369332"/>
          </a:xfrm>
          <a:prstGeom prst="rect">
            <a:avLst/>
          </a:prstGeom>
          <a:noFill/>
        </p:spPr>
        <p:txBody>
          <a:bodyPr wrap="square" rtlCol="0">
            <a:spAutoFit/>
          </a:bodyPr>
          <a:lstStyle/>
          <a:p>
            <a:r>
              <a:rPr kumimoji="1" lang="en-US" altLang="zh-CN" dirty="0" smtClean="0"/>
              <a:t>para.1-para.2</a:t>
            </a:r>
            <a:endParaRPr kumimoji="1"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4"/>
          <p:cNvSpPr/>
          <p:nvPr/>
        </p:nvSpPr>
        <p:spPr bwMode="auto">
          <a:xfrm>
            <a:off x="603250" y="1786255"/>
            <a:ext cx="10358755" cy="2882900"/>
          </a:xfrm>
          <a:prstGeom prst="rect">
            <a:avLst/>
          </a:prstGeom>
          <a:solidFill>
            <a:srgbClr val="6F4D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zh-CN" altLang="en-US" sz="4000">
                <a:solidFill>
                  <a:schemeClr val="bg1"/>
                </a:solidFill>
                <a:uFillTx/>
                <a:sym typeface="+mn-ea"/>
              </a:rPr>
              <a:t>The apartment block was in an</a:t>
            </a:r>
            <a:r>
              <a:rPr lang="zh-CN" altLang="en-US" sz="4000">
                <a:solidFill>
                  <a:srgbClr val="FFC000"/>
                </a:solidFill>
                <a:uFillTx/>
                <a:sym typeface="+mn-ea"/>
              </a:rPr>
              <a:t> </a:t>
            </a:r>
            <a:r>
              <a:rPr lang="en-US" altLang="zh-CN" sz="4000">
                <a:solidFill>
                  <a:srgbClr val="FF0000"/>
                </a:solidFill>
                <a:uFillTx/>
                <a:sym typeface="+mn-ea"/>
              </a:rPr>
              <a:t>elegant</a:t>
            </a:r>
            <a:r>
              <a:rPr lang="zh-CN" altLang="en-US" sz="4000">
                <a:solidFill>
                  <a:srgbClr val="FFC000"/>
                </a:solidFill>
                <a:uFillTx/>
                <a:sym typeface="+mn-ea"/>
              </a:rPr>
              <a:t> </a:t>
            </a:r>
            <a:r>
              <a:rPr lang="zh-CN" altLang="en-US" sz="4000">
                <a:solidFill>
                  <a:schemeClr val="bg1"/>
                </a:solidFill>
                <a:uFillTx/>
                <a:sym typeface="+mn-ea"/>
              </a:rPr>
              <a:t>area of St Petersburg </a:t>
            </a:r>
            <a:r>
              <a:rPr lang="en-US" altLang="zh-CN" sz="4000">
                <a:solidFill>
                  <a:schemeClr val="bg1"/>
                </a:solidFill>
                <a:uFillTx/>
                <a:sym typeface="+mn-ea"/>
              </a:rPr>
              <a:t>and was probably a palace in the past but now </a:t>
            </a:r>
            <a:r>
              <a:rPr lang="en-US" altLang="zh-CN" sz="4000">
                <a:solidFill>
                  <a:srgbClr val="FF0000"/>
                </a:solidFill>
                <a:uFillTx/>
                <a:sym typeface="+mn-ea"/>
              </a:rPr>
              <a:t>converted into </a:t>
            </a:r>
            <a:r>
              <a:rPr lang="en-US" altLang="zh-CN" sz="4000">
                <a:solidFill>
                  <a:schemeClr val="bg1"/>
                </a:solidFill>
                <a:uFillTx/>
                <a:sym typeface="+mn-ea"/>
              </a:rPr>
              <a:t>apartments of four floors.</a:t>
            </a:r>
            <a:endParaRPr lang="en-US" altLang="zh-CN" sz="4000" dirty="0">
              <a:solidFill>
                <a:schemeClr val="bg1"/>
              </a:solidFill>
              <a:uFillTx/>
              <a:latin typeface="黑体" panose="02010609060101010101" pitchFamily="49" charset="-122"/>
              <a:ea typeface="黑体" panose="02010609060101010101" pitchFamily="49" charset="-122"/>
              <a:sym typeface="+mn-ea"/>
            </a:endParaRPr>
          </a:p>
        </p:txBody>
      </p:sp>
      <p:sp>
        <p:nvSpPr>
          <p:cNvPr id="3" name="矩形 2"/>
          <p:cNvSpPr/>
          <p:nvPr/>
        </p:nvSpPr>
        <p:spPr>
          <a:xfrm>
            <a:off x="820738" y="167640"/>
            <a:ext cx="7676515" cy="1106805"/>
          </a:xfrm>
          <a:prstGeom prst="rect">
            <a:avLst/>
          </a:prstGeom>
          <a:noFill/>
          <a:ln>
            <a:noFill/>
          </a:ln>
        </p:spPr>
        <p:txBody>
          <a:bodyPr wrap="none" rtlCol="0" anchor="t">
            <a:spAutoFit/>
          </a:bodyPr>
          <a:lstStyle/>
          <a:p>
            <a:pPr algn="ctr"/>
            <a:r>
              <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some good words......</a:t>
            </a:r>
            <a:endPar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4" name="Freeform 546"/>
          <p:cNvSpPr>
            <a:spLocks noEditPoints="1"/>
          </p:cNvSpPr>
          <p:nvPr/>
        </p:nvSpPr>
        <p:spPr bwMode="auto">
          <a:xfrm>
            <a:off x="603251" y="1274762"/>
            <a:ext cx="334963" cy="28257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780" y="290195"/>
            <a:ext cx="10831195" cy="627761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a:t>elegant 	</a:t>
            </a:r>
            <a:r>
              <a:rPr lang="zh-CN" altLang="en-US" sz="2400"/>
              <a:t>adj.</a:t>
            </a:r>
            <a:r>
              <a:rPr lang="en-US" altLang="zh-CN" sz="2400"/>
              <a:t>	</a:t>
            </a:r>
            <a:r>
              <a:rPr lang="zh-CN" altLang="en-US" sz="2400"/>
              <a:t>优美的;漂亮的;简炼的;简洁的</a:t>
            </a:r>
            <a:r>
              <a:rPr lang="en-US" altLang="zh-CN" sz="2400"/>
              <a:t>(</a:t>
            </a:r>
            <a:r>
              <a:rPr lang="zh-CN" altLang="en-US" sz="2400"/>
              <a:t>侧重于人为的高雅</a:t>
            </a:r>
            <a:r>
              <a:rPr lang="en-US" altLang="zh-CN" sz="2400"/>
              <a:t>)</a:t>
            </a:r>
            <a:endParaRPr lang="en-US" altLang="zh-CN" sz="2400"/>
          </a:p>
          <a:p>
            <a:endParaRPr lang="en-US" altLang="zh-CN" sz="2400"/>
          </a:p>
          <a:p>
            <a:r>
              <a:rPr lang="en-US" altLang="zh-CN" sz="2400"/>
              <a:t>eg.</a:t>
            </a:r>
            <a:endParaRPr lang="en-US" altLang="zh-CN" sz="2400"/>
          </a:p>
          <a:p>
            <a:r>
              <a:rPr lang="en-US" altLang="zh-CN" sz="2400"/>
              <a:t>She brought in a tray heavy with elegant sandwiches, scones and cakes. </a:t>
            </a:r>
            <a:endParaRPr lang="en-US" altLang="zh-CN" sz="2400"/>
          </a:p>
          <a:p>
            <a:r>
              <a:rPr lang="en-US" altLang="zh-CN" sz="2400"/>
              <a:t>她端进来一只盘子，里面盛满了精美的三明治、烤饼和蛋糕。 </a:t>
            </a:r>
            <a:endParaRPr lang="en-US" altLang="zh-CN" sz="2400"/>
          </a:p>
          <a:p>
            <a:r>
              <a:rPr lang="en-US" altLang="zh-CN" sz="2400"/>
              <a:t>He is elegent in behavior and firm in action.</a:t>
            </a:r>
            <a:endParaRPr lang="en-US" altLang="zh-CN" sz="2400"/>
          </a:p>
          <a:p>
            <a:r>
              <a:rPr lang="en-US" altLang="zh-CN" sz="2400"/>
              <a:t>    他是个举止文雅但行动坚决的人。</a:t>
            </a:r>
            <a:endParaRPr lang="en-US" altLang="zh-CN" sz="2400"/>
          </a:p>
          <a:p>
            <a:endParaRPr lang="en-US" altLang="zh-CN" sz="2400"/>
          </a:p>
          <a:p>
            <a:pPr marL="342900" indent="-342900">
              <a:buFont typeface="Arial" panose="020B0604020202020204" pitchFamily="34" charset="0"/>
              <a:buChar char="•"/>
            </a:pPr>
            <a:r>
              <a:rPr lang="zh-CN" altLang="en-US" sz="2400"/>
              <a:t>graceful</a:t>
            </a:r>
            <a:r>
              <a:rPr lang="en-US" altLang="zh-CN" sz="2400"/>
              <a:t>	adj.	优美的，优雅的;得体的;(</a:t>
            </a:r>
            <a:r>
              <a:rPr lang="zh-CN" altLang="en-US" sz="2400"/>
              <a:t>侧重于自然的、天生的优美</a:t>
            </a:r>
            <a:r>
              <a:rPr lang="en-US" altLang="zh-CN" sz="2400"/>
              <a:t>)</a:t>
            </a:r>
            <a:endParaRPr lang="en-US" altLang="zh-CN" sz="2400"/>
          </a:p>
          <a:p>
            <a:endParaRPr lang="en-US" altLang="zh-CN" sz="2400"/>
          </a:p>
          <a:p>
            <a:r>
              <a:rPr lang="en-US" altLang="zh-CN" sz="2400">
                <a:sym typeface="+mn-ea"/>
              </a:rPr>
              <a:t>eg.</a:t>
            </a:r>
            <a:endParaRPr lang="en-US" altLang="zh-CN" sz="2400"/>
          </a:p>
          <a:p>
            <a:r>
              <a:rPr lang="en-US" altLang="zh-CN" sz="2400">
                <a:sym typeface="+mn-ea"/>
              </a:rPr>
              <a:t>The dancers were all tall and graceful. </a:t>
            </a:r>
            <a:endParaRPr lang="en-US" altLang="zh-CN" sz="2400"/>
          </a:p>
          <a:p>
            <a:r>
              <a:rPr lang="en-US" altLang="zh-CN" sz="2400">
                <a:sym typeface="+mn-ea"/>
              </a:rPr>
              <a:t>这些舞蹈演员都个子高高的，动作十分优雅。</a:t>
            </a:r>
            <a:endParaRPr lang="en-US" altLang="zh-CN" sz="2400"/>
          </a:p>
          <a:p>
            <a:r>
              <a:rPr lang="en-US" altLang="zh-CN" sz="2400">
                <a:sym typeface="+mn-ea"/>
              </a:rPr>
              <a:t>the graceful curves of the hills </a:t>
            </a:r>
            <a:endParaRPr lang="en-US" altLang="zh-CN" sz="2400"/>
          </a:p>
          <a:p>
            <a:r>
              <a:rPr lang="en-US" altLang="zh-CN" sz="2400">
                <a:sym typeface="+mn-ea"/>
              </a:rPr>
              <a:t>连绵起伏的丘陵美景 </a:t>
            </a:r>
            <a:endParaRPr lang="zh-CN" altLang="en-US" sz="2400"/>
          </a:p>
          <a:p>
            <a:endParaRPr lang="zh-CN" altLang="en-US" sz="2400"/>
          </a:p>
          <a:p>
            <a:r>
              <a:rPr lang="zh-CN" altLang="en-US"/>
              <a:t> </a:t>
            </a:r>
            <a:endParaRPr lang="zh-CN" altLang="en-US"/>
          </a:p>
        </p:txBody>
      </p:sp>
      <p:sp>
        <p:nvSpPr>
          <p:cNvPr id="54" name="Freeform 546"/>
          <p:cNvSpPr>
            <a:spLocks noEditPoints="1"/>
          </p:cNvSpPr>
          <p:nvPr/>
        </p:nvSpPr>
        <p:spPr bwMode="auto">
          <a:xfrm>
            <a:off x="335281" y="367347"/>
            <a:ext cx="334963" cy="28257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3" dur="500"/>
                                        <p:tgtEl>
                                          <p:spTgt spid="4">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6" dur="500"/>
                                        <p:tgtEl>
                                          <p:spTgt spid="4">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4" dur="500"/>
                                        <p:tgtEl>
                                          <p:spTgt spid="4">
                                            <p:txEl>
                                              <p:pRg st="10" end="1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27" dur="500"/>
                                        <p:tgtEl>
                                          <p:spTgt spid="4">
                                            <p:txEl>
                                              <p:pRg st="11" end="1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30" dur="500"/>
                                        <p:tgtEl>
                                          <p:spTgt spid="4">
                                            <p:txEl>
                                              <p:pRg st="12" end="12"/>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33" dur="500"/>
                                        <p:tgtEl>
                                          <p:spTgt spid="4">
                                            <p:txEl>
                                              <p:pRg st="13" end="13"/>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36"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4850" y="290195"/>
            <a:ext cx="9731375" cy="6277610"/>
          </a:xfrm>
          <a:prstGeom prst="rect">
            <a:avLst/>
          </a:prstGeom>
          <a:noFill/>
        </p:spPr>
        <p:txBody>
          <a:bodyPr wrap="square" rtlCol="0">
            <a:spAutoFit/>
          </a:bodyPr>
          <a:lstStyle/>
          <a:p>
            <a:pPr indent="0">
              <a:buFont typeface="Arial" panose="020B0604020202020204" pitchFamily="34" charset="0"/>
              <a:buNone/>
            </a:pPr>
            <a:r>
              <a:rPr lang="en-US" altLang="zh-CN" sz="2400">
                <a:sym typeface="+mn-ea"/>
              </a:rPr>
              <a:t>convert	v.	</a:t>
            </a:r>
            <a:r>
              <a:rPr lang="en-US" altLang="zh-CN" sz="2400"/>
              <a:t>（使）转变;使皈依;兑换，换算;侵占;使...改变信仰</a:t>
            </a:r>
            <a:r>
              <a:rPr lang="zh-CN" altLang="en-US"/>
              <a:t> </a:t>
            </a:r>
            <a:endParaRPr lang="zh-CN" altLang="en-US"/>
          </a:p>
          <a:p>
            <a:endParaRPr lang="zh-CN" altLang="en-US"/>
          </a:p>
          <a:p>
            <a:r>
              <a:rPr lang="en-US" altLang="zh-CN" sz="2400"/>
              <a:t>eg.</a:t>
            </a:r>
            <a:endParaRPr lang="en-US" altLang="zh-CN"/>
          </a:p>
          <a:p>
            <a:r>
              <a:rPr lang="en-US" altLang="zh-CN" sz="2400"/>
              <a:t>The signal will be converted into digital code. </a:t>
            </a:r>
            <a:endParaRPr lang="en-US" altLang="zh-CN" sz="2400"/>
          </a:p>
          <a:p>
            <a:r>
              <a:rPr lang="en-US" altLang="zh-CN" sz="2400"/>
              <a:t>信号会被转变为数字代码。</a:t>
            </a:r>
            <a:endParaRPr lang="en-US" altLang="zh-CN" sz="2400"/>
          </a:p>
          <a:p>
            <a:r>
              <a:rPr lang="en-US" altLang="zh-CN" sz="2400"/>
              <a:t>If you try to convert him, you could find he just walks away </a:t>
            </a:r>
            <a:endParaRPr lang="en-US" altLang="zh-CN" sz="2400"/>
          </a:p>
          <a:p>
            <a:r>
              <a:rPr lang="en-US" altLang="zh-CN" sz="2400"/>
              <a:t>如果你试图改变他的信仰，他就会走开。  </a:t>
            </a:r>
            <a:endParaRPr lang="en-US" altLang="zh-CN" sz="2400"/>
          </a:p>
          <a:p>
            <a:endParaRPr lang="en-US" altLang="zh-CN" sz="2400"/>
          </a:p>
          <a:p>
            <a:endParaRPr lang="en-US" altLang="zh-CN" sz="2400"/>
          </a:p>
          <a:p>
            <a:pPr marL="342900" indent="-342900">
              <a:buFont typeface="Arial" panose="020B0604020202020204" pitchFamily="34" charset="0"/>
              <a:buChar char="•"/>
            </a:pPr>
            <a:r>
              <a:rPr lang="en-US" altLang="zh-CN" sz="2400"/>
              <a:t>convert 一般只表示事物的外表及用途等方面发生的次要变化,而不是本质上的巨大变化,也可用于改变某人的政治观点、信仰.</a:t>
            </a:r>
            <a:endParaRPr lang="en-US" altLang="zh-CN" sz="2400"/>
          </a:p>
          <a:p>
            <a:endParaRPr lang="en-US" altLang="zh-CN" sz="2400"/>
          </a:p>
          <a:p>
            <a:pPr marL="342900" indent="-342900">
              <a:buFont typeface="Arial" panose="020B0604020202020204" pitchFamily="34" charset="0"/>
              <a:buChar char="•"/>
            </a:pPr>
            <a:r>
              <a:rPr lang="en-US" altLang="zh-CN" sz="2400"/>
              <a:t>alter 指物体表面或局部做部分变动,而没有变成另一种事物。或事物性质、位置、大小、形状等变化。也指人的外表的变化</a:t>
            </a:r>
            <a:endParaRPr lang="en-US" altLang="zh-CN" sz="2400"/>
          </a:p>
          <a:p>
            <a:endParaRPr lang="en-US" altLang="zh-CN" sz="2400"/>
          </a:p>
          <a:p>
            <a:pPr marL="342900" indent="-342900">
              <a:buFont typeface="Arial" panose="020B0604020202020204" pitchFamily="34" charset="0"/>
              <a:buChar char="•"/>
            </a:pPr>
            <a:r>
              <a:rPr lang="en-US" altLang="zh-CN" sz="2400"/>
              <a:t>change 改变,变更,指位置,性质,外表,形式或是数量与质量等改变.常与into连用.</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0" dur="500"/>
                                        <p:tgtEl>
                                          <p:spTgt spid="5">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3" dur="500"/>
                                        <p:tgtEl>
                                          <p:spTgt spid="5">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6" dur="500"/>
                                        <p:tgtEl>
                                          <p:spTgt spid="5">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randombar(horizontal)">
                                      <p:cBhvr>
                                        <p:cTn id="24" dur="500"/>
                                        <p:tgtEl>
                                          <p:spTgt spid="5">
                                            <p:txEl>
                                              <p:pRg st="9" end="9"/>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27" dur="500"/>
                                        <p:tgtEl>
                                          <p:spTgt spid="5">
                                            <p:txEl>
                                              <p:pRg st="11" end="1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3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90525" y="1682115"/>
            <a:ext cx="11846560" cy="3493770"/>
            <a:chOff x="766763" y="859516"/>
            <a:chExt cx="5194521" cy="1203253"/>
          </a:xfrm>
        </p:grpSpPr>
        <p:grpSp>
          <p:nvGrpSpPr>
            <p:cNvPr id="6" name="组合 5"/>
            <p:cNvGrpSpPr/>
            <p:nvPr/>
          </p:nvGrpSpPr>
          <p:grpSpPr>
            <a:xfrm>
              <a:off x="766763" y="906582"/>
              <a:ext cx="1156187" cy="1156187"/>
              <a:chOff x="766763" y="906582"/>
              <a:chExt cx="1156187" cy="1156187"/>
            </a:xfrm>
          </p:grpSpPr>
          <p:sp>
            <p:nvSpPr>
              <p:cNvPr id="4" name="菱形 3"/>
              <p:cNvSpPr/>
              <p:nvPr/>
            </p:nvSpPr>
            <p:spPr>
              <a:xfrm>
                <a:off x="766763" y="906582"/>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890389" y="1294841"/>
                <a:ext cx="994020" cy="540174"/>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apartment</a:t>
                </a:r>
                <a:endParaRPr lang="en-US" altLang="zh-CN" sz="4800" dirty="0" smtClean="0">
                  <a:solidFill>
                    <a:schemeClr val="bg1"/>
                  </a:solidFill>
                  <a:latin typeface="Broadway" panose="04040905080B02020502" pitchFamily="82" charset="0"/>
                </a:endParaRPr>
              </a:p>
              <a:p>
                <a:r>
                  <a:rPr lang="en-US" altLang="zh-CN" sz="4800" dirty="0" smtClean="0">
                    <a:solidFill>
                      <a:schemeClr val="bg1"/>
                    </a:solidFill>
                    <a:latin typeface="Broadway" panose="04040905080B02020502" pitchFamily="82" charset="0"/>
                  </a:rPr>
                  <a:t> block</a:t>
                </a:r>
                <a:endParaRPr lang="zh-CN" altLang="en-US" sz="4800" dirty="0" smtClean="0">
                  <a:solidFill>
                    <a:schemeClr val="bg1"/>
                  </a:solidFill>
                  <a:latin typeface="Broadway" panose="04040905080B02020502" pitchFamily="82" charset="0"/>
                </a:endParaRPr>
              </a:p>
            </p:txBody>
          </p:sp>
        </p:grpSp>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5</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538220"/>
          </a:xfrm>
          <a:prstGeom prst="rect">
            <a:avLst/>
          </a:prstGeom>
          <a:noFill/>
        </p:spPr>
        <p:txBody>
          <a:bodyPr wrap="square" rtlCol="0">
            <a:spAutoFit/>
          </a:bodyPr>
          <a:lstStyle/>
          <a:p>
            <a:r>
              <a:rPr lang="en-US" altLang="zh-CN" sz="2800"/>
              <a:t>	T</a:t>
            </a:r>
            <a:r>
              <a:rPr lang="zh-CN" altLang="en-US" sz="2800"/>
              <a:t>he apartment block was in an </a:t>
            </a:r>
            <a:r>
              <a:rPr lang="en-US" altLang="zh-CN" sz="2800"/>
              <a:t>elegant</a:t>
            </a:r>
            <a:r>
              <a:rPr lang="zh-CN" altLang="en-US" sz="2800"/>
              <a:t> area of St Petersburg </a:t>
            </a:r>
            <a:r>
              <a:rPr lang="en-US" altLang="zh-CN" sz="2800"/>
              <a:t>and was probably a palace in the past but now converted into apartments of four floors.</a:t>
            </a:r>
            <a:r>
              <a:rPr lang="en-US" altLang="zh-CN" sz="2800">
                <a:solidFill>
                  <a:srgbClr val="FF0000"/>
                </a:solidFill>
                <a:uFillTx/>
              </a:rPr>
              <a:t>The entrance through a narrow hallway was dark and dull and there was an old fashioned lift on the ground floor with steel folding gates that clanged shut,after which the lift moved very slowly upwards.</a:t>
            </a:r>
            <a:r>
              <a:rPr lang="en-US" altLang="zh-CN" sz="2800"/>
              <a:t>It was quicker to walk up the staircase.</a:t>
            </a:r>
            <a:endParaRPr lang="en-US" altLang="zh-CN"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4"/>
          <p:cNvSpPr/>
          <p:nvPr/>
        </p:nvSpPr>
        <p:spPr bwMode="auto">
          <a:xfrm>
            <a:off x="603250" y="954405"/>
            <a:ext cx="10358755" cy="3233420"/>
          </a:xfrm>
          <a:prstGeom prst="rect">
            <a:avLst/>
          </a:prstGeom>
          <a:solidFill>
            <a:srgbClr val="6F4D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000">
                <a:solidFill>
                  <a:schemeClr val="bg1"/>
                </a:solidFill>
                <a:uFillTx/>
                <a:sym typeface="+mn-ea"/>
              </a:rPr>
              <a:t>The entrance through a narrow hallway was dark and dull and </a:t>
            </a:r>
            <a:r>
              <a:rPr lang="en-US" altLang="zh-CN" sz="4000">
                <a:solidFill>
                  <a:schemeClr val="accent1">
                    <a:lumMod val="75000"/>
                  </a:schemeClr>
                </a:solidFill>
                <a:uFillTx/>
                <a:sym typeface="+mn-ea"/>
              </a:rPr>
              <a:t>there was</a:t>
            </a:r>
            <a:r>
              <a:rPr lang="en-US" altLang="zh-CN" sz="4000">
                <a:solidFill>
                  <a:schemeClr val="bg1"/>
                </a:solidFill>
                <a:uFillTx/>
                <a:sym typeface="+mn-ea"/>
              </a:rPr>
              <a:t> an old fashioned lift on the ground floor </a:t>
            </a:r>
            <a:r>
              <a:rPr lang="en-US" altLang="zh-CN" sz="4000">
                <a:solidFill>
                  <a:schemeClr val="accent1">
                    <a:lumMod val="75000"/>
                  </a:schemeClr>
                </a:solidFill>
                <a:uFillTx/>
                <a:sym typeface="+mn-ea"/>
              </a:rPr>
              <a:t>with</a:t>
            </a:r>
            <a:r>
              <a:rPr lang="en-US" altLang="zh-CN" sz="4000">
                <a:solidFill>
                  <a:schemeClr val="bg1"/>
                </a:solidFill>
                <a:uFillTx/>
                <a:sym typeface="+mn-ea"/>
              </a:rPr>
              <a:t> steel folding gates </a:t>
            </a:r>
            <a:r>
              <a:rPr lang="en-US" altLang="zh-CN" sz="4000">
                <a:solidFill>
                  <a:schemeClr val="accent1">
                    <a:lumMod val="75000"/>
                  </a:schemeClr>
                </a:solidFill>
                <a:uFillTx/>
                <a:sym typeface="+mn-ea"/>
              </a:rPr>
              <a:t>that</a:t>
            </a:r>
            <a:r>
              <a:rPr lang="en-US" altLang="zh-CN" sz="4000">
                <a:solidFill>
                  <a:schemeClr val="bg1"/>
                </a:solidFill>
                <a:uFillTx/>
                <a:sym typeface="+mn-ea"/>
              </a:rPr>
              <a:t> clanged shut,</a:t>
            </a:r>
            <a:r>
              <a:rPr lang="en-US" altLang="zh-CN" sz="4000">
                <a:solidFill>
                  <a:schemeClr val="accent1">
                    <a:lumMod val="75000"/>
                  </a:schemeClr>
                </a:solidFill>
                <a:uFillTx/>
                <a:sym typeface="+mn-ea"/>
              </a:rPr>
              <a:t>after which</a:t>
            </a:r>
            <a:r>
              <a:rPr lang="en-US" altLang="zh-CN" sz="4000">
                <a:solidFill>
                  <a:schemeClr val="bg1"/>
                </a:solidFill>
                <a:uFillTx/>
                <a:sym typeface="+mn-ea"/>
              </a:rPr>
              <a:t> the lift moved very slowly upwards.</a:t>
            </a:r>
            <a:endParaRPr lang="en-US" altLang="zh-CN" sz="4000" dirty="0">
              <a:solidFill>
                <a:schemeClr val="bg1"/>
              </a:solidFill>
              <a:uFillTx/>
              <a:latin typeface="黑体" panose="02010609060101010101" pitchFamily="49" charset="-122"/>
              <a:ea typeface="黑体" panose="02010609060101010101" pitchFamily="49" charset="-122"/>
              <a:sym typeface="+mn-ea"/>
            </a:endParaRPr>
          </a:p>
        </p:txBody>
      </p:sp>
      <p:sp>
        <p:nvSpPr>
          <p:cNvPr id="3" name="文本框 2"/>
          <p:cNvSpPr txBox="1"/>
          <p:nvPr/>
        </p:nvSpPr>
        <p:spPr>
          <a:xfrm>
            <a:off x="753110" y="4768850"/>
            <a:ext cx="8900795" cy="829945"/>
          </a:xfrm>
          <a:prstGeom prst="rect">
            <a:avLst/>
          </a:prstGeom>
          <a:noFill/>
        </p:spPr>
        <p:txBody>
          <a:bodyPr wrap="square" rtlCol="0">
            <a:spAutoFit/>
          </a:bodyPr>
          <a:lstStyle/>
          <a:p>
            <a:r>
              <a:rPr lang="en-US" altLang="zh-CN" sz="2400"/>
              <a:t>(</a:t>
            </a:r>
            <a:r>
              <a:rPr lang="zh-CN" altLang="en-US" sz="2400"/>
              <a:t>进门后穿过狭窄的门厅,光线又黑又暗;在底楼有一部老式电梯,它的钢质折叠门在关闭时哐铛作响,然后电梯缓缓上行</a:t>
            </a:r>
            <a:r>
              <a:rPr lang="en-US" altLang="zh-CN" sz="2400"/>
              <a:t>)</a:t>
            </a:r>
            <a:endParaRPr lang="en-US" altLang="zh-CN" sz="2400"/>
          </a:p>
        </p:txBody>
      </p:sp>
      <p:sp>
        <p:nvSpPr>
          <p:cNvPr id="228" name="Freeform 876"/>
          <p:cNvSpPr>
            <a:spLocks noEditPoints="1"/>
          </p:cNvSpPr>
          <p:nvPr/>
        </p:nvSpPr>
        <p:spPr bwMode="auto">
          <a:xfrm>
            <a:off x="602933" y="504189"/>
            <a:ext cx="334963" cy="195263"/>
          </a:xfrm>
          <a:custGeom>
            <a:avLst/>
            <a:gdLst>
              <a:gd name="T0" fmla="*/ 278 w 288"/>
              <a:gd name="T1" fmla="*/ 87 h 168"/>
              <a:gd name="T2" fmla="*/ 278 w 288"/>
              <a:gd name="T3" fmla="*/ 87 h 168"/>
              <a:gd name="T4" fmla="*/ 199 w 288"/>
              <a:gd name="T5" fmla="*/ 0 h 168"/>
              <a:gd name="T6" fmla="*/ 161 w 288"/>
              <a:gd name="T7" fmla="*/ 22 h 168"/>
              <a:gd name="T8" fmla="*/ 170 w 288"/>
              <a:gd name="T9" fmla="*/ 37 h 168"/>
              <a:gd name="T10" fmla="*/ 195 w 288"/>
              <a:gd name="T11" fmla="*/ 23 h 168"/>
              <a:gd name="T12" fmla="*/ 240 w 288"/>
              <a:gd name="T13" fmla="*/ 72 h 168"/>
              <a:gd name="T14" fmla="*/ 222 w 288"/>
              <a:gd name="T15" fmla="*/ 71 h 168"/>
              <a:gd name="T16" fmla="*/ 161 w 288"/>
              <a:gd name="T17" fmla="*/ 109 h 168"/>
              <a:gd name="T18" fmla="*/ 128 w 288"/>
              <a:gd name="T19" fmla="*/ 109 h 168"/>
              <a:gd name="T20" fmla="*/ 62 w 288"/>
              <a:gd name="T21" fmla="*/ 71 h 168"/>
              <a:gd name="T22" fmla="*/ 48 w 288"/>
              <a:gd name="T23" fmla="*/ 72 h 168"/>
              <a:gd name="T24" fmla="*/ 92 w 288"/>
              <a:gd name="T25" fmla="*/ 23 h 168"/>
              <a:gd name="T26" fmla="*/ 117 w 288"/>
              <a:gd name="T27" fmla="*/ 37 h 168"/>
              <a:gd name="T28" fmla="*/ 126 w 288"/>
              <a:gd name="T29" fmla="*/ 22 h 168"/>
              <a:gd name="T30" fmla="*/ 88 w 288"/>
              <a:gd name="T31" fmla="*/ 0 h 168"/>
              <a:gd name="T32" fmla="*/ 11 w 288"/>
              <a:gd name="T33" fmla="*/ 85 h 168"/>
              <a:gd name="T34" fmla="*/ 11 w 288"/>
              <a:gd name="T35" fmla="*/ 86 h 168"/>
              <a:gd name="T36" fmla="*/ 9 w 288"/>
              <a:gd name="T37" fmla="*/ 87 h 168"/>
              <a:gd name="T38" fmla="*/ 9 w 288"/>
              <a:gd name="T39" fmla="*/ 87 h 168"/>
              <a:gd name="T40" fmla="*/ 0 w 288"/>
              <a:gd name="T41" fmla="*/ 117 h 168"/>
              <a:gd name="T42" fmla="*/ 62 w 288"/>
              <a:gd name="T43" fmla="*/ 168 h 168"/>
              <a:gd name="T44" fmla="*/ 128 w 288"/>
              <a:gd name="T45" fmla="*/ 127 h 168"/>
              <a:gd name="T46" fmla="*/ 161 w 288"/>
              <a:gd name="T47" fmla="*/ 127 h 168"/>
              <a:gd name="T48" fmla="*/ 222 w 288"/>
              <a:gd name="T49" fmla="*/ 168 h 168"/>
              <a:gd name="T50" fmla="*/ 288 w 288"/>
              <a:gd name="T51" fmla="*/ 117 h 168"/>
              <a:gd name="T52" fmla="*/ 278 w 288"/>
              <a:gd name="T53" fmla="*/ 87 h 168"/>
              <a:gd name="T54" fmla="*/ 62 w 288"/>
              <a:gd name="T55" fmla="*/ 149 h 168"/>
              <a:gd name="T56" fmla="*/ 19 w 288"/>
              <a:gd name="T57" fmla="*/ 117 h 168"/>
              <a:gd name="T58" fmla="*/ 24 w 288"/>
              <a:gd name="T59" fmla="*/ 99 h 168"/>
              <a:gd name="T60" fmla="*/ 24 w 288"/>
              <a:gd name="T61" fmla="*/ 98 h 168"/>
              <a:gd name="T62" fmla="*/ 62 w 288"/>
              <a:gd name="T63" fmla="*/ 90 h 168"/>
              <a:gd name="T64" fmla="*/ 110 w 288"/>
              <a:gd name="T65" fmla="*/ 117 h 168"/>
              <a:gd name="T66" fmla="*/ 62 w 288"/>
              <a:gd name="T67" fmla="*/ 149 h 168"/>
              <a:gd name="T68" fmla="*/ 222 w 288"/>
              <a:gd name="T69" fmla="*/ 149 h 168"/>
              <a:gd name="T70" fmla="*/ 178 w 288"/>
              <a:gd name="T71" fmla="*/ 117 h 168"/>
              <a:gd name="T72" fmla="*/ 222 w 288"/>
              <a:gd name="T73" fmla="*/ 90 h 168"/>
              <a:gd name="T74" fmla="*/ 270 w 288"/>
              <a:gd name="T75" fmla="*/ 117 h 168"/>
              <a:gd name="T76" fmla="*/ 222 w 288"/>
              <a:gd name="T77" fmla="*/ 1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 h="168">
                <a:moveTo>
                  <a:pt x="278" y="87"/>
                </a:moveTo>
                <a:cubicBezTo>
                  <a:pt x="278" y="87"/>
                  <a:pt x="278" y="87"/>
                  <a:pt x="278" y="87"/>
                </a:cubicBezTo>
                <a:cubicBezTo>
                  <a:pt x="199" y="0"/>
                  <a:pt x="199" y="0"/>
                  <a:pt x="199" y="0"/>
                </a:cubicBezTo>
                <a:cubicBezTo>
                  <a:pt x="161" y="22"/>
                  <a:pt x="161" y="22"/>
                  <a:pt x="161" y="22"/>
                </a:cubicBezTo>
                <a:cubicBezTo>
                  <a:pt x="170" y="37"/>
                  <a:pt x="170" y="37"/>
                  <a:pt x="170" y="37"/>
                </a:cubicBezTo>
                <a:cubicBezTo>
                  <a:pt x="195" y="23"/>
                  <a:pt x="195" y="23"/>
                  <a:pt x="195" y="23"/>
                </a:cubicBezTo>
                <a:cubicBezTo>
                  <a:pt x="240" y="72"/>
                  <a:pt x="240" y="72"/>
                  <a:pt x="240" y="72"/>
                </a:cubicBezTo>
                <a:cubicBezTo>
                  <a:pt x="234" y="72"/>
                  <a:pt x="228" y="71"/>
                  <a:pt x="222" y="71"/>
                </a:cubicBezTo>
                <a:cubicBezTo>
                  <a:pt x="190" y="71"/>
                  <a:pt x="164" y="76"/>
                  <a:pt x="161" y="109"/>
                </a:cubicBezTo>
                <a:cubicBezTo>
                  <a:pt x="128" y="109"/>
                  <a:pt x="128" y="109"/>
                  <a:pt x="128" y="109"/>
                </a:cubicBezTo>
                <a:cubicBezTo>
                  <a:pt x="124" y="76"/>
                  <a:pt x="94" y="71"/>
                  <a:pt x="62" y="71"/>
                </a:cubicBezTo>
                <a:cubicBezTo>
                  <a:pt x="57" y="71"/>
                  <a:pt x="52" y="72"/>
                  <a:pt x="48" y="72"/>
                </a:cubicBezTo>
                <a:cubicBezTo>
                  <a:pt x="92" y="23"/>
                  <a:pt x="92" y="23"/>
                  <a:pt x="92" y="23"/>
                </a:cubicBezTo>
                <a:cubicBezTo>
                  <a:pt x="117" y="37"/>
                  <a:pt x="117" y="37"/>
                  <a:pt x="117" y="37"/>
                </a:cubicBezTo>
                <a:cubicBezTo>
                  <a:pt x="126" y="22"/>
                  <a:pt x="126" y="22"/>
                  <a:pt x="126" y="22"/>
                </a:cubicBezTo>
                <a:cubicBezTo>
                  <a:pt x="88" y="0"/>
                  <a:pt x="88" y="0"/>
                  <a:pt x="88" y="0"/>
                </a:cubicBezTo>
                <a:cubicBezTo>
                  <a:pt x="11" y="85"/>
                  <a:pt x="11" y="85"/>
                  <a:pt x="11" y="85"/>
                </a:cubicBezTo>
                <a:cubicBezTo>
                  <a:pt x="11" y="85"/>
                  <a:pt x="11" y="85"/>
                  <a:pt x="11" y="86"/>
                </a:cubicBezTo>
                <a:cubicBezTo>
                  <a:pt x="9" y="87"/>
                  <a:pt x="9" y="87"/>
                  <a:pt x="9" y="87"/>
                </a:cubicBezTo>
                <a:cubicBezTo>
                  <a:pt x="9" y="87"/>
                  <a:pt x="9" y="87"/>
                  <a:pt x="9" y="87"/>
                </a:cubicBezTo>
                <a:cubicBezTo>
                  <a:pt x="4" y="94"/>
                  <a:pt x="0" y="103"/>
                  <a:pt x="0" y="117"/>
                </a:cubicBezTo>
                <a:cubicBezTo>
                  <a:pt x="0" y="158"/>
                  <a:pt x="28" y="168"/>
                  <a:pt x="62" y="168"/>
                </a:cubicBezTo>
                <a:cubicBezTo>
                  <a:pt x="93" y="168"/>
                  <a:pt x="123" y="160"/>
                  <a:pt x="128" y="127"/>
                </a:cubicBezTo>
                <a:cubicBezTo>
                  <a:pt x="161" y="127"/>
                  <a:pt x="161" y="127"/>
                  <a:pt x="161" y="127"/>
                </a:cubicBezTo>
                <a:cubicBezTo>
                  <a:pt x="165" y="159"/>
                  <a:pt x="191" y="168"/>
                  <a:pt x="222" y="168"/>
                </a:cubicBezTo>
                <a:cubicBezTo>
                  <a:pt x="256" y="168"/>
                  <a:pt x="288" y="158"/>
                  <a:pt x="288" y="117"/>
                </a:cubicBezTo>
                <a:cubicBezTo>
                  <a:pt x="288" y="103"/>
                  <a:pt x="284" y="94"/>
                  <a:pt x="278" y="87"/>
                </a:cubicBezTo>
                <a:close/>
                <a:moveTo>
                  <a:pt x="62" y="149"/>
                </a:moveTo>
                <a:cubicBezTo>
                  <a:pt x="26" y="149"/>
                  <a:pt x="19" y="138"/>
                  <a:pt x="19" y="117"/>
                </a:cubicBezTo>
                <a:cubicBezTo>
                  <a:pt x="19" y="109"/>
                  <a:pt x="19" y="103"/>
                  <a:pt x="24" y="99"/>
                </a:cubicBezTo>
                <a:cubicBezTo>
                  <a:pt x="24" y="98"/>
                  <a:pt x="24" y="98"/>
                  <a:pt x="24" y="98"/>
                </a:cubicBezTo>
                <a:cubicBezTo>
                  <a:pt x="29" y="93"/>
                  <a:pt x="40" y="90"/>
                  <a:pt x="62" y="90"/>
                </a:cubicBezTo>
                <a:cubicBezTo>
                  <a:pt x="107" y="90"/>
                  <a:pt x="110" y="102"/>
                  <a:pt x="110" y="117"/>
                </a:cubicBezTo>
                <a:cubicBezTo>
                  <a:pt x="110" y="133"/>
                  <a:pt x="107" y="149"/>
                  <a:pt x="62" y="149"/>
                </a:cubicBezTo>
                <a:close/>
                <a:moveTo>
                  <a:pt x="222" y="149"/>
                </a:moveTo>
                <a:cubicBezTo>
                  <a:pt x="185" y="149"/>
                  <a:pt x="178" y="138"/>
                  <a:pt x="178" y="117"/>
                </a:cubicBezTo>
                <a:cubicBezTo>
                  <a:pt x="178" y="99"/>
                  <a:pt x="183" y="90"/>
                  <a:pt x="222" y="90"/>
                </a:cubicBezTo>
                <a:cubicBezTo>
                  <a:pt x="266" y="90"/>
                  <a:pt x="270" y="102"/>
                  <a:pt x="270" y="117"/>
                </a:cubicBezTo>
                <a:cubicBezTo>
                  <a:pt x="270" y="133"/>
                  <a:pt x="266" y="149"/>
                  <a:pt x="222" y="14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40"/>
          <p:cNvSpPr/>
          <p:nvPr/>
        </p:nvSpPr>
        <p:spPr bwMode="auto">
          <a:xfrm>
            <a:off x="556260" y="1256665"/>
            <a:ext cx="10358755" cy="2286635"/>
          </a:xfrm>
          <a:prstGeom prst="rect">
            <a:avLst/>
          </a:prstGeom>
          <a:solidFill>
            <a:srgbClr val="6F86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400" dirty="0">
                <a:latin typeface="黑体" panose="02010609060101010101" pitchFamily="49" charset="-122"/>
                <a:ea typeface="黑体" panose="02010609060101010101" pitchFamily="49" charset="-122"/>
              </a:rPr>
              <a:t>There was (something) on (something). And it (...) ,then (...) </a:t>
            </a:r>
            <a:endParaRPr lang="en-US" altLang="zh-CN" sz="4400" dirty="0">
              <a:latin typeface="黑体" panose="02010609060101010101" pitchFamily="49" charset="-122"/>
              <a:ea typeface="黑体" panose="02010609060101010101" pitchFamily="49" charset="-122"/>
            </a:endParaRPr>
          </a:p>
        </p:txBody>
      </p:sp>
      <p:sp>
        <p:nvSpPr>
          <p:cNvPr id="2" name="Rectangle 140"/>
          <p:cNvSpPr/>
          <p:nvPr/>
        </p:nvSpPr>
        <p:spPr bwMode="auto">
          <a:xfrm>
            <a:off x="556260" y="1256665"/>
            <a:ext cx="10358755" cy="2286635"/>
          </a:xfrm>
          <a:prstGeom prst="rect">
            <a:avLst/>
          </a:prstGeom>
          <a:solidFill>
            <a:srgbClr val="6F86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400">
                <a:solidFill>
                  <a:schemeClr val="bg1"/>
                </a:solidFill>
                <a:uFillTx/>
                <a:sym typeface="+mn-ea"/>
              </a:rPr>
              <a:t>there was (...)  with (...) that (...),after which (...).</a:t>
            </a:r>
            <a:endParaRPr lang="en-US" altLang="zh-CN" sz="4400" dirty="0">
              <a:latin typeface="黑体" panose="02010609060101010101" pitchFamily="49" charset="-122"/>
              <a:ea typeface="黑体" panose="02010609060101010101" pitchFamily="49" charset="-122"/>
            </a:endParaRPr>
          </a:p>
        </p:txBody>
      </p:sp>
      <p:sp>
        <p:nvSpPr>
          <p:cNvPr id="5" name="矩形 4"/>
          <p:cNvSpPr/>
          <p:nvPr/>
        </p:nvSpPr>
        <p:spPr>
          <a:xfrm rot="600000">
            <a:off x="676275" y="4763770"/>
            <a:ext cx="4207510" cy="1753235"/>
          </a:xfrm>
          <a:prstGeom prst="rect">
            <a:avLst/>
          </a:prstGeom>
          <a:noFill/>
          <a:ln>
            <a:noFill/>
          </a:ln>
        </p:spPr>
        <p:txBody>
          <a:bodyPr wrap="square" rtlCol="0" anchor="t">
            <a:spAutoFit/>
          </a:bodyPr>
          <a:lstStyle/>
          <a:p>
            <a:pPr algn="ctr"/>
            <a:r>
              <a:rPr lang="zh-CN" altLang="en-US" sz="7200" b="1">
                <a:ln w="12700">
                  <a:solidFill>
                    <a:schemeClr val="accent5"/>
                  </a:solidFill>
                  <a:prstDash val="solid"/>
                </a:ln>
                <a:pattFill prst="ltDnDiag">
                  <a:fgClr>
                    <a:schemeClr val="accent5">
                      <a:lumMod val="60000"/>
                      <a:lumOff val="40000"/>
                    </a:schemeClr>
                  </a:fgClr>
                  <a:bgClr>
                    <a:schemeClr val="bg1"/>
                  </a:bgClr>
                </a:pattFill>
                <a:effectLst/>
              </a:rPr>
              <a:t>combine</a:t>
            </a:r>
            <a:endParaRPr lang="zh-CN" altLang="en-US" sz="7200" b="1">
              <a:ln w="12700">
                <a:solidFill>
                  <a:schemeClr val="accent5"/>
                </a:solidFill>
                <a:prstDash val="solid"/>
              </a:ln>
              <a:pattFill prst="ltDnDiag">
                <a:fgClr>
                  <a:schemeClr val="accent5">
                    <a:lumMod val="60000"/>
                    <a:lumOff val="40000"/>
                  </a:schemeClr>
                </a:fgClr>
                <a:bgClr>
                  <a:schemeClr val="bg1"/>
                </a:bgClr>
              </a:pattFill>
              <a:effectLst/>
            </a:endParaRPr>
          </a:p>
          <a:p>
            <a:pPr algn="ctr"/>
            <a:r>
              <a:rPr lang="en-US" altLang="zh-CN" sz="3600" b="1">
                <a:ln w="12700">
                  <a:solidFill>
                    <a:schemeClr val="accent5"/>
                  </a:solidFill>
                  <a:prstDash val="solid"/>
                </a:ln>
                <a:pattFill prst="ltDnDiag">
                  <a:fgClr>
                    <a:schemeClr val="accent5">
                      <a:lumMod val="60000"/>
                      <a:lumOff val="40000"/>
                    </a:schemeClr>
                  </a:fgClr>
                  <a:bgClr>
                    <a:schemeClr val="bg1"/>
                  </a:bgClr>
                </a:pattFill>
                <a:effectLst/>
              </a:rPr>
              <a:t>(</a:t>
            </a:r>
            <a:r>
              <a:rPr lang="zh-CN" altLang="en-US" sz="3600" b="1">
                <a:ln w="12700">
                  <a:solidFill>
                    <a:schemeClr val="accent5"/>
                  </a:solidFill>
                  <a:prstDash val="solid"/>
                </a:ln>
                <a:pattFill prst="ltDnDiag">
                  <a:fgClr>
                    <a:schemeClr val="accent5">
                      <a:lumMod val="60000"/>
                      <a:lumOff val="40000"/>
                    </a:schemeClr>
                  </a:fgClr>
                  <a:bgClr>
                    <a:schemeClr val="bg1"/>
                  </a:bgClr>
                </a:pattFill>
                <a:effectLst/>
              </a:rPr>
              <a:t>结合</a:t>
            </a:r>
            <a:r>
              <a:rPr lang="en-US" altLang="zh-CN" sz="3600" b="1">
                <a:ln w="12700">
                  <a:solidFill>
                    <a:schemeClr val="accent5"/>
                  </a:solidFill>
                  <a:prstDash val="solid"/>
                </a:ln>
                <a:pattFill prst="ltDnDiag">
                  <a:fgClr>
                    <a:schemeClr val="accent5">
                      <a:lumMod val="60000"/>
                      <a:lumOff val="40000"/>
                    </a:schemeClr>
                  </a:fgClr>
                  <a:bgClr>
                    <a:schemeClr val="bg1"/>
                  </a:bgClr>
                </a:pattFill>
                <a:effectLst/>
              </a:rPr>
              <a:t>)</a:t>
            </a:r>
            <a:endParaRPr lang="zh-CN" altLang="en-US" sz="7200" b="1">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矩形 5"/>
          <p:cNvSpPr/>
          <p:nvPr/>
        </p:nvSpPr>
        <p:spPr>
          <a:xfrm rot="20760000">
            <a:off x="6792595" y="4526915"/>
            <a:ext cx="4174490" cy="1753235"/>
          </a:xfrm>
          <a:prstGeom prst="rect">
            <a:avLst/>
          </a:prstGeom>
          <a:noFill/>
          <a:ln>
            <a:noFill/>
          </a:ln>
        </p:spPr>
        <p:txBody>
          <a:bodyPr wrap="square" rtlCol="0" anchor="t">
            <a:spAutoFit/>
          </a:bodyPr>
          <a:lstStyle/>
          <a:p>
            <a:pPr algn="ctr"/>
            <a:r>
              <a:rPr lang="zh-CN" altLang="en-US" sz="7200" b="1">
                <a:ln w="12700">
                  <a:solidFill>
                    <a:schemeClr val="accent5"/>
                  </a:solidFill>
                  <a:prstDash val="solid"/>
                </a:ln>
                <a:pattFill prst="ltDnDiag">
                  <a:fgClr>
                    <a:schemeClr val="accent5">
                      <a:lumMod val="60000"/>
                      <a:lumOff val="40000"/>
                    </a:schemeClr>
                  </a:fgClr>
                  <a:bgClr>
                    <a:schemeClr val="bg1"/>
                  </a:bgClr>
                </a:pattFill>
                <a:effectLst/>
              </a:rPr>
              <a:t>optimize </a:t>
            </a:r>
            <a:endParaRPr lang="zh-CN" altLang="en-US" sz="7200" b="1">
              <a:ln w="12700">
                <a:solidFill>
                  <a:schemeClr val="accent5"/>
                </a:solidFill>
                <a:prstDash val="solid"/>
              </a:ln>
              <a:pattFill prst="ltDnDiag">
                <a:fgClr>
                  <a:schemeClr val="accent5">
                    <a:lumMod val="60000"/>
                    <a:lumOff val="40000"/>
                  </a:schemeClr>
                </a:fgClr>
                <a:bgClr>
                  <a:schemeClr val="bg1"/>
                </a:bgClr>
              </a:pattFill>
              <a:effectLst/>
            </a:endParaRPr>
          </a:p>
          <a:p>
            <a:pPr algn="ctr"/>
            <a:r>
              <a:rPr lang="zh-CN" altLang="en-US" sz="3600" b="1">
                <a:ln w="12700">
                  <a:solidFill>
                    <a:schemeClr val="accent5"/>
                  </a:solidFill>
                  <a:prstDash val="solid"/>
                </a:ln>
                <a:pattFill prst="ltDnDiag">
                  <a:fgClr>
                    <a:schemeClr val="accent5">
                      <a:lumMod val="60000"/>
                      <a:lumOff val="40000"/>
                    </a:schemeClr>
                  </a:fgClr>
                  <a:bgClr>
                    <a:schemeClr val="bg1"/>
                  </a:bgClr>
                </a:pattFill>
                <a:effectLst/>
              </a:rPr>
              <a:t>（优化）</a:t>
            </a:r>
            <a:endParaRPr lang="zh-CN" altLang="en-US" sz="3600" b="1">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500"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bldLvl="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4"/>
          <p:cNvSpPr/>
          <p:nvPr/>
        </p:nvSpPr>
        <p:spPr bwMode="auto">
          <a:xfrm>
            <a:off x="603250" y="982345"/>
            <a:ext cx="10358755" cy="3233420"/>
          </a:xfrm>
          <a:prstGeom prst="rect">
            <a:avLst/>
          </a:prstGeom>
          <a:solidFill>
            <a:srgbClr val="6F4D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000">
                <a:solidFill>
                  <a:schemeClr val="bg1"/>
                </a:solidFill>
                <a:uFillTx/>
                <a:sym typeface="+mn-ea"/>
              </a:rPr>
              <a:t>The entrance through a narrow hallway was </a:t>
            </a:r>
            <a:r>
              <a:rPr lang="en-US" altLang="zh-CN" sz="4000">
                <a:solidFill>
                  <a:srgbClr val="FF0000"/>
                </a:solidFill>
                <a:uFillTx/>
                <a:sym typeface="+mn-ea"/>
              </a:rPr>
              <a:t>dark and dull</a:t>
            </a:r>
            <a:r>
              <a:rPr lang="en-US" altLang="zh-CN" sz="4000">
                <a:solidFill>
                  <a:schemeClr val="bg1"/>
                </a:solidFill>
                <a:uFillTx/>
                <a:sym typeface="+mn-ea"/>
              </a:rPr>
              <a:t> and there was an old fashioned lift on the ground floor with steel folding gates that </a:t>
            </a:r>
            <a:r>
              <a:rPr lang="en-US" altLang="zh-CN" sz="4000">
                <a:solidFill>
                  <a:srgbClr val="FF0000"/>
                </a:solidFill>
                <a:uFillTx/>
                <a:sym typeface="+mn-ea"/>
              </a:rPr>
              <a:t>clanged</a:t>
            </a:r>
            <a:r>
              <a:rPr lang="en-US" altLang="zh-CN" sz="4000">
                <a:solidFill>
                  <a:schemeClr val="bg1"/>
                </a:solidFill>
                <a:uFillTx/>
                <a:sym typeface="+mn-ea"/>
              </a:rPr>
              <a:t> shut,after which the lift moved very slowly upwards.</a:t>
            </a:r>
            <a:endParaRPr lang="en-US" altLang="zh-CN" sz="4000" dirty="0">
              <a:solidFill>
                <a:schemeClr val="bg1"/>
              </a:solidFill>
              <a:uFillTx/>
              <a:latin typeface="黑体" panose="02010609060101010101" pitchFamily="49" charset="-122"/>
              <a:ea typeface="黑体" panose="02010609060101010101" pitchFamily="49" charset="-122"/>
              <a:sym typeface="+mn-ea"/>
            </a:endParaRPr>
          </a:p>
        </p:txBody>
      </p:sp>
      <p:sp>
        <p:nvSpPr>
          <p:cNvPr id="2" name="文本框 1"/>
          <p:cNvSpPr txBox="1"/>
          <p:nvPr/>
        </p:nvSpPr>
        <p:spPr>
          <a:xfrm>
            <a:off x="603250" y="4748530"/>
            <a:ext cx="8789670" cy="1198880"/>
          </a:xfrm>
          <a:prstGeom prst="rect">
            <a:avLst/>
          </a:prstGeom>
          <a:noFill/>
        </p:spPr>
        <p:txBody>
          <a:bodyPr wrap="square" rtlCol="0">
            <a:spAutoFit/>
          </a:bodyPr>
          <a:lstStyle/>
          <a:p>
            <a:r>
              <a:rPr lang="en-US" altLang="zh-CN" sz="2400"/>
              <a:t>dark  and  dull	</a:t>
            </a:r>
            <a:r>
              <a:rPr lang="zh-CN" altLang="en-US" sz="2400"/>
              <a:t>又黑又暗</a:t>
            </a:r>
            <a:endParaRPr lang="en-US" altLang="zh-CN" sz="2400"/>
          </a:p>
          <a:p>
            <a:endParaRPr lang="zh-CN" altLang="en-US" sz="2400"/>
          </a:p>
          <a:p>
            <a:r>
              <a:rPr lang="en-US" altLang="zh-CN" sz="2400"/>
              <a:t>clang		叮当（或铿锵）作响</a:t>
            </a:r>
            <a:endParaRPr lang="en-US" altLang="zh-CN" sz="2400"/>
          </a:p>
        </p:txBody>
      </p:sp>
      <p:sp>
        <p:nvSpPr>
          <p:cNvPr id="3" name="矩形 2"/>
          <p:cNvSpPr/>
          <p:nvPr/>
        </p:nvSpPr>
        <p:spPr>
          <a:xfrm>
            <a:off x="506413" y="-44450"/>
            <a:ext cx="7676515" cy="1106805"/>
          </a:xfrm>
          <a:prstGeom prst="rect">
            <a:avLst/>
          </a:prstGeom>
          <a:noFill/>
          <a:ln>
            <a:noFill/>
          </a:ln>
        </p:spPr>
        <p:txBody>
          <a:bodyPr wrap="none" rtlCol="0" anchor="t">
            <a:spAutoFit/>
          </a:bodyPr>
          <a:lstStyle/>
          <a:p>
            <a:pPr algn="ctr"/>
            <a:r>
              <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some good words......</a:t>
            </a:r>
            <a:endPar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670842" y="1682115"/>
            <a:ext cx="8566243" cy="1418068"/>
            <a:chOff x="2205128" y="859516"/>
            <a:chExt cx="3756156" cy="488382"/>
          </a:xfrm>
        </p:grpSpPr>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6</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107690"/>
          </a:xfrm>
          <a:prstGeom prst="rect">
            <a:avLst/>
          </a:prstGeom>
          <a:noFill/>
        </p:spPr>
        <p:txBody>
          <a:bodyPr wrap="square" rtlCol="0">
            <a:spAutoFit/>
          </a:bodyPr>
          <a:lstStyle/>
          <a:p>
            <a:r>
              <a:rPr lang="en-US" altLang="zh-CN" sz="2800"/>
              <a:t>	Our host,Yuri Petrochenkov,himself an artist,warmly greeted us at the door.He was tall with gray hair pulled into a tail.His open,friendly manner and twinkling eyes showed a sense of humor and his English with a thick accent made him an entertaining host.Nelly,his wife,spoken little English but understood a great deal more.</a:t>
            </a:r>
            <a:endParaRPr lang="en-US" altLang="zh-CN" sz="2800"/>
          </a:p>
        </p:txBody>
      </p:sp>
      <p:sp>
        <p:nvSpPr>
          <p:cNvPr id="15" name="菱形 14"/>
          <p:cNvSpPr/>
          <p:nvPr/>
        </p:nvSpPr>
        <p:spPr>
          <a:xfrm>
            <a:off x="470535" y="1825985"/>
            <a:ext cx="2670175" cy="3206114"/>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145540" y="2644775"/>
            <a:ext cx="1580515" cy="1568450"/>
          </a:xfrm>
          <a:prstGeom prst="rect">
            <a:avLst/>
          </a:prstGeom>
          <a:noFill/>
        </p:spPr>
        <p:txBody>
          <a:bodyPr wrap="square" rtlCol="0">
            <a:spAutoFit/>
          </a:bodyPr>
          <a:lstStyle/>
          <a:p>
            <a:r>
              <a:rPr lang="en-US" altLang="zh-CN" sz="4800">
                <a:solidFill>
                  <a:schemeClr val="bg1"/>
                </a:solidFill>
              </a:rPr>
              <a:t>the host</a:t>
            </a:r>
            <a:endParaRPr lang="en-US" altLang="zh-CN" sz="48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2000"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670842" y="1682115"/>
            <a:ext cx="8566243" cy="1418068"/>
            <a:chOff x="2205128" y="859516"/>
            <a:chExt cx="3756156" cy="488382"/>
          </a:xfrm>
        </p:grpSpPr>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6</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107690"/>
          </a:xfrm>
          <a:prstGeom prst="rect">
            <a:avLst/>
          </a:prstGeom>
          <a:noFill/>
        </p:spPr>
        <p:txBody>
          <a:bodyPr wrap="square" rtlCol="0">
            <a:spAutoFit/>
          </a:bodyPr>
          <a:lstStyle/>
          <a:p>
            <a:r>
              <a:rPr lang="en-US" altLang="zh-CN" sz="2800"/>
              <a:t>	</a:t>
            </a:r>
            <a:r>
              <a:rPr lang="en-US" altLang="zh-CN" sz="2800">
                <a:solidFill>
                  <a:srgbClr val="FF0000"/>
                </a:solidFill>
                <a:uFillTx/>
              </a:rPr>
              <a:t>Our host,Yuri Petrochenkov,himself an artist,warmly greeted us at the door.He was tall with gray hair pulled into a tail.</a:t>
            </a:r>
            <a:r>
              <a:rPr lang="en-US" altLang="zh-CN" sz="2800"/>
              <a:t>His open,friendly manner and twinkling eyes showed a sense of humor and his English with a thick accent made him an entertaining host.</a:t>
            </a:r>
            <a:r>
              <a:rPr lang="en-US" altLang="zh-CN" sz="2800">
                <a:solidFill>
                  <a:srgbClr val="FF0000"/>
                </a:solidFill>
                <a:uFillTx/>
              </a:rPr>
              <a:t>Nelly,his wife,spoken little English but understood a great deal more.</a:t>
            </a:r>
            <a:endParaRPr lang="en-US" altLang="zh-CN" sz="2800">
              <a:solidFill>
                <a:srgbClr val="FF0000"/>
              </a:solidFill>
              <a:uFillTx/>
            </a:endParaRPr>
          </a:p>
        </p:txBody>
      </p:sp>
      <p:sp>
        <p:nvSpPr>
          <p:cNvPr id="15" name="菱形 14"/>
          <p:cNvSpPr/>
          <p:nvPr/>
        </p:nvSpPr>
        <p:spPr>
          <a:xfrm>
            <a:off x="470535" y="1825985"/>
            <a:ext cx="2670175" cy="3206114"/>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145540" y="2644775"/>
            <a:ext cx="1580515" cy="1568450"/>
          </a:xfrm>
          <a:prstGeom prst="rect">
            <a:avLst/>
          </a:prstGeom>
          <a:noFill/>
        </p:spPr>
        <p:txBody>
          <a:bodyPr wrap="square" rtlCol="0">
            <a:spAutoFit/>
          </a:bodyPr>
          <a:lstStyle/>
          <a:p>
            <a:r>
              <a:rPr lang="en-US" altLang="zh-CN" sz="4800">
                <a:solidFill>
                  <a:schemeClr val="bg1"/>
                </a:solidFill>
              </a:rPr>
              <a:t>the host</a:t>
            </a:r>
            <a:endParaRPr lang="en-US" altLang="zh-CN" sz="480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1"/>
          <p:cNvSpPr/>
          <p:nvPr/>
        </p:nvSpPr>
        <p:spPr bwMode="auto">
          <a:xfrm>
            <a:off x="408305" y="1272540"/>
            <a:ext cx="11088370" cy="4302760"/>
          </a:xfrm>
          <a:prstGeom prst="rect">
            <a:avLst/>
          </a:prstGeom>
          <a:solidFill>
            <a:srgbClr val="E6B8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000">
                <a:sym typeface="+mn-ea"/>
              </a:rPr>
              <a:t>Our host</a:t>
            </a:r>
            <a:r>
              <a:rPr lang="en-US" altLang="zh-CN" sz="4000">
                <a:solidFill>
                  <a:srgbClr val="FF0000"/>
                </a:solidFill>
                <a:uFillTx/>
                <a:sym typeface="+mn-ea"/>
              </a:rPr>
              <a:t>,</a:t>
            </a:r>
            <a:r>
              <a:rPr lang="en-US" altLang="zh-CN" sz="4000">
                <a:sym typeface="+mn-ea"/>
              </a:rPr>
              <a:t>Yuri Petrochenkov</a:t>
            </a:r>
            <a:r>
              <a:rPr lang="en-US" altLang="zh-CN" sz="4000">
                <a:solidFill>
                  <a:srgbClr val="FF0000"/>
                </a:solidFill>
                <a:uFillTx/>
                <a:sym typeface="+mn-ea"/>
              </a:rPr>
              <a:t>,</a:t>
            </a:r>
            <a:r>
              <a:rPr lang="en-US" altLang="zh-CN" sz="4000">
                <a:sym typeface="+mn-ea"/>
              </a:rPr>
              <a:t>himself an artist</a:t>
            </a:r>
            <a:r>
              <a:rPr lang="en-US" altLang="zh-CN" sz="4000">
                <a:solidFill>
                  <a:srgbClr val="FF0000"/>
                </a:solidFill>
                <a:uFillTx/>
                <a:sym typeface="+mn-ea"/>
              </a:rPr>
              <a:t>,</a:t>
            </a:r>
            <a:r>
              <a:rPr lang="en-US" altLang="zh-CN" sz="4000">
                <a:sym typeface="+mn-ea"/>
              </a:rPr>
              <a:t>warmly greeted us at the door.</a:t>
            </a:r>
            <a:endParaRPr lang="en-US" altLang="zh-CN" sz="4000">
              <a:sym typeface="+mn-ea"/>
            </a:endParaRPr>
          </a:p>
          <a:p>
            <a:endParaRPr lang="en-US" altLang="zh-CN" sz="4000" dirty="0">
              <a:latin typeface="黑体" panose="02010609060101010101" pitchFamily="49" charset="-122"/>
              <a:ea typeface="黑体" panose="02010609060101010101" pitchFamily="49" charset="-122"/>
              <a:sym typeface="+mn-ea"/>
            </a:endParaRPr>
          </a:p>
          <a:p>
            <a:r>
              <a:rPr lang="en-US" altLang="zh-CN" sz="4000">
                <a:sym typeface="+mn-ea"/>
              </a:rPr>
              <a:t>Nelly</a:t>
            </a:r>
            <a:r>
              <a:rPr lang="en-US" altLang="zh-CN" sz="4000">
                <a:solidFill>
                  <a:srgbClr val="FF0000"/>
                </a:solidFill>
                <a:uFillTx/>
                <a:sym typeface="+mn-ea"/>
              </a:rPr>
              <a:t>,</a:t>
            </a:r>
            <a:r>
              <a:rPr lang="en-US" altLang="zh-CN" sz="4000">
                <a:sym typeface="+mn-ea"/>
              </a:rPr>
              <a:t>his wife</a:t>
            </a:r>
            <a:r>
              <a:rPr lang="en-US" altLang="zh-CN" sz="4000">
                <a:solidFill>
                  <a:srgbClr val="FF0000"/>
                </a:solidFill>
                <a:uFillTx/>
                <a:sym typeface="+mn-ea"/>
              </a:rPr>
              <a:t>,</a:t>
            </a:r>
            <a:r>
              <a:rPr lang="en-US" altLang="zh-CN" sz="4000">
                <a:sym typeface="+mn-ea"/>
              </a:rPr>
              <a:t>spoken little English but understood a great deal more.</a:t>
            </a:r>
            <a:endParaRPr lang="en-US" altLang="zh-CN" sz="4000"/>
          </a:p>
          <a:p>
            <a:endParaRPr lang="en-US" altLang="zh-CN" sz="4000" dirty="0">
              <a:latin typeface="黑体" panose="02010609060101010101" pitchFamily="49" charset="-122"/>
              <a:ea typeface="黑体" panose="02010609060101010101" pitchFamily="49" charset="-122"/>
              <a:sym typeface="+mn-ea"/>
            </a:endParaRPr>
          </a:p>
        </p:txBody>
      </p:sp>
      <p:sp>
        <p:nvSpPr>
          <p:cNvPr id="228" name="Freeform 876"/>
          <p:cNvSpPr>
            <a:spLocks noEditPoints="1"/>
          </p:cNvSpPr>
          <p:nvPr/>
        </p:nvSpPr>
        <p:spPr bwMode="auto">
          <a:xfrm>
            <a:off x="407988" y="690879"/>
            <a:ext cx="334963" cy="195263"/>
          </a:xfrm>
          <a:custGeom>
            <a:avLst/>
            <a:gdLst>
              <a:gd name="T0" fmla="*/ 278 w 288"/>
              <a:gd name="T1" fmla="*/ 87 h 168"/>
              <a:gd name="T2" fmla="*/ 278 w 288"/>
              <a:gd name="T3" fmla="*/ 87 h 168"/>
              <a:gd name="T4" fmla="*/ 199 w 288"/>
              <a:gd name="T5" fmla="*/ 0 h 168"/>
              <a:gd name="T6" fmla="*/ 161 w 288"/>
              <a:gd name="T7" fmla="*/ 22 h 168"/>
              <a:gd name="T8" fmla="*/ 170 w 288"/>
              <a:gd name="T9" fmla="*/ 37 h 168"/>
              <a:gd name="T10" fmla="*/ 195 w 288"/>
              <a:gd name="T11" fmla="*/ 23 h 168"/>
              <a:gd name="T12" fmla="*/ 240 w 288"/>
              <a:gd name="T13" fmla="*/ 72 h 168"/>
              <a:gd name="T14" fmla="*/ 222 w 288"/>
              <a:gd name="T15" fmla="*/ 71 h 168"/>
              <a:gd name="T16" fmla="*/ 161 w 288"/>
              <a:gd name="T17" fmla="*/ 109 h 168"/>
              <a:gd name="T18" fmla="*/ 128 w 288"/>
              <a:gd name="T19" fmla="*/ 109 h 168"/>
              <a:gd name="T20" fmla="*/ 62 w 288"/>
              <a:gd name="T21" fmla="*/ 71 h 168"/>
              <a:gd name="T22" fmla="*/ 48 w 288"/>
              <a:gd name="T23" fmla="*/ 72 h 168"/>
              <a:gd name="T24" fmla="*/ 92 w 288"/>
              <a:gd name="T25" fmla="*/ 23 h 168"/>
              <a:gd name="T26" fmla="*/ 117 w 288"/>
              <a:gd name="T27" fmla="*/ 37 h 168"/>
              <a:gd name="T28" fmla="*/ 126 w 288"/>
              <a:gd name="T29" fmla="*/ 22 h 168"/>
              <a:gd name="T30" fmla="*/ 88 w 288"/>
              <a:gd name="T31" fmla="*/ 0 h 168"/>
              <a:gd name="T32" fmla="*/ 11 w 288"/>
              <a:gd name="T33" fmla="*/ 85 h 168"/>
              <a:gd name="T34" fmla="*/ 11 w 288"/>
              <a:gd name="T35" fmla="*/ 86 h 168"/>
              <a:gd name="T36" fmla="*/ 9 w 288"/>
              <a:gd name="T37" fmla="*/ 87 h 168"/>
              <a:gd name="T38" fmla="*/ 9 w 288"/>
              <a:gd name="T39" fmla="*/ 87 h 168"/>
              <a:gd name="T40" fmla="*/ 0 w 288"/>
              <a:gd name="T41" fmla="*/ 117 h 168"/>
              <a:gd name="T42" fmla="*/ 62 w 288"/>
              <a:gd name="T43" fmla="*/ 168 h 168"/>
              <a:gd name="T44" fmla="*/ 128 w 288"/>
              <a:gd name="T45" fmla="*/ 127 h 168"/>
              <a:gd name="T46" fmla="*/ 161 w 288"/>
              <a:gd name="T47" fmla="*/ 127 h 168"/>
              <a:gd name="T48" fmla="*/ 222 w 288"/>
              <a:gd name="T49" fmla="*/ 168 h 168"/>
              <a:gd name="T50" fmla="*/ 288 w 288"/>
              <a:gd name="T51" fmla="*/ 117 h 168"/>
              <a:gd name="T52" fmla="*/ 278 w 288"/>
              <a:gd name="T53" fmla="*/ 87 h 168"/>
              <a:gd name="T54" fmla="*/ 62 w 288"/>
              <a:gd name="T55" fmla="*/ 149 h 168"/>
              <a:gd name="T56" fmla="*/ 19 w 288"/>
              <a:gd name="T57" fmla="*/ 117 h 168"/>
              <a:gd name="T58" fmla="*/ 24 w 288"/>
              <a:gd name="T59" fmla="*/ 99 h 168"/>
              <a:gd name="T60" fmla="*/ 24 w 288"/>
              <a:gd name="T61" fmla="*/ 98 h 168"/>
              <a:gd name="T62" fmla="*/ 62 w 288"/>
              <a:gd name="T63" fmla="*/ 90 h 168"/>
              <a:gd name="T64" fmla="*/ 110 w 288"/>
              <a:gd name="T65" fmla="*/ 117 h 168"/>
              <a:gd name="T66" fmla="*/ 62 w 288"/>
              <a:gd name="T67" fmla="*/ 149 h 168"/>
              <a:gd name="T68" fmla="*/ 222 w 288"/>
              <a:gd name="T69" fmla="*/ 149 h 168"/>
              <a:gd name="T70" fmla="*/ 178 w 288"/>
              <a:gd name="T71" fmla="*/ 117 h 168"/>
              <a:gd name="T72" fmla="*/ 222 w 288"/>
              <a:gd name="T73" fmla="*/ 90 h 168"/>
              <a:gd name="T74" fmla="*/ 270 w 288"/>
              <a:gd name="T75" fmla="*/ 117 h 168"/>
              <a:gd name="T76" fmla="*/ 222 w 288"/>
              <a:gd name="T77" fmla="*/ 1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 h="168">
                <a:moveTo>
                  <a:pt x="278" y="87"/>
                </a:moveTo>
                <a:cubicBezTo>
                  <a:pt x="278" y="87"/>
                  <a:pt x="278" y="87"/>
                  <a:pt x="278" y="87"/>
                </a:cubicBezTo>
                <a:cubicBezTo>
                  <a:pt x="199" y="0"/>
                  <a:pt x="199" y="0"/>
                  <a:pt x="199" y="0"/>
                </a:cubicBezTo>
                <a:cubicBezTo>
                  <a:pt x="161" y="22"/>
                  <a:pt x="161" y="22"/>
                  <a:pt x="161" y="22"/>
                </a:cubicBezTo>
                <a:cubicBezTo>
                  <a:pt x="170" y="37"/>
                  <a:pt x="170" y="37"/>
                  <a:pt x="170" y="37"/>
                </a:cubicBezTo>
                <a:cubicBezTo>
                  <a:pt x="195" y="23"/>
                  <a:pt x="195" y="23"/>
                  <a:pt x="195" y="23"/>
                </a:cubicBezTo>
                <a:cubicBezTo>
                  <a:pt x="240" y="72"/>
                  <a:pt x="240" y="72"/>
                  <a:pt x="240" y="72"/>
                </a:cubicBezTo>
                <a:cubicBezTo>
                  <a:pt x="234" y="72"/>
                  <a:pt x="228" y="71"/>
                  <a:pt x="222" y="71"/>
                </a:cubicBezTo>
                <a:cubicBezTo>
                  <a:pt x="190" y="71"/>
                  <a:pt x="164" y="76"/>
                  <a:pt x="161" y="109"/>
                </a:cubicBezTo>
                <a:cubicBezTo>
                  <a:pt x="128" y="109"/>
                  <a:pt x="128" y="109"/>
                  <a:pt x="128" y="109"/>
                </a:cubicBezTo>
                <a:cubicBezTo>
                  <a:pt x="124" y="76"/>
                  <a:pt x="94" y="71"/>
                  <a:pt x="62" y="71"/>
                </a:cubicBezTo>
                <a:cubicBezTo>
                  <a:pt x="57" y="71"/>
                  <a:pt x="52" y="72"/>
                  <a:pt x="48" y="72"/>
                </a:cubicBezTo>
                <a:cubicBezTo>
                  <a:pt x="92" y="23"/>
                  <a:pt x="92" y="23"/>
                  <a:pt x="92" y="23"/>
                </a:cubicBezTo>
                <a:cubicBezTo>
                  <a:pt x="117" y="37"/>
                  <a:pt x="117" y="37"/>
                  <a:pt x="117" y="37"/>
                </a:cubicBezTo>
                <a:cubicBezTo>
                  <a:pt x="126" y="22"/>
                  <a:pt x="126" y="22"/>
                  <a:pt x="126" y="22"/>
                </a:cubicBezTo>
                <a:cubicBezTo>
                  <a:pt x="88" y="0"/>
                  <a:pt x="88" y="0"/>
                  <a:pt x="88" y="0"/>
                </a:cubicBezTo>
                <a:cubicBezTo>
                  <a:pt x="11" y="85"/>
                  <a:pt x="11" y="85"/>
                  <a:pt x="11" y="85"/>
                </a:cubicBezTo>
                <a:cubicBezTo>
                  <a:pt x="11" y="85"/>
                  <a:pt x="11" y="85"/>
                  <a:pt x="11" y="86"/>
                </a:cubicBezTo>
                <a:cubicBezTo>
                  <a:pt x="9" y="87"/>
                  <a:pt x="9" y="87"/>
                  <a:pt x="9" y="87"/>
                </a:cubicBezTo>
                <a:cubicBezTo>
                  <a:pt x="9" y="87"/>
                  <a:pt x="9" y="87"/>
                  <a:pt x="9" y="87"/>
                </a:cubicBezTo>
                <a:cubicBezTo>
                  <a:pt x="4" y="94"/>
                  <a:pt x="0" y="103"/>
                  <a:pt x="0" y="117"/>
                </a:cubicBezTo>
                <a:cubicBezTo>
                  <a:pt x="0" y="158"/>
                  <a:pt x="28" y="168"/>
                  <a:pt x="62" y="168"/>
                </a:cubicBezTo>
                <a:cubicBezTo>
                  <a:pt x="93" y="168"/>
                  <a:pt x="123" y="160"/>
                  <a:pt x="128" y="127"/>
                </a:cubicBezTo>
                <a:cubicBezTo>
                  <a:pt x="161" y="127"/>
                  <a:pt x="161" y="127"/>
                  <a:pt x="161" y="127"/>
                </a:cubicBezTo>
                <a:cubicBezTo>
                  <a:pt x="165" y="159"/>
                  <a:pt x="191" y="168"/>
                  <a:pt x="222" y="168"/>
                </a:cubicBezTo>
                <a:cubicBezTo>
                  <a:pt x="256" y="168"/>
                  <a:pt x="288" y="158"/>
                  <a:pt x="288" y="117"/>
                </a:cubicBezTo>
                <a:cubicBezTo>
                  <a:pt x="288" y="103"/>
                  <a:pt x="284" y="94"/>
                  <a:pt x="278" y="87"/>
                </a:cubicBezTo>
                <a:close/>
                <a:moveTo>
                  <a:pt x="62" y="149"/>
                </a:moveTo>
                <a:cubicBezTo>
                  <a:pt x="26" y="149"/>
                  <a:pt x="19" y="138"/>
                  <a:pt x="19" y="117"/>
                </a:cubicBezTo>
                <a:cubicBezTo>
                  <a:pt x="19" y="109"/>
                  <a:pt x="19" y="103"/>
                  <a:pt x="24" y="99"/>
                </a:cubicBezTo>
                <a:cubicBezTo>
                  <a:pt x="24" y="98"/>
                  <a:pt x="24" y="98"/>
                  <a:pt x="24" y="98"/>
                </a:cubicBezTo>
                <a:cubicBezTo>
                  <a:pt x="29" y="93"/>
                  <a:pt x="40" y="90"/>
                  <a:pt x="62" y="90"/>
                </a:cubicBezTo>
                <a:cubicBezTo>
                  <a:pt x="107" y="90"/>
                  <a:pt x="110" y="102"/>
                  <a:pt x="110" y="117"/>
                </a:cubicBezTo>
                <a:cubicBezTo>
                  <a:pt x="110" y="133"/>
                  <a:pt x="107" y="149"/>
                  <a:pt x="62" y="149"/>
                </a:cubicBezTo>
                <a:close/>
                <a:moveTo>
                  <a:pt x="222" y="149"/>
                </a:moveTo>
                <a:cubicBezTo>
                  <a:pt x="185" y="149"/>
                  <a:pt x="178" y="138"/>
                  <a:pt x="178" y="117"/>
                </a:cubicBezTo>
                <a:cubicBezTo>
                  <a:pt x="178" y="99"/>
                  <a:pt x="183" y="90"/>
                  <a:pt x="222" y="90"/>
                </a:cubicBezTo>
                <a:cubicBezTo>
                  <a:pt x="266" y="90"/>
                  <a:pt x="270" y="102"/>
                  <a:pt x="270" y="117"/>
                </a:cubicBezTo>
                <a:cubicBezTo>
                  <a:pt x="270" y="133"/>
                  <a:pt x="266" y="149"/>
                  <a:pt x="222" y="14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6634" y="1248937"/>
            <a:ext cx="10103005" cy="3785652"/>
          </a:xfrm>
          <a:prstGeom prst="rect">
            <a:avLst/>
          </a:prstGeom>
          <a:noFill/>
        </p:spPr>
        <p:txBody>
          <a:bodyPr wrap="square" rtlCol="0">
            <a:spAutoFit/>
          </a:bodyPr>
          <a:lstStyle/>
          <a:p>
            <a:r>
              <a:rPr lang="zh-CN" altLang="en-US" sz="2400" dirty="0" smtClean="0">
                <a:latin typeface="STHeiti Light" charset="-122"/>
                <a:ea typeface="STHeiti Light" charset="-122"/>
                <a:cs typeface="STHeiti Light" charset="-122"/>
              </a:rPr>
              <a:t>  几近</a:t>
            </a:r>
            <a:r>
              <a:rPr lang="zh-CN" altLang="en-US" sz="2400" dirty="0">
                <a:latin typeface="STHeiti Light" charset="-122"/>
                <a:ea typeface="STHeiti Light" charset="-122"/>
                <a:cs typeface="STHeiti Light" charset="-122"/>
              </a:rPr>
              <a:t>午夜了</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街道还沐浴在柔和的暮色微光之中。夕阳刚刚西下</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黄昏过后夜幕即将降临。我们正漫步在涅夫斯基大街上。这是一条绵延</a:t>
            </a:r>
            <a:r>
              <a:rPr lang="en-US" altLang="zh-CN" sz="2400" dirty="0">
                <a:latin typeface="STHeiti Light" charset="-122"/>
                <a:ea typeface="STHeiti Light" charset="-122"/>
                <a:cs typeface="STHeiti Light" charset="-122"/>
              </a:rPr>
              <a:t>4</a:t>
            </a:r>
            <a:r>
              <a:rPr lang="zh-CN" altLang="en-US" sz="2400" dirty="0">
                <a:latin typeface="STHeiti Light" charset="-122"/>
                <a:ea typeface="STHeiti Light" charset="-122"/>
                <a:cs typeface="STHeiti Light" charset="-122"/>
              </a:rPr>
              <a:t>公里的宽阔大道</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行人和街头艺人熙熙攘攘</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音乐声不绝于耳。这就是八月的圣彼得堡。人们似乎倾城而出</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庆祝这漫漫的夏日长夜。我们刚离开新结识的俄罗斯朋友的家。在享用了一顿丰盛的传统晚餐之后</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我们决定就寝前稍稍活动一下。</a:t>
            </a:r>
            <a:endParaRPr lang="zh-CN" altLang="en-US" sz="2400" dirty="0">
              <a:latin typeface="STHeiti Light" charset="-122"/>
              <a:ea typeface="STHeiti Light" charset="-122"/>
              <a:cs typeface="STHeiti Light" charset="-122"/>
            </a:endParaRPr>
          </a:p>
          <a:p>
            <a:r>
              <a:rPr lang="zh-CN" altLang="en-US" sz="2400" dirty="0" smtClean="0">
                <a:latin typeface="STHeiti Light" charset="-122"/>
                <a:ea typeface="STHeiti Light" charset="-122"/>
                <a:cs typeface="STHeiti Light" charset="-122"/>
              </a:rPr>
              <a:t>  到</a:t>
            </a:r>
            <a:r>
              <a:rPr lang="zh-CN" altLang="en-US" sz="2400" dirty="0">
                <a:latin typeface="STHeiti Light" charset="-122"/>
                <a:ea typeface="STHeiti Light" charset="-122"/>
                <a:cs typeface="STHeiti Light" charset="-122"/>
              </a:rPr>
              <a:t>圣彼得堡一游一直是我的梦想。童年时我就沉迷于俄罗斯历史</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一直希望能够亲眼目睹它的风采。现在</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多亏了改革政策</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俄罗斯才向观光者张开了双臂。而圣彼得堡由于它那丰厚的文化历史底蕴</a:t>
            </a:r>
            <a:r>
              <a:rPr lang="en-US" altLang="zh-CN" sz="2400" dirty="0">
                <a:latin typeface="STHeiti Light" charset="-122"/>
                <a:ea typeface="STHeiti Light" charset="-122"/>
                <a:cs typeface="STHeiti Light" charset="-122"/>
              </a:rPr>
              <a:t>,</a:t>
            </a:r>
            <a:r>
              <a:rPr lang="zh-CN" altLang="en-US" sz="2400" dirty="0">
                <a:latin typeface="STHeiti Light" charset="-122"/>
                <a:ea typeface="STHeiti Light" charset="-122"/>
                <a:cs typeface="STHeiti Light" charset="-122"/>
              </a:rPr>
              <a:t>自然成为观光者的首选必游之地。</a:t>
            </a:r>
            <a:endParaRPr lang="zh-CN" altLang="en-US" sz="2400" dirty="0">
              <a:latin typeface="STHeiti Light" charset="-122"/>
              <a:ea typeface="STHeiti Light" charset="-122"/>
              <a:cs typeface="STHeiti Light"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1"/>
          <p:cNvSpPr/>
          <p:nvPr/>
        </p:nvSpPr>
        <p:spPr bwMode="auto">
          <a:xfrm>
            <a:off x="417830" y="1245235"/>
            <a:ext cx="11088370" cy="1097915"/>
          </a:xfrm>
          <a:prstGeom prst="rect">
            <a:avLst/>
          </a:prstGeom>
          <a:solidFill>
            <a:srgbClr val="E6B8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000">
                <a:sym typeface="+mn-ea"/>
              </a:rPr>
              <a:t>(name)  is a (...) ,and she/he is our (...).He(...).</a:t>
            </a:r>
            <a:endParaRPr lang="en-US" altLang="zh-CN" sz="4000" dirty="0">
              <a:latin typeface="黑体" panose="02010609060101010101" pitchFamily="49" charset="-122"/>
              <a:ea typeface="黑体" panose="02010609060101010101" pitchFamily="49" charset="-122"/>
              <a:sym typeface="+mn-ea"/>
            </a:endParaRPr>
          </a:p>
        </p:txBody>
      </p:sp>
      <p:sp>
        <p:nvSpPr>
          <p:cNvPr id="2" name="Rectangle 141"/>
          <p:cNvSpPr/>
          <p:nvPr/>
        </p:nvSpPr>
        <p:spPr bwMode="auto">
          <a:xfrm>
            <a:off x="340995" y="4218940"/>
            <a:ext cx="11088370" cy="1993900"/>
          </a:xfrm>
          <a:prstGeom prst="rect">
            <a:avLst/>
          </a:prstGeom>
          <a:solidFill>
            <a:srgbClr val="E6B8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pPr marL="571500" indent="-571500">
              <a:buFont typeface="Arial" panose="020B0604020202020204" pitchFamily="34" charset="0"/>
              <a:buChar char="•"/>
            </a:pPr>
            <a:r>
              <a:rPr lang="en-US" altLang="zh-CN" sz="4000">
                <a:sym typeface="+mn-ea"/>
              </a:rPr>
              <a:t>our (...),(name),(oneself) a (...</a:t>
            </a:r>
            <a:r>
              <a:rPr lang="zh-CN" altLang="en-US" sz="4000">
                <a:sym typeface="+mn-ea"/>
              </a:rPr>
              <a:t>身份</a:t>
            </a:r>
            <a:r>
              <a:rPr lang="en-US" altLang="zh-CN" sz="4000">
                <a:sym typeface="+mn-ea"/>
              </a:rPr>
              <a:t>...) ,(...description...).</a:t>
            </a:r>
            <a:endParaRPr lang="en-US" altLang="zh-CN" sz="4000">
              <a:sym typeface="+mn-ea"/>
            </a:endParaRPr>
          </a:p>
          <a:p>
            <a:pPr marL="571500" indent="-571500">
              <a:buFont typeface="Arial" panose="020B0604020202020204" pitchFamily="34" charset="0"/>
              <a:buChar char="•"/>
            </a:pPr>
            <a:r>
              <a:rPr lang="en-US" altLang="zh-CN" sz="4000" dirty="0">
                <a:latin typeface="黑体" panose="02010609060101010101" pitchFamily="49" charset="-122"/>
                <a:ea typeface="黑体" panose="02010609060101010101" pitchFamily="49" charset="-122"/>
                <a:sym typeface="+mn-ea"/>
              </a:rPr>
              <a:t>(name),(...who...),(...</a:t>
            </a:r>
            <a:r>
              <a:rPr lang="en-US" altLang="zh-CN" sz="4000">
                <a:sym typeface="+mn-ea"/>
              </a:rPr>
              <a:t>description</a:t>
            </a:r>
            <a:r>
              <a:rPr lang="en-US" altLang="zh-CN" sz="4000" dirty="0">
                <a:latin typeface="黑体" panose="02010609060101010101" pitchFamily="49" charset="-122"/>
                <a:ea typeface="黑体" panose="02010609060101010101" pitchFamily="49" charset="-122"/>
                <a:sym typeface="+mn-ea"/>
              </a:rPr>
              <a:t>...)</a:t>
            </a:r>
            <a:endParaRPr lang="en-US" altLang="zh-CN" sz="4000" dirty="0">
              <a:latin typeface="黑体" panose="02010609060101010101" pitchFamily="49" charset="-122"/>
              <a:ea typeface="黑体" panose="02010609060101010101" pitchFamily="49" charset="-122"/>
              <a:sym typeface="+mn-ea"/>
            </a:endParaRPr>
          </a:p>
        </p:txBody>
      </p:sp>
      <p:sp>
        <p:nvSpPr>
          <p:cNvPr id="3" name="下箭头 2"/>
          <p:cNvSpPr/>
          <p:nvPr/>
        </p:nvSpPr>
        <p:spPr>
          <a:xfrm>
            <a:off x="5401945" y="2652395"/>
            <a:ext cx="517525" cy="1377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670842" y="1682115"/>
            <a:ext cx="8566243" cy="1418068"/>
            <a:chOff x="2205128" y="859516"/>
            <a:chExt cx="3756156" cy="488382"/>
          </a:xfrm>
        </p:grpSpPr>
        <p:sp>
          <p:nvSpPr>
            <p:cNvPr id="8" name="矩形 7"/>
            <p:cNvSpPr/>
            <p:nvPr/>
          </p:nvSpPr>
          <p:spPr>
            <a:xfrm>
              <a:off x="2205128" y="1231772"/>
              <a:ext cx="3756156" cy="116126"/>
            </a:xfrm>
            <a:prstGeom prst="rect">
              <a:avLst/>
            </a:prstGeom>
          </p:spPr>
          <p:txBody>
            <a:bodyPr wrap="square">
              <a:spAutoFit/>
            </a:bodyPr>
            <a:lstStyle/>
            <a:p>
              <a:pPr indent="0">
                <a:buFont typeface="Wingdings" panose="05000000000000000000" pitchFamily="2" charset="2"/>
                <a:buNone/>
              </a:pPr>
              <a:endParaRPr lang="zh-CN" altLang="en-US" sz="1600" dirty="0"/>
            </a:p>
          </p:txBody>
        </p:sp>
        <p:sp>
          <p:nvSpPr>
            <p:cNvPr id="9" name="矩形 8"/>
            <p:cNvSpPr/>
            <p:nvPr/>
          </p:nvSpPr>
          <p:spPr>
            <a:xfrm>
              <a:off x="2205128" y="859516"/>
              <a:ext cx="1569660" cy="200980"/>
            </a:xfrm>
            <a:prstGeom prst="rect">
              <a:avLst/>
            </a:prstGeom>
          </p:spPr>
          <p:txBody>
            <a:bodyPr wrap="square">
              <a:spAutoFit/>
            </a:bodyPr>
            <a:lstStyle/>
            <a:p>
              <a:r>
                <a:rPr lang="en-US" altLang="zh-CN" sz="3200" b="1" dirty="0" smtClean="0">
                  <a:solidFill>
                    <a:srgbClr val="CB7D40"/>
                  </a:solidFill>
                  <a:latin typeface="华文细黑" panose="02010600040101010101" pitchFamily="2" charset="-122"/>
                  <a:ea typeface="华文细黑" panose="02010600040101010101" pitchFamily="2" charset="-122"/>
                  <a:sym typeface="+mn-ea"/>
                </a:rPr>
                <a:t>Paragraph 6</a:t>
              </a:r>
              <a:endParaRPr lang="en-US" altLang="zh-CN" sz="3200" b="1" dirty="0" smtClean="0">
                <a:solidFill>
                  <a:srgbClr val="CB7D40"/>
                </a:solidFill>
                <a:latin typeface="华文细黑" panose="02010600040101010101" pitchFamily="2" charset="-122"/>
                <a:ea typeface="华文细黑" panose="02010600040101010101" pitchFamily="2" charset="-122"/>
                <a:sym typeface="+mn-ea"/>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3430270" y="2538730"/>
            <a:ext cx="7933690" cy="3107690"/>
          </a:xfrm>
          <a:prstGeom prst="rect">
            <a:avLst/>
          </a:prstGeom>
          <a:noFill/>
        </p:spPr>
        <p:txBody>
          <a:bodyPr wrap="square" rtlCol="0">
            <a:spAutoFit/>
          </a:bodyPr>
          <a:lstStyle/>
          <a:p>
            <a:r>
              <a:rPr lang="en-US" altLang="zh-CN" sz="2800"/>
              <a:t>	Our host,Yuri Petrochenkov,himself an artist,warmly greeted us at the door.He was tall with gray hair pulled into a tail.</a:t>
            </a:r>
            <a:r>
              <a:rPr lang="en-US" altLang="zh-CN" sz="2800">
                <a:solidFill>
                  <a:srgbClr val="FF0000"/>
                </a:solidFill>
                <a:uFillTx/>
              </a:rPr>
              <a:t>His open,friendly manner and twinkling eyes showed a sense of humor and his English with a thick accent made him an entertaining host.</a:t>
            </a:r>
            <a:r>
              <a:rPr lang="en-US" altLang="zh-CN" sz="2800"/>
              <a:t>Nelly,his wife,spoken little English but understood a great deal more.</a:t>
            </a:r>
            <a:endParaRPr lang="en-US" altLang="zh-CN" sz="2800"/>
          </a:p>
        </p:txBody>
      </p:sp>
      <p:sp>
        <p:nvSpPr>
          <p:cNvPr id="15" name="菱形 14"/>
          <p:cNvSpPr/>
          <p:nvPr/>
        </p:nvSpPr>
        <p:spPr>
          <a:xfrm>
            <a:off x="470535" y="1825985"/>
            <a:ext cx="2670175" cy="3206114"/>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145540" y="2644775"/>
            <a:ext cx="1580515" cy="1568450"/>
          </a:xfrm>
          <a:prstGeom prst="rect">
            <a:avLst/>
          </a:prstGeom>
          <a:noFill/>
        </p:spPr>
        <p:txBody>
          <a:bodyPr wrap="square" rtlCol="0">
            <a:spAutoFit/>
          </a:bodyPr>
          <a:lstStyle/>
          <a:p>
            <a:r>
              <a:rPr lang="en-US" altLang="zh-CN" sz="4800">
                <a:solidFill>
                  <a:schemeClr val="bg1"/>
                </a:solidFill>
              </a:rPr>
              <a:t>the host</a:t>
            </a:r>
            <a:endParaRPr lang="en-US" altLang="zh-CN" sz="48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2000"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1"/>
          <p:cNvSpPr/>
          <p:nvPr/>
        </p:nvSpPr>
        <p:spPr bwMode="auto">
          <a:xfrm>
            <a:off x="408305" y="1272540"/>
            <a:ext cx="11088370" cy="2058035"/>
          </a:xfrm>
          <a:prstGeom prst="rect">
            <a:avLst/>
          </a:prstGeom>
          <a:solidFill>
            <a:srgbClr val="E6B8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noAutofit/>
          </a:bodyPr>
          <a:lstStyle/>
          <a:p>
            <a:r>
              <a:rPr lang="en-US" altLang="zh-CN" sz="4000">
                <a:sym typeface="+mn-ea"/>
              </a:rPr>
              <a:t>His open,friendly manner and twinkling eyes showed </a:t>
            </a:r>
            <a:r>
              <a:rPr lang="en-US" altLang="zh-CN" sz="4000">
                <a:solidFill>
                  <a:srgbClr val="FF0000"/>
                </a:solidFill>
                <a:uFillTx/>
                <a:sym typeface="+mn-ea"/>
              </a:rPr>
              <a:t>a sense of humor</a:t>
            </a:r>
            <a:r>
              <a:rPr lang="en-US" altLang="zh-CN" sz="4000">
                <a:sym typeface="+mn-ea"/>
              </a:rPr>
              <a:t> and his English with a thick accent </a:t>
            </a:r>
            <a:r>
              <a:rPr lang="en-US" altLang="zh-CN" sz="4000">
                <a:solidFill>
                  <a:srgbClr val="FF0000"/>
                </a:solidFill>
                <a:uFillTx/>
                <a:sym typeface="+mn-ea"/>
              </a:rPr>
              <a:t>made him an entertaining host</a:t>
            </a:r>
            <a:r>
              <a:rPr lang="en-US" altLang="zh-CN" sz="4000">
                <a:sym typeface="+mn-ea"/>
              </a:rPr>
              <a:t>.</a:t>
            </a:r>
            <a:endParaRPr lang="en-US" altLang="zh-CN" sz="4000" dirty="0">
              <a:latin typeface="黑体" panose="02010609060101010101" pitchFamily="49" charset="-122"/>
              <a:ea typeface="黑体" panose="02010609060101010101" pitchFamily="49" charset="-122"/>
              <a:sym typeface="+mn-ea"/>
            </a:endParaRPr>
          </a:p>
        </p:txBody>
      </p:sp>
      <p:sp>
        <p:nvSpPr>
          <p:cNvPr id="4" name="矩形 3"/>
          <p:cNvSpPr/>
          <p:nvPr/>
        </p:nvSpPr>
        <p:spPr>
          <a:xfrm>
            <a:off x="407988" y="36195"/>
            <a:ext cx="7676515" cy="1106805"/>
          </a:xfrm>
          <a:prstGeom prst="rect">
            <a:avLst/>
          </a:prstGeom>
          <a:noFill/>
          <a:ln>
            <a:noFill/>
          </a:ln>
        </p:spPr>
        <p:txBody>
          <a:bodyPr wrap="none" rtlCol="0" anchor="t">
            <a:spAutoFit/>
          </a:bodyPr>
          <a:lstStyle/>
          <a:p>
            <a:pPr algn="ctr"/>
            <a:r>
              <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some good words......</a:t>
            </a:r>
            <a:endParaRPr lang="en-US" altLang="zh-CN" sz="6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05" y="498475"/>
            <a:ext cx="9344660" cy="569277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a:solidFill>
                  <a:schemeClr val="tx1"/>
                </a:solidFill>
                <a:uFillTx/>
                <a:sym typeface="+mn-ea"/>
              </a:rPr>
              <a:t>a sense of (+ n.)	......</a:t>
            </a:r>
            <a:r>
              <a:rPr lang="zh-CN" altLang="en-US" sz="2800">
                <a:solidFill>
                  <a:schemeClr val="tx1"/>
                </a:solidFill>
                <a:uFillTx/>
                <a:sym typeface="+mn-ea"/>
              </a:rPr>
              <a:t>感</a:t>
            </a:r>
            <a:endParaRPr lang="zh-CN" altLang="en-US" sz="2800">
              <a:solidFill>
                <a:schemeClr val="tx1"/>
              </a:solidFill>
              <a:uFillTx/>
              <a:sym typeface="+mn-ea"/>
            </a:endParaRPr>
          </a:p>
          <a:p>
            <a:r>
              <a:rPr lang="en-US" altLang="zh-CN" sz="2800">
                <a:solidFill>
                  <a:schemeClr val="tx1"/>
                </a:solidFill>
                <a:uFillTx/>
                <a:sym typeface="+mn-ea"/>
              </a:rPr>
              <a:t>eg.</a:t>
            </a:r>
            <a:endParaRPr lang="en-US" altLang="zh-CN" sz="2800">
              <a:solidFill>
                <a:schemeClr val="tx1"/>
              </a:solidFill>
              <a:uFillTx/>
              <a:sym typeface="+mn-ea"/>
            </a:endParaRPr>
          </a:p>
          <a:p>
            <a:r>
              <a:rPr lang="en-US" altLang="zh-CN" sz="2800">
                <a:solidFill>
                  <a:schemeClr val="tx1"/>
                </a:solidFill>
                <a:uFillTx/>
                <a:sym typeface="+mn-ea"/>
              </a:rPr>
              <a:t>The passing of time brought a sense of emptiness.</a:t>
            </a:r>
            <a:r>
              <a:rPr lang="zh-CN" altLang="en-US" sz="2800">
                <a:solidFill>
                  <a:schemeClr val="tx1"/>
                </a:solidFill>
                <a:uFillTx/>
                <a:sym typeface="+mn-ea"/>
              </a:rPr>
              <a:t>时间的流逝带来了一丝空虚感。 </a:t>
            </a:r>
            <a:endParaRPr lang="zh-CN" altLang="en-US" sz="2800">
              <a:solidFill>
                <a:schemeClr val="tx1"/>
              </a:solidFill>
              <a:uFillTx/>
              <a:sym typeface="+mn-ea"/>
            </a:endParaRPr>
          </a:p>
          <a:p>
            <a:r>
              <a:rPr lang="zh-CN" altLang="en-US" sz="2800">
                <a:solidFill>
                  <a:schemeClr val="tx1"/>
                </a:solidFill>
                <a:uFillTx/>
                <a:sym typeface="+mn-ea"/>
              </a:rPr>
              <a:t>He felt a sense of relief that his part in this business was now over. </a:t>
            </a:r>
            <a:endParaRPr lang="zh-CN" altLang="en-US" sz="2800">
              <a:solidFill>
                <a:schemeClr val="tx1"/>
              </a:solidFill>
              <a:uFillTx/>
              <a:sym typeface="+mn-ea"/>
            </a:endParaRPr>
          </a:p>
          <a:p>
            <a:r>
              <a:rPr lang="zh-CN" altLang="en-US" sz="2800">
                <a:solidFill>
                  <a:schemeClr val="tx1"/>
                </a:solidFill>
                <a:uFillTx/>
                <a:sym typeface="+mn-ea"/>
              </a:rPr>
              <a:t>现在不再参与这门生意了，他如释重负。 </a:t>
            </a:r>
            <a:endParaRPr lang="zh-CN" altLang="en-US" sz="2800">
              <a:solidFill>
                <a:schemeClr val="tx1"/>
              </a:solidFill>
              <a:uFillTx/>
              <a:sym typeface="+mn-ea"/>
            </a:endParaRPr>
          </a:p>
          <a:p>
            <a:endParaRPr lang="zh-CN" altLang="en-US" sz="2800">
              <a:solidFill>
                <a:schemeClr val="tx1"/>
              </a:solidFill>
              <a:uFillTx/>
              <a:sym typeface="+mn-ea"/>
            </a:endParaRPr>
          </a:p>
          <a:p>
            <a:pPr marL="457200" indent="-457200">
              <a:buFont typeface="Arial" panose="020B0604020202020204" pitchFamily="34" charset="0"/>
              <a:buChar char="•"/>
            </a:pPr>
            <a:r>
              <a:rPr lang="en-US" altLang="zh-CN" sz="2800">
                <a:uFillTx/>
                <a:sym typeface="+mn-ea"/>
              </a:rPr>
              <a:t>make sb. (+n.)	使/</a:t>
            </a:r>
            <a:r>
              <a:rPr lang="zh-CN" altLang="en-US" sz="2800">
                <a:uFillTx/>
                <a:sym typeface="+mn-ea"/>
              </a:rPr>
              <a:t>让</a:t>
            </a:r>
            <a:r>
              <a:rPr lang="en-US" altLang="zh-CN" sz="2800">
                <a:uFillTx/>
                <a:sym typeface="+mn-ea"/>
              </a:rPr>
              <a:t>(...成为...)</a:t>
            </a:r>
            <a:endParaRPr lang="en-US" altLang="zh-CN" sz="2800">
              <a:uFillTx/>
              <a:sym typeface="+mn-ea"/>
            </a:endParaRPr>
          </a:p>
          <a:p>
            <a:r>
              <a:rPr lang="en-US" altLang="zh-CN" sz="2800">
                <a:solidFill>
                  <a:schemeClr val="tx1"/>
                </a:solidFill>
                <a:uFillTx/>
                <a:sym typeface="+mn-ea"/>
              </a:rPr>
              <a:t> </a:t>
            </a:r>
            <a:endParaRPr lang="en-US" altLang="zh-CN" sz="2800">
              <a:solidFill>
                <a:schemeClr val="tx1"/>
              </a:solidFill>
              <a:uFillTx/>
              <a:sym typeface="+mn-ea"/>
            </a:endParaRPr>
          </a:p>
          <a:p>
            <a:r>
              <a:rPr lang="en-US" altLang="zh-CN" sz="2800">
                <a:uFillTx/>
                <a:sym typeface="+mn-ea"/>
              </a:rPr>
              <a:t>eg.	</a:t>
            </a:r>
            <a:r>
              <a:rPr lang="en-US" altLang="zh-CN" sz="2800">
                <a:solidFill>
                  <a:schemeClr val="tx1"/>
                </a:solidFill>
                <a:uFillTx/>
                <a:sym typeface="+mn-ea"/>
              </a:rPr>
              <a:t>He made her his wife. 他娶她为妻。</a:t>
            </a:r>
            <a:endParaRPr lang="en-US" altLang="zh-CN" sz="2800">
              <a:solidFill>
                <a:schemeClr val="tx1"/>
              </a:solidFill>
              <a:uFillTx/>
              <a:sym typeface="+mn-ea"/>
            </a:endParaRPr>
          </a:p>
          <a:p>
            <a:r>
              <a:rPr lang="en-US" altLang="zh-CN" sz="2800">
                <a:solidFill>
                  <a:schemeClr val="tx1"/>
                </a:solidFill>
                <a:uFillTx/>
                <a:sym typeface="+mn-ea"/>
              </a:rPr>
              <a:t>	let's make it a deal 让我们做个交易/ 让我们做个保证。</a:t>
            </a:r>
            <a:endParaRPr lang="en-US" altLang="zh-CN" sz="2800">
              <a:solidFill>
                <a:schemeClr val="tx1"/>
              </a:solidFill>
              <a:uFillTx/>
              <a:sym typeface="+mn-ea"/>
            </a:endParaRPr>
          </a:p>
          <a:p>
            <a:r>
              <a:rPr lang="en-US" altLang="zh-CN" sz="2800">
                <a:solidFill>
                  <a:schemeClr val="tx1"/>
                </a:solidFill>
                <a:uFillTx/>
                <a:sym typeface="+mn-ea"/>
              </a:rPr>
              <a:t>	You make me a fool. 你把我当傻子啊。 </a:t>
            </a:r>
            <a:endParaRPr lang="en-US" altLang="zh-CN" sz="2800">
              <a:solidFill>
                <a:schemeClr val="tx1"/>
              </a:solidFill>
              <a:uFillTx/>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1" dur="500"/>
                                        <p:tgtEl>
                                          <p:spTgt spid="4">
                                            <p:txEl>
                                              <p:pRg st="8" end="8"/>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4" dur="500"/>
                                        <p:tgtEl>
                                          <p:spTgt spid="4">
                                            <p:txEl>
                                              <p:pRg st="9" end="9"/>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菱形 12"/>
          <p:cNvSpPr/>
          <p:nvPr/>
        </p:nvSpPr>
        <p:spPr>
          <a:xfrm>
            <a:off x="4658204" y="1999887"/>
            <a:ext cx="2945154" cy="2945154"/>
          </a:xfrm>
          <a:prstGeom prst="diamond">
            <a:avLst/>
          </a:prstGeom>
          <a:solidFill>
            <a:srgbClr val="CB7D40"/>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p>
        </p:txBody>
      </p:sp>
      <p:sp>
        <p:nvSpPr>
          <p:cNvPr id="113" name="任意多边形 6"/>
          <p:cNvSpPr/>
          <p:nvPr/>
        </p:nvSpPr>
        <p:spPr>
          <a:xfrm rot="10800000">
            <a:off x="11266026" y="2539538"/>
            <a:ext cx="925975" cy="18519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lose/>
              </a:path>
            </a:pathLst>
          </a:custGeom>
          <a:solidFill>
            <a:srgbClr val="6F8683"/>
          </a:solidFill>
          <a:ln w="12700">
            <a:solidFill>
              <a:srgbClr val="42719B"/>
            </a:solidFill>
            <a:miter/>
          </a:ln>
        </p:spPr>
        <p:txBody>
          <a:bodyPr lIns="45719" rIns="45719" anchor="ctr"/>
          <a:lstStyle/>
          <a:p>
            <a:pPr algn="ctr">
              <a:defRPr>
                <a:solidFill>
                  <a:srgbClr val="FFFFFF"/>
                </a:solidFill>
              </a:defRPr>
            </a:pPr>
          </a:p>
        </p:txBody>
      </p:sp>
      <p:sp>
        <p:nvSpPr>
          <p:cNvPr id="114" name="文本框 25"/>
          <p:cNvSpPr/>
          <p:nvPr/>
        </p:nvSpPr>
        <p:spPr>
          <a:xfrm>
            <a:off x="4152870" y="2362594"/>
            <a:ext cx="4251349" cy="1094741"/>
          </a:xfrm>
          <a:prstGeom prst="rect">
            <a:avLst/>
          </a:prstGeom>
          <a:ln w="12700">
            <a:miter lim="400000"/>
          </a:ln>
        </p:spPr>
        <p:txBody>
          <a:bodyPr wrap="none" lIns="45719" rIns="45719">
            <a:spAutoFit/>
          </a:bodyPr>
          <a:lstStyle/>
          <a:p>
            <a:pPr>
              <a:defRPr sz="6600">
                <a:solidFill>
                  <a:srgbClr val="FFFFFF"/>
                </a:solidFill>
                <a:latin typeface="Broadway"/>
                <a:ea typeface="Broadway"/>
                <a:cs typeface="Broadway"/>
                <a:sym typeface="Broadway"/>
              </a:defRPr>
            </a:pPr>
            <a:r>
              <a:rPr>
                <a:solidFill>
                  <a:schemeClr val="accent3">
                    <a:lumOff val="-12940"/>
                  </a:schemeClr>
                </a:solidFill>
              </a:rPr>
              <a:t>Paragraph</a:t>
            </a:r>
            <a:r>
              <a:t> </a:t>
            </a:r>
          </a:p>
        </p:txBody>
      </p:sp>
      <p:sp>
        <p:nvSpPr>
          <p:cNvPr id="115" name="直接连接符 2"/>
          <p:cNvSpPr/>
          <p:nvPr/>
        </p:nvSpPr>
        <p:spPr>
          <a:xfrm>
            <a:off x="5211667" y="3472464"/>
            <a:ext cx="1838228" cy="1"/>
          </a:xfrm>
          <a:prstGeom prst="line">
            <a:avLst/>
          </a:prstGeom>
          <a:ln w="6350">
            <a:solidFill>
              <a:srgbClr val="FFFFFF"/>
            </a:solidFill>
            <a:miter/>
          </a:ln>
        </p:spPr>
        <p:txBody>
          <a:bodyPr lIns="45719" rIns="45719"/>
          <a:lstStyle/>
          <a:p/>
        </p:txBody>
      </p:sp>
      <p:sp>
        <p:nvSpPr>
          <p:cNvPr id="116" name="文本框 4"/>
          <p:cNvSpPr/>
          <p:nvPr/>
        </p:nvSpPr>
        <p:spPr>
          <a:xfrm>
            <a:off x="4679615" y="3553154"/>
            <a:ext cx="1741747" cy="1069341"/>
          </a:xfrm>
          <a:prstGeom prst="rect">
            <a:avLst/>
          </a:prstGeom>
          <a:ln w="12700">
            <a:miter lim="400000"/>
          </a:ln>
        </p:spPr>
        <p:txBody>
          <a:bodyPr wrap="none" lIns="45719" rIns="45719">
            <a:spAutoFit/>
          </a:bodyPr>
          <a:lstStyle/>
          <a:p>
            <a:pPr algn="ctr">
              <a:defRPr sz="2400" b="1">
                <a:solidFill>
                  <a:srgbClr val="FFFFFF"/>
                </a:solidFill>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pPr>
            <a:r>
              <a:t>              </a:t>
            </a:r>
            <a:r>
              <a:rPr sz="6400">
                <a:solidFill>
                  <a:schemeClr val="accent3">
                    <a:lumOff val="-12940"/>
                  </a:schemeClr>
                </a:solidFill>
              </a:rPr>
              <a:t>7</a:t>
            </a:r>
            <a:endParaRPr sz="6400">
              <a:solidFill>
                <a:schemeClr val="accent3">
                  <a:lumOff val="-12940"/>
                </a:schemeClr>
              </a:solidFill>
            </a:endParaRPr>
          </a:p>
        </p:txBody>
      </p:sp>
      <p:sp>
        <p:nvSpPr>
          <p:cNvPr id="117" name="任意多边形 8"/>
          <p:cNvSpPr/>
          <p:nvPr/>
        </p:nvSpPr>
        <p:spPr>
          <a:xfrm>
            <a:off x="-1" y="2539538"/>
            <a:ext cx="925976" cy="18519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lose/>
              </a:path>
            </a:pathLst>
          </a:custGeom>
          <a:solidFill>
            <a:srgbClr val="6F8683"/>
          </a:solidFill>
          <a:ln w="12700">
            <a:solidFill>
              <a:srgbClr val="42719B"/>
            </a:solidFill>
            <a:miter/>
          </a:ln>
        </p:spPr>
        <p:txBody>
          <a:bodyPr lIns="45719" rIns="45719" anchor="ctr"/>
          <a:lstStyle/>
          <a:p>
            <a:pPr algn="ctr">
              <a:defRPr>
                <a:solidFill>
                  <a:srgbClr val="FFFFFF"/>
                </a:solidFill>
              </a:defRPr>
            </a:pPr>
          </a:p>
        </p:txBody>
      </p:sp>
      <p:sp>
        <p:nvSpPr>
          <p:cNvPr id="118" name="Para5—8: The author got warm welcome and was entertained heatedly…"/>
          <p:cNvSpPr/>
          <p:nvPr/>
        </p:nvSpPr>
        <p:spPr>
          <a:xfrm>
            <a:off x="2551182" y="5218429"/>
            <a:ext cx="7444121" cy="624841"/>
          </a:xfrm>
          <a:prstGeom prst="rect">
            <a:avLst/>
          </a:prstGeom>
          <a:ln w="12700">
            <a:miter lim="400000"/>
          </a:ln>
        </p:spPr>
        <p:txBody>
          <a:bodyPr wrap="none" lIns="45719" rIns="45719">
            <a:spAutoFit/>
          </a:bodyPr>
          <a:lstStyle/>
          <a:p>
            <a:r>
              <a:t>Para5—8: The author got warm welcome and was entertained heatedly</a:t>
            </a:r>
          </a:p>
          <a:p>
            <a:r>
              <a:t>               In Yuri’s and she had an enjoyable time.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10"/>
          <p:cNvGrpSpPr/>
          <p:nvPr/>
        </p:nvGrpSpPr>
        <p:grpSpPr>
          <a:xfrm>
            <a:off x="766762" y="857985"/>
            <a:ext cx="2117036" cy="165375"/>
            <a:chOff x="0" y="0"/>
            <a:chExt cx="2117034" cy="165373"/>
          </a:xfrm>
        </p:grpSpPr>
        <p:grpSp>
          <p:nvGrpSpPr>
            <p:cNvPr id="125" name="组合 91"/>
            <p:cNvGrpSpPr/>
            <p:nvPr/>
          </p:nvGrpSpPr>
          <p:grpSpPr>
            <a:xfrm>
              <a:off x="0" y="-1"/>
              <a:ext cx="1038885" cy="165375"/>
              <a:chOff x="0" y="0"/>
              <a:chExt cx="1038884" cy="165373"/>
            </a:xfrm>
          </p:grpSpPr>
          <p:sp>
            <p:nvSpPr>
              <p:cNvPr id="120" name="矩形 65"/>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1" name="矩形 66"/>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矩形 67"/>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3" name="矩形 68"/>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4" name="矩形 69"/>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31" name="组合 92"/>
            <p:cNvGrpSpPr/>
            <p:nvPr/>
          </p:nvGrpSpPr>
          <p:grpSpPr>
            <a:xfrm>
              <a:off x="1078149" y="-1"/>
              <a:ext cx="1038886" cy="165375"/>
              <a:chOff x="0" y="0"/>
              <a:chExt cx="1038884" cy="165373"/>
            </a:xfrm>
          </p:grpSpPr>
          <p:sp>
            <p:nvSpPr>
              <p:cNvPr id="126" name="矩形 93"/>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7" name="矩形 94"/>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 name="矩形 95"/>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 name="矩形 96"/>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 name="矩形 97"/>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133" name="任意多边形 126"/>
          <p:cNvSpPr/>
          <p:nvPr/>
        </p:nvSpPr>
        <p:spPr>
          <a:xfrm>
            <a:off x="1564806" y="2276504"/>
            <a:ext cx="347979" cy="347979"/>
          </a:xfrm>
          <a:custGeom>
            <a:avLst/>
            <a:gdLst/>
            <a:ahLst/>
            <a:cxnLst>
              <a:cxn ang="0">
                <a:pos x="wd2" y="hd2"/>
              </a:cxn>
              <a:cxn ang="5400000">
                <a:pos x="wd2" y="hd2"/>
              </a:cxn>
              <a:cxn ang="10800000">
                <a:pos x="wd2" y="hd2"/>
              </a:cxn>
              <a:cxn ang="16200000">
                <a:pos x="wd2" y="hd2"/>
              </a:cxn>
            </a:cxnLst>
            <a:rect l="0" t="0" r="r" b="b"/>
            <a:pathLst>
              <a:path w="21600" h="21600" extrusionOk="0">
                <a:moveTo>
                  <a:pt x="10800" y="3752"/>
                </a:moveTo>
                <a:cubicBezTo>
                  <a:pt x="6908" y="3752"/>
                  <a:pt x="3752" y="6908"/>
                  <a:pt x="3752" y="10800"/>
                </a:cubicBezTo>
                <a:cubicBezTo>
                  <a:pt x="3752" y="14692"/>
                  <a:pt x="6908" y="17848"/>
                  <a:pt x="10800" y="17848"/>
                </a:cubicBezTo>
                <a:cubicBezTo>
                  <a:pt x="14692" y="17848"/>
                  <a:pt x="17848" y="14692"/>
                  <a:pt x="17848" y="10800"/>
                </a:cubicBezTo>
                <a:cubicBezTo>
                  <a:pt x="17848" y="6908"/>
                  <a:pt x="14692" y="3752"/>
                  <a:pt x="10800" y="3752"/>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6F8683"/>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p>
        </p:txBody>
      </p:sp>
      <p:sp>
        <p:nvSpPr>
          <p:cNvPr id="134" name="文本框 127"/>
          <p:cNvSpPr/>
          <p:nvPr/>
        </p:nvSpPr>
        <p:spPr>
          <a:xfrm>
            <a:off x="1491341" y="2702724"/>
            <a:ext cx="9209318" cy="1841501"/>
          </a:xfrm>
          <a:prstGeom prst="rect">
            <a:avLst/>
          </a:prstGeom>
          <a:ln w="12700">
            <a:miter lim="400000"/>
          </a:ln>
        </p:spPr>
        <p:txBody>
          <a:bodyPr lIns="45719" rIns="45719">
            <a:spAutoFit/>
          </a:bodyPr>
          <a:lstStyle/>
          <a:p>
            <a:pPr>
              <a:lnSpc>
                <a:spcPct val="90000"/>
              </a:lnSpc>
              <a:spcBef>
                <a:spcPts val="1000"/>
              </a:spcBef>
              <a:defRPr sz="2400"/>
            </a:pPr>
            <a:r>
              <a:t>We </a:t>
            </a:r>
            <a:r>
              <a:rPr>
                <a:solidFill>
                  <a:schemeClr val="accent2"/>
                </a:solidFill>
              </a:rPr>
              <a:t>were ushered into</a:t>
            </a:r>
            <a:r>
              <a:t> their main room, which </a:t>
            </a:r>
            <a:r>
              <a:rPr>
                <a:solidFill>
                  <a:schemeClr val="accent2"/>
                </a:solidFill>
              </a:rPr>
              <a:t>served as</a:t>
            </a:r>
            <a:r>
              <a:t>(充当) a living-room, dining room and TV area. There was an air of </a:t>
            </a:r>
            <a:r>
              <a:rPr>
                <a:solidFill>
                  <a:schemeClr val="accent2"/>
                </a:solidFill>
              </a:rPr>
              <a:t>intimacy</a:t>
            </a:r>
            <a:r>
              <a:t> in the room, as though it was the core part(核心部分) of this family. Many parties, social and political discussions and family gatherings take place here. </a:t>
            </a:r>
          </a:p>
        </p:txBody>
      </p:sp>
      <p:sp>
        <p:nvSpPr>
          <p:cNvPr id="135" name="文本框 128"/>
          <p:cNvSpPr/>
          <p:nvPr/>
        </p:nvSpPr>
        <p:spPr>
          <a:xfrm>
            <a:off x="2011663" y="2250049"/>
            <a:ext cx="714039" cy="370841"/>
          </a:xfrm>
          <a:prstGeom prst="rect">
            <a:avLst/>
          </a:prstGeom>
          <a:ln w="12700">
            <a:miter lim="400000"/>
          </a:ln>
        </p:spPr>
        <p:txBody>
          <a:bodyPr wrap="none" lIns="45719" rIns="45719">
            <a:spAutoFit/>
          </a:bodyPr>
          <a:lstStyle>
            <a:lvl1pPr>
              <a:defRPr>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lvl1pPr>
          </a:lstStyle>
          <a:p>
            <a:r>
              <a:t>Part.1</a:t>
            </a:r>
          </a:p>
        </p:txBody>
      </p:sp>
      <p:sp>
        <p:nvSpPr>
          <p:cNvPr id="136" name="Paragraph 7"/>
          <p:cNvSpPr/>
          <p:nvPr/>
        </p:nvSpPr>
        <p:spPr>
          <a:xfrm>
            <a:off x="1076157" y="405129"/>
            <a:ext cx="1498246" cy="358141"/>
          </a:xfrm>
          <a:prstGeom prst="rect">
            <a:avLst/>
          </a:prstGeom>
          <a:ln w="12700">
            <a:miter lim="400000"/>
          </a:ln>
        </p:spPr>
        <p:txBody>
          <a:bodyPr lIns="45719" rIns="45719">
            <a:spAutoFit/>
          </a:bodyPr>
          <a:lstStyle/>
          <a:p>
            <a:r>
              <a:t>Paragraph 7</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2"/>
          <p:cNvGrpSpPr/>
          <p:nvPr/>
        </p:nvGrpSpPr>
        <p:grpSpPr>
          <a:xfrm>
            <a:off x="6197430" y="1684554"/>
            <a:ext cx="4669979" cy="367262"/>
            <a:chOff x="0" y="0"/>
            <a:chExt cx="4669978" cy="367260"/>
          </a:xfrm>
        </p:grpSpPr>
        <p:grpSp>
          <p:nvGrpSpPr>
            <p:cNvPr id="143" name="组合 1"/>
            <p:cNvGrpSpPr/>
            <p:nvPr/>
          </p:nvGrpSpPr>
          <p:grpSpPr>
            <a:xfrm>
              <a:off x="2362834" y="-1"/>
              <a:ext cx="2307145" cy="367262"/>
              <a:chOff x="0" y="0"/>
              <a:chExt cx="2307144" cy="367260"/>
            </a:xfrm>
          </p:grpSpPr>
          <p:sp>
            <p:nvSpPr>
              <p:cNvPr id="138" name="矩形 16"/>
              <p:cNvSpPr/>
              <p:nvPr/>
            </p:nvSpPr>
            <p:spPr>
              <a:xfrm>
                <a:off x="-1" y="-1"/>
                <a:ext cx="404928" cy="367262"/>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9" name="矩形 17"/>
              <p:cNvSpPr/>
              <p:nvPr/>
            </p:nvSpPr>
            <p:spPr>
              <a:xfrm>
                <a:off x="475554"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0" name="矩形 18"/>
              <p:cNvSpPr/>
              <p:nvPr/>
            </p:nvSpPr>
            <p:spPr>
              <a:xfrm>
                <a:off x="951109" y="-1"/>
                <a:ext cx="404927" cy="367262"/>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1" name="矩形 19"/>
              <p:cNvSpPr/>
              <p:nvPr/>
            </p:nvSpPr>
            <p:spPr>
              <a:xfrm>
                <a:off x="1426663" y="-1"/>
                <a:ext cx="404927" cy="367262"/>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 name="矩形 20"/>
              <p:cNvSpPr/>
              <p:nvPr/>
            </p:nvSpPr>
            <p:spPr>
              <a:xfrm>
                <a:off x="1902218"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49" name="组合 22"/>
            <p:cNvGrpSpPr/>
            <p:nvPr/>
          </p:nvGrpSpPr>
          <p:grpSpPr>
            <a:xfrm>
              <a:off x="-1" y="-1"/>
              <a:ext cx="2307146" cy="367262"/>
              <a:chOff x="0" y="0"/>
              <a:chExt cx="2307144" cy="367260"/>
            </a:xfrm>
          </p:grpSpPr>
          <p:sp>
            <p:nvSpPr>
              <p:cNvPr id="144" name="矩形 23"/>
              <p:cNvSpPr/>
              <p:nvPr/>
            </p:nvSpPr>
            <p:spPr>
              <a:xfrm>
                <a:off x="-1" y="-1"/>
                <a:ext cx="404928" cy="367262"/>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 name="矩形 24"/>
              <p:cNvSpPr/>
              <p:nvPr/>
            </p:nvSpPr>
            <p:spPr>
              <a:xfrm>
                <a:off x="475554"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 name="矩形 25"/>
              <p:cNvSpPr/>
              <p:nvPr/>
            </p:nvSpPr>
            <p:spPr>
              <a:xfrm>
                <a:off x="951109" y="-1"/>
                <a:ext cx="404927" cy="367262"/>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7" name="矩形 26"/>
              <p:cNvSpPr/>
              <p:nvPr/>
            </p:nvSpPr>
            <p:spPr>
              <a:xfrm>
                <a:off x="1426663" y="-1"/>
                <a:ext cx="404927" cy="367262"/>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8" name="矩形 27"/>
              <p:cNvSpPr/>
              <p:nvPr/>
            </p:nvSpPr>
            <p:spPr>
              <a:xfrm>
                <a:off x="1902218"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151" name="文本框 3"/>
          <p:cNvSpPr/>
          <p:nvPr/>
        </p:nvSpPr>
        <p:spPr>
          <a:xfrm>
            <a:off x="6075969" y="908652"/>
            <a:ext cx="4912901" cy="523241"/>
          </a:xfrm>
          <a:prstGeom prst="rect">
            <a:avLst/>
          </a:prstGeom>
          <a:ln w="12700">
            <a:miter lim="400000"/>
          </a:ln>
        </p:spPr>
        <p:txBody>
          <a:bodyPr wrap="none" lIns="45719" rIns="45719">
            <a:spAutoFit/>
          </a:bodyPr>
          <a:lstStyle>
            <a:lvl1pPr algn="ctr">
              <a:defRPr sz="2800">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lvl1pPr>
          </a:lstStyle>
          <a:p>
            <a:r>
              <a:t>Translation                               </a:t>
            </a:r>
          </a:p>
        </p:txBody>
      </p:sp>
      <p:sp>
        <p:nvSpPr>
          <p:cNvPr id="152" name="文本框 30"/>
          <p:cNvSpPr/>
          <p:nvPr/>
        </p:nvSpPr>
        <p:spPr>
          <a:xfrm>
            <a:off x="6225829" y="2355277"/>
            <a:ext cx="4669980" cy="1886060"/>
          </a:xfrm>
          <a:prstGeom prst="rect">
            <a:avLst/>
          </a:prstGeom>
          <a:ln w="12700">
            <a:miter lim="400000"/>
          </a:ln>
        </p:spPr>
        <p:txBody>
          <a:bodyPr lIns="45719" rIns="45719">
            <a:spAutoFit/>
          </a:bodyPr>
          <a:lstStyle/>
          <a:p>
            <a:pPr defTabSz="457200">
              <a:defRPr sz="2000" b="1">
                <a:solidFill>
                  <a:srgbClr val="333333"/>
                </a:solidFill>
                <a:latin typeface="Arial" panose="020B0604020202020204"/>
                <a:ea typeface="Arial" panose="020B0604020202020204"/>
                <a:cs typeface="Arial" panose="020B0604020202020204"/>
                <a:sym typeface="Arial" panose="020B0604020202020204"/>
              </a:defRPr>
            </a:pPr>
            <a:r>
              <a:t>我们</a:t>
            </a:r>
            <a:r>
              <a:rPr>
                <a:solidFill>
                  <a:schemeClr val="accent2"/>
                </a:solidFill>
              </a:rPr>
              <a:t>被引进</a:t>
            </a:r>
            <a:r>
              <a:t>他们家的主厅,这里实际是客厅、餐厅和看电视的地方。房间里有一种</a:t>
            </a:r>
            <a:r>
              <a:rPr>
                <a:solidFill>
                  <a:schemeClr val="accent2"/>
                </a:solidFill>
              </a:rPr>
              <a:t>亲密</a:t>
            </a:r>
            <a:r>
              <a:t>的气氛,似乎它是这个家里最核心的地方。许多聚会、社会政局讨论和家庭团聚都在这里举行。</a:t>
            </a:r>
          </a:p>
        </p:txBody>
      </p:sp>
      <p:grpSp>
        <p:nvGrpSpPr>
          <p:cNvPr id="159" name="组合 14"/>
          <p:cNvGrpSpPr/>
          <p:nvPr/>
        </p:nvGrpSpPr>
        <p:grpSpPr>
          <a:xfrm>
            <a:off x="1706873" y="1209774"/>
            <a:ext cx="2491234" cy="4660327"/>
            <a:chOff x="0" y="0"/>
            <a:chExt cx="2491233" cy="4660326"/>
          </a:xfrm>
        </p:grpSpPr>
        <p:pic>
          <p:nvPicPr>
            <p:cNvPr id="153" name="图片 99" descr="图片 99"/>
            <p:cNvPicPr>
              <a:picLocks noChangeAspect="1"/>
            </p:cNvPicPr>
            <p:nvPr/>
          </p:nvPicPr>
          <p:blipFill>
            <a:blip r:embed="rId1"/>
            <a:srcRect l="31652" t="9951" r="31061" b="20298"/>
            <a:stretch>
              <a:fillRect/>
            </a:stretch>
          </p:blipFill>
          <p:spPr>
            <a:xfrm>
              <a:off x="0" y="0"/>
              <a:ext cx="2491234" cy="4660327"/>
            </a:xfrm>
            <a:prstGeom prst="rect">
              <a:avLst/>
            </a:prstGeom>
            <a:ln w="12700" cap="flat">
              <a:noFill/>
              <a:miter lim="400000"/>
              <a:headEnd/>
              <a:tailEnd/>
            </a:ln>
            <a:effectLst>
              <a:outerShdw blurRad="292100" dist="139700" dir="2700000" rotWithShape="0">
                <a:srgbClr val="333333">
                  <a:alpha val="64999"/>
                </a:srgbClr>
              </a:outerShdw>
            </a:effectLst>
          </p:spPr>
        </p:pic>
        <p:grpSp>
          <p:nvGrpSpPr>
            <p:cNvPr id="158" name="组合 13"/>
            <p:cNvGrpSpPr/>
            <p:nvPr/>
          </p:nvGrpSpPr>
          <p:grpSpPr>
            <a:xfrm>
              <a:off x="605789" y="1726904"/>
              <a:ext cx="1206515" cy="1206515"/>
              <a:chOff x="0" y="0"/>
              <a:chExt cx="1206513" cy="1206513"/>
            </a:xfrm>
          </p:grpSpPr>
          <p:sp>
            <p:nvSpPr>
              <p:cNvPr id="154" name="矩形 91"/>
              <p:cNvSpPr/>
              <p:nvPr/>
            </p:nvSpPr>
            <p:spPr>
              <a:xfrm rot="2700000">
                <a:off x="401677" y="83082"/>
                <a:ext cx="401158" cy="401158"/>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矩形 92"/>
              <p:cNvSpPr/>
              <p:nvPr/>
            </p:nvSpPr>
            <p:spPr>
              <a:xfrm rot="2700000">
                <a:off x="722273" y="403678"/>
                <a:ext cx="401158" cy="401158"/>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 name="矩形 93"/>
              <p:cNvSpPr/>
              <p:nvPr/>
            </p:nvSpPr>
            <p:spPr>
              <a:xfrm rot="2700000">
                <a:off x="83082" y="401677"/>
                <a:ext cx="401158" cy="401158"/>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 name="矩形 94"/>
              <p:cNvSpPr/>
              <p:nvPr/>
            </p:nvSpPr>
            <p:spPr>
              <a:xfrm rot="2700000">
                <a:off x="403678" y="722273"/>
                <a:ext cx="401158" cy="401158"/>
              </a:xfrm>
              <a:prstGeom prst="rect">
                <a:avLst/>
              </a:prstGeom>
              <a:solidFill>
                <a:srgbClr val="CABB8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矩形 4"/>
          <p:cNvSpPr/>
          <p:nvPr/>
        </p:nvSpPr>
        <p:spPr>
          <a:xfrm>
            <a:off x="2502341" y="1797343"/>
            <a:ext cx="735719" cy="667281"/>
          </a:xfrm>
          <a:prstGeom prst="rect">
            <a:avLst/>
          </a:prstGeom>
          <a:solidFill>
            <a:srgbClr val="CB7D40"/>
          </a:solidFill>
          <a:ln w="12700">
            <a:miter lim="400000"/>
          </a:ln>
        </p:spPr>
        <p:txBody>
          <a:bodyPr lIns="45719" rIns="45719" anchor="ctr"/>
          <a:lstStyle/>
          <a:p>
            <a:pPr algn="ctr">
              <a:defRPr>
                <a:solidFill>
                  <a:srgbClr val="FFFFFF"/>
                </a:solidFill>
              </a:defRPr>
            </a:pPr>
          </a:p>
        </p:txBody>
      </p:sp>
      <p:sp>
        <p:nvSpPr>
          <p:cNvPr id="162" name="矩形 6"/>
          <p:cNvSpPr/>
          <p:nvPr/>
        </p:nvSpPr>
        <p:spPr>
          <a:xfrm>
            <a:off x="2502341" y="3238606"/>
            <a:ext cx="735719" cy="667281"/>
          </a:xfrm>
          <a:prstGeom prst="rect">
            <a:avLst/>
          </a:prstGeom>
          <a:solidFill>
            <a:srgbClr val="E6B875"/>
          </a:solidFill>
          <a:ln w="12700">
            <a:miter lim="400000"/>
          </a:ln>
        </p:spPr>
        <p:txBody>
          <a:bodyPr lIns="45719" rIns="45719" anchor="ctr"/>
          <a:lstStyle/>
          <a:p>
            <a:pPr algn="ctr">
              <a:defRPr>
                <a:solidFill>
                  <a:srgbClr val="FFFFFF"/>
                </a:solidFill>
              </a:defRPr>
            </a:pPr>
          </a:p>
        </p:txBody>
      </p:sp>
      <p:sp>
        <p:nvSpPr>
          <p:cNvPr id="163" name="文本框 20"/>
          <p:cNvSpPr/>
          <p:nvPr/>
        </p:nvSpPr>
        <p:spPr>
          <a:xfrm>
            <a:off x="3434079" y="1926513"/>
            <a:ext cx="2276958" cy="408941"/>
          </a:xfrm>
          <a:prstGeom prst="rect">
            <a:avLst/>
          </a:prstGeom>
          <a:ln w="12700">
            <a:miter lim="400000"/>
          </a:ln>
        </p:spPr>
        <p:txBody>
          <a:bodyPr wrap="none" lIns="45719" rIns="45719">
            <a:spAutoFit/>
          </a:bodyPr>
          <a:lstStyle/>
          <a:p>
            <a:r>
              <a:t>intimacy:n.亲密;亲近</a:t>
            </a:r>
          </a:p>
        </p:txBody>
      </p:sp>
      <p:sp>
        <p:nvSpPr>
          <p:cNvPr id="164" name="文本框 21"/>
          <p:cNvSpPr/>
          <p:nvPr/>
        </p:nvSpPr>
        <p:spPr>
          <a:xfrm>
            <a:off x="3408679" y="3262914"/>
            <a:ext cx="3927834" cy="726441"/>
          </a:xfrm>
          <a:prstGeom prst="rect">
            <a:avLst/>
          </a:prstGeom>
          <a:ln w="12700">
            <a:miter lim="400000"/>
          </a:ln>
        </p:spPr>
        <p:txBody>
          <a:bodyPr wrap="none" lIns="45719" rIns="45719">
            <a:spAutoFit/>
          </a:bodyPr>
          <a:lstStyle/>
          <a:p>
            <a:r>
              <a:t>usher:v.引领，招待;做招待员;宣告</a:t>
            </a:r>
          </a:p>
          <a:p>
            <a:r>
              <a:t>         n.引座员;招待员;门房;助理教员</a:t>
            </a:r>
          </a:p>
        </p:txBody>
      </p:sp>
      <p:grpSp>
        <p:nvGrpSpPr>
          <p:cNvPr id="177" name="组合 27"/>
          <p:cNvGrpSpPr/>
          <p:nvPr/>
        </p:nvGrpSpPr>
        <p:grpSpPr>
          <a:xfrm>
            <a:off x="766762" y="857985"/>
            <a:ext cx="2117036" cy="165375"/>
            <a:chOff x="0" y="0"/>
            <a:chExt cx="2117034" cy="165373"/>
          </a:xfrm>
        </p:grpSpPr>
        <p:grpSp>
          <p:nvGrpSpPr>
            <p:cNvPr id="170" name="组合 28"/>
            <p:cNvGrpSpPr/>
            <p:nvPr/>
          </p:nvGrpSpPr>
          <p:grpSpPr>
            <a:xfrm>
              <a:off x="0" y="-1"/>
              <a:ext cx="1038885" cy="165375"/>
              <a:chOff x="0" y="0"/>
              <a:chExt cx="1038884" cy="165373"/>
            </a:xfrm>
          </p:grpSpPr>
          <p:sp>
            <p:nvSpPr>
              <p:cNvPr id="165" name="矩形 35"/>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6" name="矩形 36"/>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7" name="矩形 37"/>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8" name="矩形 38"/>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9" name="矩形 39"/>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76" name="组合 29"/>
            <p:cNvGrpSpPr/>
            <p:nvPr/>
          </p:nvGrpSpPr>
          <p:grpSpPr>
            <a:xfrm>
              <a:off x="1078149" y="-1"/>
              <a:ext cx="1038886" cy="165375"/>
              <a:chOff x="0" y="0"/>
              <a:chExt cx="1038884" cy="165373"/>
            </a:xfrm>
          </p:grpSpPr>
          <p:sp>
            <p:nvSpPr>
              <p:cNvPr id="171" name="矩形 30"/>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 name="矩形 31"/>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 name="矩形 32"/>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 name="矩形 33"/>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 name="矩形 34"/>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178" name="Key points"/>
          <p:cNvSpPr/>
          <p:nvPr/>
        </p:nvSpPr>
        <p:spPr>
          <a:xfrm>
            <a:off x="1074995" y="355202"/>
            <a:ext cx="1500570" cy="383541"/>
          </a:xfrm>
          <a:prstGeom prst="rect">
            <a:avLst/>
          </a:prstGeom>
          <a:ln w="12700">
            <a:miter lim="400000"/>
          </a:ln>
        </p:spPr>
        <p:txBody>
          <a:bodyPr lIns="45719" rIns="45719">
            <a:spAutoFit/>
          </a:bodyPr>
          <a:lstStyle>
            <a:lvl1pPr>
              <a:defRPr sz="2000" b="1"/>
            </a:lvl1pPr>
          </a:lstStyle>
          <a:p>
            <a:r>
              <a:t>Key points</a:t>
            </a:r>
          </a:p>
        </p:txBody>
      </p:sp>
      <p:sp>
        <p:nvSpPr>
          <p:cNvPr id="179" name="矩形 6"/>
          <p:cNvSpPr/>
          <p:nvPr/>
        </p:nvSpPr>
        <p:spPr>
          <a:xfrm>
            <a:off x="2502341" y="4679870"/>
            <a:ext cx="735719" cy="667281"/>
          </a:xfrm>
          <a:prstGeom prst="rect">
            <a:avLst/>
          </a:prstGeom>
          <a:solidFill>
            <a:srgbClr val="CABB8F"/>
          </a:solidFill>
          <a:ln w="12700">
            <a:miter lim="400000"/>
          </a:ln>
        </p:spPr>
        <p:txBody>
          <a:bodyPr lIns="45719" rIns="45719" anchor="ctr"/>
          <a:lstStyle/>
          <a:p>
            <a:pPr>
              <a:defRPr sz="2400"/>
            </a:pPr>
          </a:p>
        </p:txBody>
      </p:sp>
      <p:sp>
        <p:nvSpPr>
          <p:cNvPr id="180" name="文本框 21"/>
          <p:cNvSpPr/>
          <p:nvPr/>
        </p:nvSpPr>
        <p:spPr>
          <a:xfrm>
            <a:off x="3522979" y="4650290"/>
            <a:ext cx="6018832" cy="993141"/>
          </a:xfrm>
          <a:prstGeom prst="rect">
            <a:avLst/>
          </a:prstGeom>
          <a:ln w="12700">
            <a:miter lim="400000"/>
          </a:ln>
        </p:spPr>
        <p:txBody>
          <a:bodyPr wrap="none" lIns="45719" rIns="45719">
            <a:spAutoFit/>
          </a:bodyPr>
          <a:lstStyle/>
          <a:p>
            <a:r>
              <a:t>usher into:领进，引入</a:t>
            </a:r>
          </a:p>
          <a:p>
            <a:r>
              <a:t>pl.</a:t>
            </a:r>
            <a:r>
              <a:rPr>
                <a:solidFill>
                  <a:srgbClr val="F57527"/>
                </a:solidFill>
              </a:rPr>
              <a:t>Usher </a:t>
            </a:r>
            <a:r>
              <a:t>Sino-Japanese friendship </a:t>
            </a:r>
            <a:r>
              <a:rPr>
                <a:solidFill>
                  <a:srgbClr val="F57527"/>
                </a:solidFill>
              </a:rPr>
              <a:t>into </a:t>
            </a:r>
            <a:r>
              <a:t>the 21st century .</a:t>
            </a:r>
          </a:p>
          <a:p>
            <a:r>
              <a:t>把中日友好关系推向21世纪</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组合 110"/>
          <p:cNvGrpSpPr/>
          <p:nvPr/>
        </p:nvGrpSpPr>
        <p:grpSpPr>
          <a:xfrm>
            <a:off x="766762" y="857985"/>
            <a:ext cx="2117036" cy="165375"/>
            <a:chOff x="0" y="0"/>
            <a:chExt cx="2117034" cy="165373"/>
          </a:xfrm>
        </p:grpSpPr>
        <p:grpSp>
          <p:nvGrpSpPr>
            <p:cNvPr id="187" name="组合 91"/>
            <p:cNvGrpSpPr/>
            <p:nvPr/>
          </p:nvGrpSpPr>
          <p:grpSpPr>
            <a:xfrm>
              <a:off x="0" y="-1"/>
              <a:ext cx="1038885" cy="165375"/>
              <a:chOff x="0" y="0"/>
              <a:chExt cx="1038884" cy="165373"/>
            </a:xfrm>
          </p:grpSpPr>
          <p:sp>
            <p:nvSpPr>
              <p:cNvPr id="182" name="矩形 65"/>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 name="矩形 66"/>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 name="矩形 67"/>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 name="矩形 68"/>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 name="矩形 69"/>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93" name="组合 92"/>
            <p:cNvGrpSpPr/>
            <p:nvPr/>
          </p:nvGrpSpPr>
          <p:grpSpPr>
            <a:xfrm>
              <a:off x="1078149" y="-1"/>
              <a:ext cx="1038886" cy="165375"/>
              <a:chOff x="0" y="0"/>
              <a:chExt cx="1038884" cy="165373"/>
            </a:xfrm>
          </p:grpSpPr>
          <p:sp>
            <p:nvSpPr>
              <p:cNvPr id="188" name="矩形 93"/>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9" name="矩形 94"/>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0" name="矩形 95"/>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1" name="矩形 96"/>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2" name="矩形 97"/>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195" name="任意多边形 126"/>
          <p:cNvSpPr/>
          <p:nvPr/>
        </p:nvSpPr>
        <p:spPr>
          <a:xfrm>
            <a:off x="1564806" y="2276504"/>
            <a:ext cx="347979" cy="347979"/>
          </a:xfrm>
          <a:custGeom>
            <a:avLst/>
            <a:gdLst/>
            <a:ahLst/>
            <a:cxnLst>
              <a:cxn ang="0">
                <a:pos x="wd2" y="hd2"/>
              </a:cxn>
              <a:cxn ang="5400000">
                <a:pos x="wd2" y="hd2"/>
              </a:cxn>
              <a:cxn ang="10800000">
                <a:pos x="wd2" y="hd2"/>
              </a:cxn>
              <a:cxn ang="16200000">
                <a:pos x="wd2" y="hd2"/>
              </a:cxn>
            </a:cxnLst>
            <a:rect l="0" t="0" r="r" b="b"/>
            <a:pathLst>
              <a:path w="21600" h="21600" extrusionOk="0">
                <a:moveTo>
                  <a:pt x="10800" y="3752"/>
                </a:moveTo>
                <a:cubicBezTo>
                  <a:pt x="6908" y="3752"/>
                  <a:pt x="3752" y="6908"/>
                  <a:pt x="3752" y="10800"/>
                </a:cubicBezTo>
                <a:cubicBezTo>
                  <a:pt x="3752" y="14692"/>
                  <a:pt x="6908" y="17848"/>
                  <a:pt x="10800" y="17848"/>
                </a:cubicBezTo>
                <a:cubicBezTo>
                  <a:pt x="14692" y="17848"/>
                  <a:pt x="17848" y="14692"/>
                  <a:pt x="17848" y="10800"/>
                </a:cubicBezTo>
                <a:cubicBezTo>
                  <a:pt x="17848" y="6908"/>
                  <a:pt x="14692" y="3752"/>
                  <a:pt x="10800" y="3752"/>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6F8683"/>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p>
        </p:txBody>
      </p:sp>
      <p:sp>
        <p:nvSpPr>
          <p:cNvPr id="196" name="文本框 127"/>
          <p:cNvSpPr/>
          <p:nvPr/>
        </p:nvSpPr>
        <p:spPr>
          <a:xfrm>
            <a:off x="1491341" y="2702724"/>
            <a:ext cx="9209318" cy="2424431"/>
          </a:xfrm>
          <a:prstGeom prst="rect">
            <a:avLst/>
          </a:prstGeom>
          <a:ln w="12700">
            <a:miter lim="400000"/>
          </a:ln>
        </p:spPr>
        <p:txBody>
          <a:bodyPr lIns="45719" rIns="45719">
            <a:spAutoFit/>
          </a:bodyPr>
          <a:lstStyle/>
          <a:p>
            <a:pPr>
              <a:lnSpc>
                <a:spcPct val="90000"/>
              </a:lnSpc>
              <a:spcBef>
                <a:spcPts val="1000"/>
              </a:spcBef>
              <a:defRPr sz="2400"/>
            </a:pPr>
            <a:r>
              <a:t>We were honored to be there and I felt ashamed that I had absolutely no Russian language to </a:t>
            </a:r>
            <a:r>
              <a:rPr>
                <a:solidFill>
                  <a:schemeClr val="accent2"/>
                </a:solidFill>
              </a:rPr>
              <a:t>attempt to</a:t>
            </a:r>
            <a:r>
              <a:t> communicate in. Why is it（强调句的特殊疑问句形式） that people of the English-speaking world </a:t>
            </a:r>
            <a:r>
              <a:rPr>
                <a:solidFill>
                  <a:schemeClr val="accent2"/>
                </a:solidFill>
              </a:rPr>
              <a:t>take for granted </a:t>
            </a:r>
            <a:r>
              <a:t>that the rest of the world should speak English? I had always </a:t>
            </a:r>
            <a:r>
              <a:rPr>
                <a:solidFill>
                  <a:schemeClr val="accent2"/>
                </a:solidFill>
              </a:rPr>
              <a:t>meant to </a:t>
            </a:r>
            <a:r>
              <a:t>learn Russian and had </a:t>
            </a:r>
            <a:r>
              <a:rPr>
                <a:solidFill>
                  <a:schemeClr val="accent2"/>
                </a:solidFill>
              </a:rPr>
              <a:t>enrolled</a:t>
            </a:r>
            <a:r>
              <a:t> for courses in the past but they never started because of lack of numbers. </a:t>
            </a:r>
          </a:p>
        </p:txBody>
      </p:sp>
      <p:sp>
        <p:nvSpPr>
          <p:cNvPr id="197" name="文本框 128"/>
          <p:cNvSpPr/>
          <p:nvPr/>
        </p:nvSpPr>
        <p:spPr>
          <a:xfrm>
            <a:off x="2011663" y="2250049"/>
            <a:ext cx="714039" cy="370841"/>
          </a:xfrm>
          <a:prstGeom prst="rect">
            <a:avLst/>
          </a:prstGeom>
          <a:ln w="12700">
            <a:miter lim="400000"/>
          </a:ln>
        </p:spPr>
        <p:txBody>
          <a:bodyPr wrap="none" lIns="45719" rIns="45719">
            <a:spAutoFit/>
          </a:bodyPr>
          <a:lstStyle>
            <a:lvl1pPr>
              <a:defRPr>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lvl1pPr>
          </a:lstStyle>
          <a:p>
            <a:r>
              <a:t>Part.2</a:t>
            </a:r>
          </a:p>
        </p:txBody>
      </p:sp>
      <p:sp>
        <p:nvSpPr>
          <p:cNvPr id="198" name="Paragraph 7"/>
          <p:cNvSpPr/>
          <p:nvPr/>
        </p:nvSpPr>
        <p:spPr>
          <a:xfrm>
            <a:off x="1076157" y="405129"/>
            <a:ext cx="1498246" cy="358141"/>
          </a:xfrm>
          <a:prstGeom prst="rect">
            <a:avLst/>
          </a:prstGeom>
          <a:ln w="12700">
            <a:miter lim="400000"/>
          </a:ln>
        </p:spPr>
        <p:txBody>
          <a:bodyPr lIns="45719" rIns="45719">
            <a:spAutoFit/>
          </a:bodyPr>
          <a:lstStyle/>
          <a:p>
            <a:r>
              <a:t>Paragraph 7</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组合 2"/>
          <p:cNvGrpSpPr/>
          <p:nvPr/>
        </p:nvGrpSpPr>
        <p:grpSpPr>
          <a:xfrm>
            <a:off x="6197430" y="1684554"/>
            <a:ext cx="4669979" cy="367262"/>
            <a:chOff x="0" y="0"/>
            <a:chExt cx="4669978" cy="367260"/>
          </a:xfrm>
        </p:grpSpPr>
        <p:grpSp>
          <p:nvGrpSpPr>
            <p:cNvPr id="205" name="组合 1"/>
            <p:cNvGrpSpPr/>
            <p:nvPr/>
          </p:nvGrpSpPr>
          <p:grpSpPr>
            <a:xfrm>
              <a:off x="2362834" y="-1"/>
              <a:ext cx="2307145" cy="367262"/>
              <a:chOff x="0" y="0"/>
              <a:chExt cx="2307144" cy="367260"/>
            </a:xfrm>
          </p:grpSpPr>
          <p:sp>
            <p:nvSpPr>
              <p:cNvPr id="200" name="矩形 16"/>
              <p:cNvSpPr/>
              <p:nvPr/>
            </p:nvSpPr>
            <p:spPr>
              <a:xfrm>
                <a:off x="-1" y="-1"/>
                <a:ext cx="404928" cy="367262"/>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1" name="矩形 17"/>
              <p:cNvSpPr/>
              <p:nvPr/>
            </p:nvSpPr>
            <p:spPr>
              <a:xfrm>
                <a:off x="475554"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2" name="矩形 18"/>
              <p:cNvSpPr/>
              <p:nvPr/>
            </p:nvSpPr>
            <p:spPr>
              <a:xfrm>
                <a:off x="951109" y="-1"/>
                <a:ext cx="404927" cy="367262"/>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3" name="矩形 19"/>
              <p:cNvSpPr/>
              <p:nvPr/>
            </p:nvSpPr>
            <p:spPr>
              <a:xfrm>
                <a:off x="1426663" y="-1"/>
                <a:ext cx="404927" cy="367262"/>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矩形 20"/>
              <p:cNvSpPr/>
              <p:nvPr/>
            </p:nvSpPr>
            <p:spPr>
              <a:xfrm>
                <a:off x="1902218"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11" name="组合 22"/>
            <p:cNvGrpSpPr/>
            <p:nvPr/>
          </p:nvGrpSpPr>
          <p:grpSpPr>
            <a:xfrm>
              <a:off x="-1" y="-1"/>
              <a:ext cx="2307146" cy="367262"/>
              <a:chOff x="0" y="0"/>
              <a:chExt cx="2307144" cy="367260"/>
            </a:xfrm>
          </p:grpSpPr>
          <p:sp>
            <p:nvSpPr>
              <p:cNvPr id="206" name="矩形 23"/>
              <p:cNvSpPr/>
              <p:nvPr/>
            </p:nvSpPr>
            <p:spPr>
              <a:xfrm>
                <a:off x="-1" y="-1"/>
                <a:ext cx="404928" cy="367262"/>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矩形 24"/>
              <p:cNvSpPr/>
              <p:nvPr/>
            </p:nvSpPr>
            <p:spPr>
              <a:xfrm>
                <a:off x="475554"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8" name="矩形 25"/>
              <p:cNvSpPr/>
              <p:nvPr/>
            </p:nvSpPr>
            <p:spPr>
              <a:xfrm>
                <a:off x="951109" y="-1"/>
                <a:ext cx="404927" cy="367262"/>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9" name="矩形 26"/>
              <p:cNvSpPr/>
              <p:nvPr/>
            </p:nvSpPr>
            <p:spPr>
              <a:xfrm>
                <a:off x="1426663" y="-1"/>
                <a:ext cx="404927" cy="367262"/>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0" name="矩形 27"/>
              <p:cNvSpPr/>
              <p:nvPr/>
            </p:nvSpPr>
            <p:spPr>
              <a:xfrm>
                <a:off x="1902218" y="-1"/>
                <a:ext cx="404927" cy="367262"/>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213" name="文本框 3"/>
          <p:cNvSpPr/>
          <p:nvPr/>
        </p:nvSpPr>
        <p:spPr>
          <a:xfrm>
            <a:off x="6075969" y="908652"/>
            <a:ext cx="4912901" cy="523241"/>
          </a:xfrm>
          <a:prstGeom prst="rect">
            <a:avLst/>
          </a:prstGeom>
          <a:ln w="12700">
            <a:miter lim="400000"/>
          </a:ln>
        </p:spPr>
        <p:txBody>
          <a:bodyPr wrap="none" lIns="45719" rIns="45719">
            <a:spAutoFit/>
          </a:bodyPr>
          <a:lstStyle>
            <a:lvl1pPr algn="ctr">
              <a:defRPr sz="2800">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lvl1pPr>
          </a:lstStyle>
          <a:p>
            <a:r>
              <a:t>Translation                               </a:t>
            </a:r>
          </a:p>
        </p:txBody>
      </p:sp>
      <p:sp>
        <p:nvSpPr>
          <p:cNvPr id="214" name="文本框 30"/>
          <p:cNvSpPr/>
          <p:nvPr/>
        </p:nvSpPr>
        <p:spPr>
          <a:xfrm>
            <a:off x="6225829" y="2355277"/>
            <a:ext cx="4669980" cy="2622189"/>
          </a:xfrm>
          <a:prstGeom prst="rect">
            <a:avLst/>
          </a:prstGeom>
          <a:ln w="12700">
            <a:miter lim="400000"/>
          </a:ln>
        </p:spPr>
        <p:txBody>
          <a:bodyPr lIns="45719" rIns="45719">
            <a:spAutoFit/>
          </a:bodyPr>
          <a:lstStyle/>
          <a:p>
            <a:pPr defTabSz="457200">
              <a:defRPr sz="2000" b="1">
                <a:solidFill>
                  <a:srgbClr val="333333"/>
                </a:solidFill>
                <a:latin typeface="Arial" panose="020B0604020202020204"/>
                <a:ea typeface="Arial" panose="020B0604020202020204"/>
                <a:cs typeface="Arial" panose="020B0604020202020204"/>
                <a:sym typeface="Arial" panose="020B0604020202020204"/>
              </a:defRPr>
            </a:pPr>
            <a:r>
              <a:t>到此一访真是荣幸之至。不过,遗憾的是我对俄语一窍不通,根本别</a:t>
            </a:r>
            <a:r>
              <a:rPr>
                <a:solidFill>
                  <a:schemeClr val="accent2"/>
                </a:solidFill>
              </a:rPr>
              <a:t>想用</a:t>
            </a:r>
            <a:r>
              <a:t>它来与人交谈。英语世界的人们为什么</a:t>
            </a:r>
            <a:r>
              <a:rPr>
                <a:solidFill>
                  <a:schemeClr val="accent2"/>
                </a:solidFill>
              </a:rPr>
              <a:t>理所当然地认为</a:t>
            </a:r>
            <a:r>
              <a:t>世界的其他地方都应该说英语呢?以前,我</a:t>
            </a:r>
            <a:r>
              <a:rPr>
                <a:solidFill>
                  <a:schemeClr val="accent2"/>
                </a:solidFill>
              </a:rPr>
              <a:t>一直想</a:t>
            </a:r>
            <a:r>
              <a:t>学俄语,过去也曾在几个学习班</a:t>
            </a:r>
            <a:r>
              <a:rPr>
                <a:solidFill>
                  <a:schemeClr val="accent2"/>
                </a:solidFill>
              </a:rPr>
              <a:t>报过名</a:t>
            </a:r>
            <a:r>
              <a:t>,但都因为人数不够而无法开课。</a:t>
            </a:r>
          </a:p>
        </p:txBody>
      </p:sp>
      <p:grpSp>
        <p:nvGrpSpPr>
          <p:cNvPr id="221" name="组合 14"/>
          <p:cNvGrpSpPr/>
          <p:nvPr/>
        </p:nvGrpSpPr>
        <p:grpSpPr>
          <a:xfrm>
            <a:off x="1706873" y="1209774"/>
            <a:ext cx="2491234" cy="4660327"/>
            <a:chOff x="0" y="0"/>
            <a:chExt cx="2491233" cy="4660326"/>
          </a:xfrm>
        </p:grpSpPr>
        <p:pic>
          <p:nvPicPr>
            <p:cNvPr id="215" name="图片 99" descr="图片 99"/>
            <p:cNvPicPr>
              <a:picLocks noChangeAspect="1"/>
            </p:cNvPicPr>
            <p:nvPr/>
          </p:nvPicPr>
          <p:blipFill>
            <a:blip r:embed="rId1"/>
            <a:srcRect l="31652" t="9951" r="31061" b="20298"/>
            <a:stretch>
              <a:fillRect/>
            </a:stretch>
          </p:blipFill>
          <p:spPr>
            <a:xfrm>
              <a:off x="0" y="0"/>
              <a:ext cx="2491234" cy="4660327"/>
            </a:xfrm>
            <a:prstGeom prst="rect">
              <a:avLst/>
            </a:prstGeom>
            <a:ln w="12700" cap="flat">
              <a:noFill/>
              <a:miter lim="400000"/>
              <a:headEnd/>
              <a:tailEnd/>
            </a:ln>
            <a:effectLst>
              <a:outerShdw blurRad="292100" dist="139700" dir="2700000" rotWithShape="0">
                <a:srgbClr val="333333">
                  <a:alpha val="64999"/>
                </a:srgbClr>
              </a:outerShdw>
            </a:effectLst>
          </p:spPr>
        </p:pic>
        <p:grpSp>
          <p:nvGrpSpPr>
            <p:cNvPr id="220" name="组合 13"/>
            <p:cNvGrpSpPr/>
            <p:nvPr/>
          </p:nvGrpSpPr>
          <p:grpSpPr>
            <a:xfrm>
              <a:off x="605789" y="1726904"/>
              <a:ext cx="1206515" cy="1206515"/>
              <a:chOff x="0" y="0"/>
              <a:chExt cx="1206513" cy="1206513"/>
            </a:xfrm>
          </p:grpSpPr>
          <p:sp>
            <p:nvSpPr>
              <p:cNvPr id="216" name="矩形 91"/>
              <p:cNvSpPr/>
              <p:nvPr/>
            </p:nvSpPr>
            <p:spPr>
              <a:xfrm rot="2700000">
                <a:off x="401677" y="83082"/>
                <a:ext cx="401158" cy="401158"/>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7" name="矩形 92"/>
              <p:cNvSpPr/>
              <p:nvPr/>
            </p:nvSpPr>
            <p:spPr>
              <a:xfrm rot="2700000">
                <a:off x="722273" y="403678"/>
                <a:ext cx="401158" cy="401158"/>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8" name="矩形 93"/>
              <p:cNvSpPr/>
              <p:nvPr/>
            </p:nvSpPr>
            <p:spPr>
              <a:xfrm rot="2700000">
                <a:off x="83082" y="401677"/>
                <a:ext cx="401158" cy="401158"/>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9" name="矩形 94"/>
              <p:cNvSpPr/>
              <p:nvPr/>
            </p:nvSpPr>
            <p:spPr>
              <a:xfrm rot="2700000">
                <a:off x="403678" y="722273"/>
                <a:ext cx="401158" cy="401158"/>
              </a:xfrm>
              <a:prstGeom prst="rect">
                <a:avLst/>
              </a:prstGeom>
              <a:solidFill>
                <a:srgbClr val="CABB8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25415" y="422031"/>
            <a:ext cx="10140611" cy="5016758"/>
          </a:xfrm>
          <a:prstGeom prst="rect">
            <a:avLst/>
          </a:prstGeom>
          <a:noFill/>
        </p:spPr>
        <p:txBody>
          <a:bodyPr wrap="square" rtlCol="0">
            <a:spAutoFit/>
          </a:bodyPr>
          <a:lstStyle/>
          <a:p>
            <a:r>
              <a:rPr kumimoji="1" lang="en-US" altLang="zh-CN" sz="4000" dirty="0" smtClean="0">
                <a:solidFill>
                  <a:schemeClr val="accent2"/>
                </a:solidFill>
              </a:rPr>
              <a:t>Time</a:t>
            </a:r>
            <a:r>
              <a:rPr kumimoji="1" lang="en-US" altLang="zh-CN" sz="4000" dirty="0" smtClean="0"/>
              <a:t>: almost midnight</a:t>
            </a:r>
            <a:endParaRPr kumimoji="1" lang="en-US" altLang="zh-CN" sz="4000" dirty="0" smtClean="0"/>
          </a:p>
          <a:p>
            <a:r>
              <a:rPr kumimoji="1" lang="en-US" altLang="zh-CN" sz="4000" dirty="0" smtClean="0">
                <a:solidFill>
                  <a:schemeClr val="accent2"/>
                </a:solidFill>
              </a:rPr>
              <a:t>Sun</a:t>
            </a:r>
            <a:r>
              <a:rPr kumimoji="1" lang="en-US" altLang="zh-CN" sz="4000" dirty="0" smtClean="0"/>
              <a:t>:  had just gone down</a:t>
            </a:r>
            <a:endParaRPr kumimoji="1" lang="en-US" altLang="zh-CN" sz="4000" dirty="0" smtClean="0"/>
          </a:p>
          <a:p>
            <a:r>
              <a:rPr kumimoji="1" lang="en-US" altLang="zh-CN" sz="4000" dirty="0" err="1" smtClean="0">
                <a:solidFill>
                  <a:schemeClr val="accent2"/>
                </a:solidFill>
              </a:rPr>
              <a:t>Nevsky</a:t>
            </a:r>
            <a:r>
              <a:rPr kumimoji="1" lang="en-US" altLang="zh-CN" sz="4000" dirty="0" smtClean="0">
                <a:solidFill>
                  <a:schemeClr val="accent2"/>
                </a:solidFill>
              </a:rPr>
              <a:t>  </a:t>
            </a:r>
            <a:r>
              <a:rPr kumimoji="1" lang="en-US" altLang="zh-CN" sz="4000" dirty="0" err="1" smtClean="0">
                <a:solidFill>
                  <a:schemeClr val="accent2"/>
                </a:solidFill>
              </a:rPr>
              <a:t>Prospekt</a:t>
            </a:r>
            <a:r>
              <a:rPr kumimoji="1" lang="en-US" altLang="zh-CN" sz="4000" dirty="0" smtClean="0"/>
              <a:t>:</a:t>
            </a:r>
            <a:endParaRPr kumimoji="1" lang="en-US" altLang="zh-CN" sz="4000" dirty="0" smtClean="0"/>
          </a:p>
          <a:p>
            <a:r>
              <a:rPr kumimoji="1" lang="en-US" altLang="zh-CN" sz="4000" dirty="0"/>
              <a:t> </a:t>
            </a:r>
            <a:r>
              <a:rPr kumimoji="1" lang="en-US" altLang="zh-CN" sz="4000" dirty="0" smtClean="0"/>
              <a:t>      Stretching four kilometers </a:t>
            </a:r>
            <a:endParaRPr kumimoji="1" lang="en-US" altLang="zh-CN" sz="4000" dirty="0" smtClean="0"/>
          </a:p>
          <a:p>
            <a:r>
              <a:rPr kumimoji="1" lang="en-US" altLang="zh-CN" sz="4000" dirty="0"/>
              <a:t> </a:t>
            </a:r>
            <a:r>
              <a:rPr kumimoji="1" lang="en-US" altLang="zh-CN" sz="4000" dirty="0" smtClean="0"/>
              <a:t>      Filled with people , music and street      entertainers</a:t>
            </a:r>
            <a:endParaRPr kumimoji="1" lang="en-US" altLang="zh-CN" sz="4000" dirty="0" smtClean="0"/>
          </a:p>
          <a:p>
            <a:r>
              <a:rPr kumimoji="1" lang="en-US" altLang="zh-CN" sz="4000" dirty="0" smtClean="0">
                <a:solidFill>
                  <a:schemeClr val="accent2"/>
                </a:solidFill>
              </a:rPr>
              <a:t>Resident</a:t>
            </a:r>
            <a:r>
              <a:rPr kumimoji="1" lang="en-US" altLang="zh-CN" sz="4000" dirty="0" smtClean="0"/>
              <a:t>:</a:t>
            </a:r>
            <a:endParaRPr kumimoji="1" lang="en-US" altLang="zh-CN" sz="4000" dirty="0" smtClean="0"/>
          </a:p>
          <a:p>
            <a:r>
              <a:rPr kumimoji="1" lang="en-US" altLang="zh-CN" sz="4000" dirty="0"/>
              <a:t> </a:t>
            </a:r>
            <a:r>
              <a:rPr kumimoji="1" lang="en-US" altLang="zh-CN" sz="4000" dirty="0" smtClean="0"/>
              <a:t>      Be out to celebrate summer nights</a:t>
            </a:r>
            <a:endParaRPr kumimoji="1" lang="zh-CN" altLang="en-US" sz="4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组合 9"/>
          <p:cNvGrpSpPr/>
          <p:nvPr/>
        </p:nvGrpSpPr>
        <p:grpSpPr>
          <a:xfrm>
            <a:off x="766762" y="1623724"/>
            <a:ext cx="8089140" cy="1254054"/>
            <a:chOff x="0" y="-50799"/>
            <a:chExt cx="8089138" cy="1254053"/>
          </a:xfrm>
        </p:grpSpPr>
        <p:grpSp>
          <p:nvGrpSpPr>
            <p:cNvPr id="225" name="组合 5"/>
            <p:cNvGrpSpPr/>
            <p:nvPr/>
          </p:nvGrpSpPr>
          <p:grpSpPr>
            <a:xfrm>
              <a:off x="0" y="47066"/>
              <a:ext cx="1156187" cy="1156188"/>
              <a:chOff x="0" y="0"/>
              <a:chExt cx="1156186" cy="1156186"/>
            </a:xfrm>
          </p:grpSpPr>
          <p:sp>
            <p:nvSpPr>
              <p:cNvPr id="223" name="菱形 3"/>
              <p:cNvSpPr/>
              <p:nvPr/>
            </p:nvSpPr>
            <p:spPr>
              <a:xfrm>
                <a:off x="0" y="0"/>
                <a:ext cx="1156187" cy="1156187"/>
              </a:xfrm>
              <a:prstGeom prst="diamond">
                <a:avLst/>
              </a:prstGeom>
              <a:solidFill>
                <a:srgbClr val="A29266"/>
              </a:solidFill>
              <a:ln w="12700" cap="flat">
                <a:noFill/>
                <a:miter lim="4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24" name="文本框 4"/>
              <p:cNvSpPr/>
              <p:nvPr/>
            </p:nvSpPr>
            <p:spPr>
              <a:xfrm>
                <a:off x="302215" y="162593"/>
                <a:ext cx="510740"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latin typeface="Broadway"/>
                    <a:ea typeface="Broadway"/>
                    <a:cs typeface="Broadway"/>
                    <a:sym typeface="Broadway"/>
                  </a:defRPr>
                </a:lvl1pPr>
              </a:lstStyle>
              <a:p>
                <a:r>
                  <a:t>E</a:t>
                </a:r>
              </a:p>
            </p:txBody>
          </p:sp>
        </p:grpSp>
        <p:sp>
          <p:nvSpPr>
            <p:cNvPr id="226" name="矩形 7"/>
            <p:cNvSpPr/>
            <p:nvPr/>
          </p:nvSpPr>
          <p:spPr>
            <a:xfrm>
              <a:off x="1438365" y="372255"/>
              <a:ext cx="2353209" cy="497841"/>
            </a:xfrm>
            <a:prstGeom prst="rect">
              <a:avLst/>
            </a:prstGeom>
            <a:noFill/>
            <a:ln w="12700" cap="flat">
              <a:noFill/>
              <a:miter lim="400000"/>
            </a:ln>
            <a:effectLst/>
          </p:spPr>
          <p:txBody>
            <a:bodyPr wrap="none" lIns="45719" tIns="45719" rIns="45719" bIns="45719" numCol="1" anchor="t">
              <a:spAutoFit/>
            </a:bodyPr>
            <a:lstStyle/>
            <a:p>
              <a:pPr marL="285750" indent="-285750">
                <a:buSzPct val="100000"/>
                <a:buChar char="◆"/>
                <a:defRPr sz="1600">
                  <a:latin typeface="华文细黑"/>
                  <a:ea typeface="华文细黑"/>
                  <a:cs typeface="华文细黑"/>
                  <a:sym typeface="华文细黑"/>
                </a:defRPr>
              </a:pPr>
              <a:r>
                <a:t>领进，引入</a:t>
              </a:r>
            </a:p>
            <a:p>
              <a:pPr marL="285750" indent="-285750">
                <a:buSzPct val="100000"/>
                <a:buChar char="◆"/>
                <a:defRPr sz="1600">
                  <a:latin typeface="华文细黑"/>
                  <a:ea typeface="华文细黑"/>
                  <a:cs typeface="华文细黑"/>
                  <a:sym typeface="华文细黑"/>
                </a:defRPr>
              </a:pPr>
              <a:r>
                <a:t>v.招收;注册;登记;加入</a:t>
              </a:r>
            </a:p>
          </p:txBody>
        </p:sp>
        <p:sp>
          <p:nvSpPr>
            <p:cNvPr id="227" name="矩形 13"/>
            <p:cNvSpPr/>
            <p:nvPr/>
          </p:nvSpPr>
          <p:spPr>
            <a:xfrm>
              <a:off x="6793078" y="-50800"/>
              <a:ext cx="1296061" cy="320041"/>
            </a:xfrm>
            <a:prstGeom prst="rect">
              <a:avLst/>
            </a:prstGeom>
            <a:noFill/>
            <a:ln w="12700" cap="flat">
              <a:noFill/>
              <a:miter lim="400000"/>
            </a:ln>
            <a:effectLst/>
          </p:spPr>
          <p:txBody>
            <a:bodyPr wrap="none" lIns="45719" tIns="45719" rIns="45719" bIns="45719" numCol="1" anchor="t">
              <a:spAutoFit/>
            </a:bodyPr>
            <a:lstStyle>
              <a:lvl1pPr>
                <a:defRPr>
                  <a:solidFill>
                    <a:srgbClr val="CB7D40"/>
                  </a:solidFill>
                  <a:latin typeface="华文细黑"/>
                  <a:ea typeface="华文细黑"/>
                  <a:cs typeface="华文细黑"/>
                  <a:sym typeface="华文细黑"/>
                </a:defRPr>
              </a:lvl1pPr>
            </a:lstStyle>
            <a:p>
              <a:r>
                <a:t>attempt to</a:t>
              </a:r>
            </a:p>
          </p:txBody>
        </p:sp>
      </p:grpSp>
      <p:grpSp>
        <p:nvGrpSpPr>
          <p:cNvPr id="234" name="组合 10"/>
          <p:cNvGrpSpPr/>
          <p:nvPr/>
        </p:nvGrpSpPr>
        <p:grpSpPr>
          <a:xfrm>
            <a:off x="2200441" y="1699924"/>
            <a:ext cx="8776666" cy="1177854"/>
            <a:chOff x="-3882935" y="25399"/>
            <a:chExt cx="8776665" cy="1177853"/>
          </a:xfrm>
        </p:grpSpPr>
        <p:grpSp>
          <p:nvGrpSpPr>
            <p:cNvPr id="231" name="组合 11"/>
            <p:cNvGrpSpPr/>
            <p:nvPr/>
          </p:nvGrpSpPr>
          <p:grpSpPr>
            <a:xfrm>
              <a:off x="0" y="47066"/>
              <a:ext cx="1156187" cy="1156188"/>
              <a:chOff x="0" y="0"/>
              <a:chExt cx="1156186" cy="1156186"/>
            </a:xfrm>
          </p:grpSpPr>
          <p:sp>
            <p:nvSpPr>
              <p:cNvPr id="229" name="菱形 14"/>
              <p:cNvSpPr/>
              <p:nvPr/>
            </p:nvSpPr>
            <p:spPr>
              <a:xfrm>
                <a:off x="0" y="0"/>
                <a:ext cx="1156187" cy="1156187"/>
              </a:xfrm>
              <a:prstGeom prst="diamond">
                <a:avLst/>
              </a:prstGeom>
              <a:solidFill>
                <a:srgbClr val="6F8683"/>
              </a:solidFill>
              <a:ln w="12700" cap="flat">
                <a:noFill/>
                <a:miter lim="4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30" name="文本框 15"/>
              <p:cNvSpPr/>
              <p:nvPr/>
            </p:nvSpPr>
            <p:spPr>
              <a:xfrm>
                <a:off x="182790" y="162592"/>
                <a:ext cx="646769"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latin typeface="Broadway"/>
                    <a:ea typeface="Broadway"/>
                    <a:cs typeface="Broadway"/>
                    <a:sym typeface="Broadway"/>
                  </a:defRPr>
                </a:lvl1pPr>
              </a:lstStyle>
              <a:p>
                <a:r>
                  <a:t> A</a:t>
                </a:r>
              </a:p>
            </p:txBody>
          </p:sp>
        </p:grpSp>
        <p:sp>
          <p:nvSpPr>
            <p:cNvPr id="232" name="矩形 12"/>
            <p:cNvSpPr/>
            <p:nvPr/>
          </p:nvSpPr>
          <p:spPr>
            <a:xfrm>
              <a:off x="1006565" y="346855"/>
              <a:ext cx="3887166" cy="701041"/>
            </a:xfrm>
            <a:prstGeom prst="rect">
              <a:avLst/>
            </a:prstGeom>
            <a:noFill/>
            <a:ln w="12700" cap="flat">
              <a:noFill/>
              <a:miter lim="400000"/>
            </a:ln>
            <a:effectLst/>
          </p:spPr>
          <p:txBody>
            <a:bodyPr wrap="none" lIns="45719" tIns="45719" rIns="45719" bIns="45719" numCol="1" anchor="t">
              <a:spAutoFit/>
            </a:bodyPr>
            <a:lstStyle/>
            <a:p>
              <a:pPr marL="742950" lvl="1" indent="-285750">
                <a:buSzPct val="100000"/>
                <a:buChar char="◆"/>
                <a:defRPr sz="1600">
                  <a:latin typeface="华文细黑"/>
                  <a:ea typeface="华文细黑"/>
                  <a:cs typeface="华文细黑"/>
                  <a:sym typeface="华文细黑"/>
                </a:defRPr>
              </a:pPr>
              <a:r>
                <a:t>尝试，企图;试图做某事</a:t>
              </a:r>
            </a:p>
            <a:p>
              <a:pPr marL="742950" lvl="1" indent="-285750">
                <a:buSzPct val="100000"/>
                <a:buChar char="◆"/>
                <a:defRPr sz="1600">
                  <a:latin typeface="华文细黑"/>
                  <a:ea typeface="华文细黑"/>
                  <a:cs typeface="华文细黑"/>
                  <a:sym typeface="华文细黑"/>
                </a:defRPr>
              </a:pPr>
              <a:r>
                <a:t>He failed in his </a:t>
              </a:r>
              <a:r>
                <a:rPr>
                  <a:solidFill>
                    <a:srgbClr val="F57527"/>
                  </a:solidFill>
                </a:rPr>
                <a:t>attempt to </a:t>
              </a:r>
              <a:r>
                <a:t>take</a:t>
              </a:r>
            </a:p>
            <a:p>
              <a:pPr marL="742950" lvl="1" indent="-285750">
                <a:buSzPct val="100000"/>
                <a:buChar char="◆"/>
                <a:defRPr sz="1600">
                  <a:latin typeface="华文细黑"/>
                  <a:ea typeface="华文细黑"/>
                  <a:cs typeface="华文细黑"/>
                  <a:sym typeface="华文细黑"/>
                </a:defRPr>
              </a:pPr>
              <a:r>
                <a:t>control of the company.</a:t>
              </a:r>
            </a:p>
          </p:txBody>
        </p:sp>
        <p:sp>
          <p:nvSpPr>
            <p:cNvPr id="233" name="矩形 13"/>
            <p:cNvSpPr/>
            <p:nvPr/>
          </p:nvSpPr>
          <p:spPr>
            <a:xfrm>
              <a:off x="-3882936" y="25400"/>
              <a:ext cx="702159" cy="320040"/>
            </a:xfrm>
            <a:prstGeom prst="rect">
              <a:avLst/>
            </a:prstGeom>
            <a:noFill/>
            <a:ln w="12700" cap="flat">
              <a:noFill/>
              <a:miter lim="400000"/>
            </a:ln>
            <a:effectLst/>
          </p:spPr>
          <p:txBody>
            <a:bodyPr wrap="none" lIns="45719" tIns="45719" rIns="45719" bIns="45719" numCol="1" anchor="t">
              <a:spAutoFit/>
            </a:bodyPr>
            <a:lstStyle>
              <a:lvl1pPr>
                <a:defRPr>
                  <a:solidFill>
                    <a:srgbClr val="CB7D40"/>
                  </a:solidFill>
                  <a:latin typeface="华文细黑"/>
                  <a:ea typeface="华文细黑"/>
                  <a:cs typeface="华文细黑"/>
                  <a:sym typeface="华文细黑"/>
                </a:defRPr>
              </a:lvl1pPr>
            </a:lstStyle>
            <a:p>
              <a:r>
                <a:t>enroll</a:t>
              </a:r>
            </a:p>
          </p:txBody>
        </p:sp>
      </p:grpSp>
      <p:grpSp>
        <p:nvGrpSpPr>
          <p:cNvPr id="240" name="组合 16"/>
          <p:cNvGrpSpPr/>
          <p:nvPr/>
        </p:nvGrpSpPr>
        <p:grpSpPr>
          <a:xfrm>
            <a:off x="766762" y="4079795"/>
            <a:ext cx="5747375" cy="1276497"/>
            <a:chOff x="0" y="0"/>
            <a:chExt cx="5747373" cy="1276495"/>
          </a:xfrm>
        </p:grpSpPr>
        <p:grpSp>
          <p:nvGrpSpPr>
            <p:cNvPr id="237" name="组合 17"/>
            <p:cNvGrpSpPr/>
            <p:nvPr/>
          </p:nvGrpSpPr>
          <p:grpSpPr>
            <a:xfrm>
              <a:off x="0" y="47066"/>
              <a:ext cx="1156187" cy="1156188"/>
              <a:chOff x="0" y="0"/>
              <a:chExt cx="1156186" cy="1156186"/>
            </a:xfrm>
          </p:grpSpPr>
          <p:sp>
            <p:nvSpPr>
              <p:cNvPr id="235" name="菱形 20"/>
              <p:cNvSpPr/>
              <p:nvPr/>
            </p:nvSpPr>
            <p:spPr>
              <a:xfrm>
                <a:off x="0" y="0"/>
                <a:ext cx="1156187" cy="1156187"/>
              </a:xfrm>
              <a:prstGeom prst="diamond">
                <a:avLst/>
              </a:prstGeom>
              <a:solidFill>
                <a:srgbClr val="7D755D"/>
              </a:solidFill>
              <a:ln w="12700" cap="flat">
                <a:noFill/>
                <a:miter lim="4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36" name="文本框 21"/>
              <p:cNvSpPr/>
              <p:nvPr/>
            </p:nvSpPr>
            <p:spPr>
              <a:xfrm>
                <a:off x="339839" y="164073"/>
                <a:ext cx="476509"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latin typeface="Broadway"/>
                    <a:ea typeface="Broadway"/>
                    <a:cs typeface="Broadway"/>
                    <a:sym typeface="Broadway"/>
                  </a:defRPr>
                </a:lvl1pPr>
              </a:lstStyle>
              <a:p>
                <a:r>
                  <a:t>T</a:t>
                </a:r>
              </a:p>
            </p:txBody>
          </p:sp>
        </p:grpSp>
        <p:sp>
          <p:nvSpPr>
            <p:cNvPr id="238" name="矩形 18"/>
            <p:cNvSpPr/>
            <p:nvPr/>
          </p:nvSpPr>
          <p:spPr>
            <a:xfrm>
              <a:off x="1438365" y="372255"/>
              <a:ext cx="4309009" cy="904241"/>
            </a:xfrm>
            <a:prstGeom prst="rect">
              <a:avLst/>
            </a:prstGeom>
            <a:noFill/>
            <a:ln w="12700" cap="flat">
              <a:noFill/>
              <a:miter lim="400000"/>
            </a:ln>
            <a:effectLst/>
          </p:spPr>
          <p:txBody>
            <a:bodyPr wrap="none" lIns="45719" tIns="45719" rIns="45719" bIns="45719" numCol="1" anchor="t">
              <a:spAutoFit/>
            </a:bodyPr>
            <a:lstStyle/>
            <a:p>
              <a:pPr marL="285750" indent="-285750">
                <a:buSzPct val="100000"/>
                <a:buChar char="◆"/>
                <a:defRPr sz="1600">
                  <a:latin typeface="华文细黑"/>
                  <a:ea typeface="华文细黑"/>
                  <a:cs typeface="华文细黑"/>
                  <a:sym typeface="华文细黑"/>
                </a:defRPr>
              </a:pPr>
              <a:r>
                <a:t>to believe without even thinking about i</a:t>
              </a:r>
            </a:p>
            <a:p>
              <a:pPr marL="285750" indent="-285750">
                <a:buSzPct val="100000"/>
                <a:buChar char="◆"/>
                <a:defRPr sz="1600">
                  <a:latin typeface="华文细黑"/>
                  <a:ea typeface="华文细黑"/>
                  <a:cs typeface="华文细黑"/>
                  <a:sym typeface="华文细黑"/>
                </a:defRPr>
              </a:pPr>
              <a:r>
                <a:t>认为…理所当然, 想当然;轻信</a:t>
              </a:r>
            </a:p>
            <a:p>
              <a:pPr marL="285750" indent="-285750">
                <a:buSzPct val="100000"/>
                <a:buChar char="◆"/>
                <a:defRPr sz="1600">
                  <a:latin typeface="华文细黑"/>
                  <a:ea typeface="华文细黑"/>
                  <a:cs typeface="华文细黑"/>
                  <a:sym typeface="华文细黑"/>
                </a:defRPr>
              </a:pPr>
              <a:r>
                <a:t>We </a:t>
              </a:r>
              <a:r>
                <a:rPr>
                  <a:solidFill>
                    <a:srgbClr val="F57527"/>
                  </a:solidFill>
                </a:rPr>
                <a:t>take for granted </a:t>
              </a:r>
              <a:r>
                <a:t>the things that </a:t>
              </a:r>
            </a:p>
            <a:p>
              <a:pPr marL="285750" indent="-285750">
                <a:buSzPct val="100000"/>
                <a:buChar char="◆"/>
                <a:defRPr sz="1600">
                  <a:latin typeface="华文细黑"/>
                  <a:ea typeface="华文细黑"/>
                  <a:cs typeface="华文细黑"/>
                  <a:sym typeface="华文细黑"/>
                </a:defRPr>
              </a:pPr>
              <a:r>
                <a:t>we should be giving thanks for.</a:t>
              </a:r>
            </a:p>
          </p:txBody>
        </p:sp>
        <p:sp>
          <p:nvSpPr>
            <p:cNvPr id="239" name="矩形 19"/>
            <p:cNvSpPr/>
            <p:nvPr/>
          </p:nvSpPr>
          <p:spPr>
            <a:xfrm>
              <a:off x="1438365" y="0"/>
              <a:ext cx="1963802" cy="320040"/>
            </a:xfrm>
            <a:prstGeom prst="rect">
              <a:avLst/>
            </a:prstGeom>
            <a:noFill/>
            <a:ln w="12700" cap="flat">
              <a:noFill/>
              <a:miter lim="400000"/>
            </a:ln>
            <a:effectLst/>
          </p:spPr>
          <p:txBody>
            <a:bodyPr wrap="none" lIns="45719" tIns="45719" rIns="45719" bIns="45719" numCol="1" anchor="t">
              <a:spAutoFit/>
            </a:bodyPr>
            <a:lstStyle>
              <a:lvl1pPr>
                <a:defRPr>
                  <a:solidFill>
                    <a:srgbClr val="CB7D40"/>
                  </a:solidFill>
                  <a:latin typeface="华文细黑"/>
                  <a:ea typeface="华文细黑"/>
                  <a:cs typeface="华文细黑"/>
                  <a:sym typeface="华文细黑"/>
                </a:defRPr>
              </a:lvl1pPr>
            </a:lstStyle>
            <a:p>
              <a:r>
                <a:t>take for granted </a:t>
              </a:r>
            </a:p>
          </p:txBody>
        </p:sp>
      </p:grpSp>
      <p:grpSp>
        <p:nvGrpSpPr>
          <p:cNvPr id="246" name="组合 22"/>
          <p:cNvGrpSpPr/>
          <p:nvPr/>
        </p:nvGrpSpPr>
        <p:grpSpPr>
          <a:xfrm>
            <a:off x="6193528" y="4079795"/>
            <a:ext cx="4788880" cy="1276497"/>
            <a:chOff x="0" y="0"/>
            <a:chExt cx="4788879" cy="1276495"/>
          </a:xfrm>
        </p:grpSpPr>
        <p:grpSp>
          <p:nvGrpSpPr>
            <p:cNvPr id="243" name="组合 23"/>
            <p:cNvGrpSpPr/>
            <p:nvPr/>
          </p:nvGrpSpPr>
          <p:grpSpPr>
            <a:xfrm>
              <a:off x="0" y="47066"/>
              <a:ext cx="1156187" cy="1156188"/>
              <a:chOff x="0" y="0"/>
              <a:chExt cx="1156186" cy="1156186"/>
            </a:xfrm>
          </p:grpSpPr>
          <p:sp>
            <p:nvSpPr>
              <p:cNvPr id="241" name="菱形 26"/>
              <p:cNvSpPr/>
              <p:nvPr/>
            </p:nvSpPr>
            <p:spPr>
              <a:xfrm>
                <a:off x="0" y="0"/>
                <a:ext cx="1156187" cy="1156187"/>
              </a:xfrm>
              <a:prstGeom prst="diamond">
                <a:avLst/>
              </a:prstGeom>
              <a:solidFill>
                <a:srgbClr val="6F4D39"/>
              </a:solidFill>
              <a:ln w="12700" cap="flat">
                <a:noFill/>
                <a:miter lim="400000"/>
              </a:ln>
              <a:effectLst>
                <a:outerShdw blurRad="50800" dist="38100" dir="27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sp>
            <p:nvSpPr>
              <p:cNvPr id="242" name="文本框 27"/>
              <p:cNvSpPr/>
              <p:nvPr/>
            </p:nvSpPr>
            <p:spPr>
              <a:xfrm>
                <a:off x="282176" y="162593"/>
                <a:ext cx="611943"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latin typeface="Broadway"/>
                    <a:ea typeface="Broadway"/>
                    <a:cs typeface="Broadway"/>
                    <a:sym typeface="Broadway"/>
                  </a:defRPr>
                </a:lvl1pPr>
              </a:lstStyle>
              <a:p>
                <a:r>
                  <a:t>M</a:t>
                </a:r>
              </a:p>
            </p:txBody>
          </p:sp>
        </p:grpSp>
        <p:sp>
          <p:nvSpPr>
            <p:cNvPr id="244" name="矩形 24"/>
            <p:cNvSpPr/>
            <p:nvPr/>
          </p:nvSpPr>
          <p:spPr>
            <a:xfrm>
              <a:off x="1438365" y="372255"/>
              <a:ext cx="3350515" cy="904241"/>
            </a:xfrm>
            <a:prstGeom prst="rect">
              <a:avLst/>
            </a:prstGeom>
            <a:noFill/>
            <a:ln w="12700" cap="flat">
              <a:noFill/>
              <a:miter lim="400000"/>
            </a:ln>
            <a:effectLst/>
          </p:spPr>
          <p:txBody>
            <a:bodyPr wrap="none" lIns="45719" tIns="45719" rIns="45719" bIns="45719" numCol="1" anchor="t">
              <a:spAutoFit/>
            </a:bodyPr>
            <a:lstStyle/>
            <a:p>
              <a:pPr marL="285750" indent="-285750">
                <a:buSzPct val="100000"/>
                <a:buChar char="◆"/>
                <a:defRPr sz="1600">
                  <a:latin typeface="华文细黑"/>
                  <a:ea typeface="华文细黑"/>
                  <a:cs typeface="华文细黑"/>
                  <a:sym typeface="华文细黑"/>
                </a:defRPr>
              </a:pPr>
              <a:r>
                <a:t>打算做；有意做</a:t>
              </a:r>
            </a:p>
            <a:p>
              <a:pPr marL="285750" indent="-285750">
                <a:buSzPct val="100000"/>
                <a:buChar char="◆"/>
                <a:defRPr sz="1600">
                  <a:latin typeface="华文细黑"/>
                  <a:ea typeface="华文细黑"/>
                  <a:cs typeface="华文细黑"/>
                  <a:sym typeface="华文细黑"/>
                </a:defRPr>
              </a:pPr>
              <a:r>
                <a:t>Don't be too hard on the boy,</a:t>
              </a:r>
            </a:p>
            <a:p>
              <a:pPr marL="285750" indent="-285750">
                <a:buSzPct val="100000"/>
                <a:buChar char="◆"/>
                <a:defRPr sz="1600">
                  <a:latin typeface="华文细黑"/>
                  <a:ea typeface="华文细黑"/>
                  <a:cs typeface="华文细黑"/>
                  <a:sym typeface="华文细黑"/>
                </a:defRPr>
              </a:pPr>
              <a:r>
                <a:t>he didn't </a:t>
              </a:r>
              <a:r>
                <a:rPr>
                  <a:solidFill>
                    <a:srgbClr val="F57527"/>
                  </a:solidFill>
                </a:rPr>
                <a:t>mean to do </a:t>
              </a:r>
              <a:r>
                <a:t>it.</a:t>
              </a:r>
            </a:p>
            <a:p>
              <a:pPr marL="285750" indent="-285750">
                <a:buSzPct val="100000"/>
                <a:buChar char="◆"/>
                <a:defRPr sz="1600">
                  <a:latin typeface="华文细黑"/>
                  <a:ea typeface="华文细黑"/>
                  <a:cs typeface="华文细黑"/>
                  <a:sym typeface="华文细黑"/>
                </a:defRPr>
              </a:pPr>
              <a:r>
                <a:t>mean to:意味着，对…很重要</a:t>
              </a:r>
            </a:p>
          </p:txBody>
        </p:sp>
        <p:sp>
          <p:nvSpPr>
            <p:cNvPr id="245" name="矩形 25"/>
            <p:cNvSpPr/>
            <p:nvPr/>
          </p:nvSpPr>
          <p:spPr>
            <a:xfrm>
              <a:off x="1438365" y="0"/>
              <a:ext cx="1410590" cy="320040"/>
            </a:xfrm>
            <a:prstGeom prst="rect">
              <a:avLst/>
            </a:prstGeom>
            <a:noFill/>
            <a:ln w="12700" cap="flat">
              <a:noFill/>
              <a:miter lim="400000"/>
            </a:ln>
            <a:effectLst/>
          </p:spPr>
          <p:txBody>
            <a:bodyPr wrap="none" lIns="45719" tIns="45719" rIns="45719" bIns="45719" numCol="1" anchor="t">
              <a:spAutoFit/>
            </a:bodyPr>
            <a:lstStyle>
              <a:lvl1pPr>
                <a:defRPr>
                  <a:solidFill>
                    <a:srgbClr val="CB7D40"/>
                  </a:solidFill>
                  <a:latin typeface="华文细黑"/>
                  <a:ea typeface="华文细黑"/>
                  <a:cs typeface="华文细黑"/>
                  <a:sym typeface="华文细黑"/>
                </a:defRPr>
              </a:lvl1pPr>
            </a:lstStyle>
            <a:p>
              <a:r>
                <a:t>mean to do</a:t>
              </a:r>
            </a:p>
          </p:txBody>
        </p:sp>
      </p:grpSp>
      <p:grpSp>
        <p:nvGrpSpPr>
          <p:cNvPr id="259" name="组合 28"/>
          <p:cNvGrpSpPr/>
          <p:nvPr/>
        </p:nvGrpSpPr>
        <p:grpSpPr>
          <a:xfrm>
            <a:off x="766762" y="857985"/>
            <a:ext cx="2117036" cy="165375"/>
            <a:chOff x="0" y="0"/>
            <a:chExt cx="2117034" cy="165373"/>
          </a:xfrm>
        </p:grpSpPr>
        <p:grpSp>
          <p:nvGrpSpPr>
            <p:cNvPr id="252" name="组合 29"/>
            <p:cNvGrpSpPr/>
            <p:nvPr/>
          </p:nvGrpSpPr>
          <p:grpSpPr>
            <a:xfrm>
              <a:off x="0" y="-1"/>
              <a:ext cx="1038885" cy="165375"/>
              <a:chOff x="0" y="0"/>
              <a:chExt cx="1038884" cy="165373"/>
            </a:xfrm>
          </p:grpSpPr>
          <p:sp>
            <p:nvSpPr>
              <p:cNvPr id="247" name="矩形 36"/>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 name="矩形 37"/>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9" name="矩形 38"/>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0" name="矩形 39"/>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1" name="矩形 40"/>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58" name="组合 30"/>
            <p:cNvGrpSpPr/>
            <p:nvPr/>
          </p:nvGrpSpPr>
          <p:grpSpPr>
            <a:xfrm>
              <a:off x="1078149" y="-1"/>
              <a:ext cx="1038886" cy="165375"/>
              <a:chOff x="0" y="0"/>
              <a:chExt cx="1038884" cy="165373"/>
            </a:xfrm>
          </p:grpSpPr>
          <p:sp>
            <p:nvSpPr>
              <p:cNvPr id="253" name="矩形 31"/>
              <p:cNvSpPr/>
              <p:nvPr/>
            </p:nvSpPr>
            <p:spPr>
              <a:xfrm rot="10800000" flipH="1">
                <a:off x="0" y="0"/>
                <a:ext cx="182335" cy="165373"/>
              </a:xfrm>
              <a:prstGeom prst="rect">
                <a:avLst/>
              </a:prstGeom>
              <a:solidFill>
                <a:srgbClr val="CB7D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4" name="矩形 32"/>
              <p:cNvSpPr/>
              <p:nvPr/>
            </p:nvSpPr>
            <p:spPr>
              <a:xfrm rot="10800000" flipH="1">
                <a:off x="214137"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5" name="矩形 33"/>
              <p:cNvSpPr/>
              <p:nvPr/>
            </p:nvSpPr>
            <p:spPr>
              <a:xfrm rot="10800000" flipH="1">
                <a:off x="428275" y="0"/>
                <a:ext cx="182335" cy="165373"/>
              </a:xfrm>
              <a:prstGeom prst="rect">
                <a:avLst/>
              </a:prstGeom>
              <a:solidFill>
                <a:srgbClr val="E6B87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6" name="矩形 34"/>
              <p:cNvSpPr/>
              <p:nvPr/>
            </p:nvSpPr>
            <p:spPr>
              <a:xfrm rot="10800000" flipH="1">
                <a:off x="642412" y="0"/>
                <a:ext cx="182335" cy="165373"/>
              </a:xfrm>
              <a:prstGeom prst="rect">
                <a:avLst/>
              </a:prstGeom>
              <a:solidFill>
                <a:srgbClr val="6F4D3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7" name="矩形 35"/>
              <p:cNvSpPr/>
              <p:nvPr/>
            </p:nvSpPr>
            <p:spPr>
              <a:xfrm rot="10800000" flipH="1">
                <a:off x="856550" y="0"/>
                <a:ext cx="182335" cy="165373"/>
              </a:xfrm>
              <a:prstGeom prst="rect">
                <a:avLst/>
              </a:prstGeom>
              <a:solidFill>
                <a:srgbClr val="A2926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260" name="文本框 41"/>
          <p:cNvSpPr/>
          <p:nvPr/>
        </p:nvSpPr>
        <p:spPr>
          <a:xfrm>
            <a:off x="1087037" y="387831"/>
            <a:ext cx="1476486" cy="459741"/>
          </a:xfrm>
          <a:prstGeom prst="rect">
            <a:avLst/>
          </a:prstGeom>
          <a:ln w="12700">
            <a:miter lim="400000"/>
          </a:ln>
        </p:spPr>
        <p:txBody>
          <a:bodyPr wrap="none" lIns="45719" rIns="45719">
            <a:spAutoFit/>
          </a:bodyPr>
          <a:lstStyle>
            <a:lvl1pPr>
              <a:defRPr sz="2400">
                <a:latin typeface="黑体" panose="02010609060101010101" pitchFamily="49" charset="-122"/>
                <a:ea typeface="黑体" panose="02010609060101010101" pitchFamily="49" charset="-122"/>
                <a:cs typeface="黑体" panose="02010609060101010101" pitchFamily="49" charset="-122"/>
                <a:sym typeface="黑体" panose="02010609060101010101" pitchFamily="49" charset="-122"/>
              </a:defRPr>
            </a:lvl1pPr>
          </a:lstStyle>
          <a:p>
            <a:r>
              <a:t>key points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56364" y="1498047"/>
            <a:ext cx="3869600" cy="3869600"/>
            <a:chOff x="4658204" y="1999887"/>
            <a:chExt cx="2945154" cy="2945154"/>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5113749" y="3005403"/>
              <a:ext cx="2034061" cy="491923"/>
            </a:xfrm>
            <a:prstGeom prst="rect">
              <a:avLst/>
            </a:prstGeom>
            <a:noFill/>
          </p:spPr>
          <p:txBody>
            <a:bodyPr wrap="none" rtlCol="0">
              <a:spAutoFit/>
            </a:bodyPr>
            <a:lstStyle/>
            <a:p>
              <a:r>
                <a:rPr lang="en-US" altLang="zh-CN" sz="3600" dirty="0" smtClean="0">
                  <a:solidFill>
                    <a:schemeClr val="bg1"/>
                  </a:solidFill>
                  <a:latin typeface="Broadway" panose="04040905080B02020502" pitchFamily="82" charset="0"/>
                </a:rPr>
                <a:t>Paragraph8-9</a:t>
              </a:r>
              <a:endParaRPr lang="zh-CN" altLang="en-US" sz="3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513924" y="3594142"/>
              <a:ext cx="1546042" cy="491923"/>
            </a:xfrm>
            <a:prstGeom prst="rect">
              <a:avLst/>
            </a:prstGeom>
            <a:noFill/>
          </p:spPr>
          <p:txBody>
            <a:bodyPr wrap="none" rtlCol="0">
              <a:spAutoFit/>
            </a:bodyPr>
            <a:lstStyle/>
            <a:p>
              <a:r>
                <a:rPr lang="en-US" altLang="zh-CN" dirty="0" smtClean="0">
                  <a:solidFill>
                    <a:schemeClr val="bg1"/>
                  </a:solidFill>
                  <a:latin typeface="黑体" panose="02010609060101010101" pitchFamily="49" charset="-122"/>
                  <a:ea typeface="黑体" panose="02010609060101010101" pitchFamily="49" charset="-122"/>
                </a:rPr>
                <a:t>Zheng </a:t>
              </a:r>
              <a:r>
                <a:rPr lang="en-US" altLang="zh-CN" dirty="0" err="1" smtClean="0">
                  <a:solidFill>
                    <a:schemeClr val="bg1"/>
                  </a:solidFill>
                  <a:latin typeface="黑体" panose="02010609060101010101" pitchFamily="49" charset="-122"/>
                  <a:ea typeface="黑体" panose="02010609060101010101" pitchFamily="49" charset="-122"/>
                </a:rPr>
                <a:t>WenBo</a:t>
              </a:r>
              <a:r>
                <a:rPr lang="zh-CN" altLang="en-US" dirty="0" smtClean="0">
                  <a:solidFill>
                    <a:schemeClr val="bg1"/>
                  </a:solidFill>
                  <a:latin typeface="黑体" panose="02010609060101010101" pitchFamily="49" charset="-122"/>
                  <a:ea typeface="黑体" panose="02010609060101010101" pitchFamily="49" charset="-122"/>
                </a:rPr>
                <a:t>     </a:t>
              </a:r>
              <a:endParaRPr lang="en-US" altLang="zh-CN" dirty="0" smtClean="0">
                <a:solidFill>
                  <a:schemeClr val="bg1"/>
                </a:solidFill>
                <a:latin typeface="黑体" panose="02010609060101010101" pitchFamily="49" charset="-122"/>
                <a:ea typeface="黑体" panose="02010609060101010101" pitchFamily="49" charset="-122"/>
              </a:endParaRPr>
            </a:p>
            <a:p>
              <a:r>
                <a:rPr lang="en-US" altLang="zh-CN" dirty="0" smtClean="0">
                  <a:solidFill>
                    <a:schemeClr val="bg1"/>
                  </a:solidFill>
                  <a:latin typeface="黑体" panose="02010609060101010101" pitchFamily="49" charset="-122"/>
                  <a:ea typeface="黑体" panose="02010609060101010101" pitchFamily="49" charset="-122"/>
                </a:rPr>
                <a:t>201707413037</a:t>
              </a:r>
              <a:endParaRPr lang="zh-CN" altLang="en-US" dirty="0">
                <a:solidFill>
                  <a:schemeClr val="bg1"/>
                </a:solidFill>
                <a:latin typeface="黑体" panose="02010609060101010101" pitchFamily="49" charset="-122"/>
                <a:ea typeface="黑体" panose="02010609060101010101" pitchFamily="49" charset="-122"/>
              </a:endParaRPr>
            </a:p>
          </p:txBody>
        </p:sp>
      </p:gr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8140" y="4247148"/>
            <a:ext cx="9332363" cy="1766037"/>
            <a:chOff x="1379180" y="4700307"/>
            <a:chExt cx="4615220" cy="1766037"/>
          </a:xfrm>
        </p:grpSpPr>
        <p:sp>
          <p:nvSpPr>
            <p:cNvPr id="33" name="任意多边形 32"/>
            <p:cNvSpPr/>
            <p:nvPr/>
          </p:nvSpPr>
          <p:spPr>
            <a:xfrm>
              <a:off x="1379180" y="4884973"/>
              <a:ext cx="320496" cy="648927"/>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824295" y="5266015"/>
              <a:ext cx="4170105"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cs typeface="黑体" panose="02010609060101010101" pitchFamily="49" charset="-122"/>
                </a:rPr>
                <a:t>我们的晚餐</a:t>
              </a:r>
              <a:r>
                <a:rPr lang="zh-CN" altLang="en-US" sz="24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异常</a:t>
              </a:r>
              <a:r>
                <a:rPr lang="zh-CN" altLang="en-US" sz="2400" dirty="0">
                  <a:latin typeface="黑体" panose="02010609060101010101" pitchFamily="49" charset="-122"/>
                  <a:ea typeface="黑体" panose="02010609060101010101" pitchFamily="49" charset="-122"/>
                  <a:cs typeface="黑体" panose="02010609060101010101" pitchFamily="49" charset="-122"/>
                </a:rPr>
                <a:t>丰盛。我们喝的不是葡萄酒，而是倒在</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小杯</a:t>
              </a:r>
              <a:r>
                <a:rPr lang="zh-CN" altLang="en-US" sz="2400" dirty="0">
                  <a:latin typeface="黑体" panose="02010609060101010101" pitchFamily="49" charset="-122"/>
                  <a:ea typeface="黑体" panose="02010609060101010101" pitchFamily="49" charset="-122"/>
                  <a:cs typeface="黑体" panose="02010609060101010101" pitchFamily="49" charset="-122"/>
                </a:rPr>
                <a:t>里的伏特加。喝酒前通常总要敬酒。</a:t>
              </a:r>
              <a:r>
                <a:rPr lang="zh-CN" altLang="en-US" sz="2400" dirty="0" smtClean="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大约</a:t>
              </a:r>
              <a:r>
                <a:rPr lang="zh-CN" altLang="en-US" sz="24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喝了九杯伏特加后</a:t>
              </a:r>
              <a:r>
                <a:rPr lang="zh-CN" altLang="en-US" sz="2400" dirty="0">
                  <a:latin typeface="黑体" panose="02010609060101010101" pitchFamily="49" charset="-122"/>
                  <a:ea typeface="黑体" panose="02010609060101010101" pitchFamily="49" charset="-122"/>
                  <a:cs typeface="黑体" panose="02010609060101010101" pitchFamily="49" charset="-122"/>
                </a:rPr>
                <a:t>，尤里仍然</a:t>
              </a:r>
              <a:r>
                <a:rPr lang="zh-CN" altLang="en-US" sz="2400" dirty="0">
                  <a:solidFill>
                    <a:schemeClr val="accent4">
                      <a:lumMod val="75000"/>
                    </a:schemeClr>
                  </a:solidFill>
                  <a:latin typeface="黑体" panose="02010609060101010101" pitchFamily="49" charset="-122"/>
                  <a:ea typeface="黑体" panose="02010609060101010101" pitchFamily="49" charset="-122"/>
                  <a:cs typeface="黑体" panose="02010609060101010101" pitchFamily="49" charset="-122"/>
                </a:rPr>
                <a:t>意犹未尽，</a:t>
              </a:r>
              <a:r>
                <a:rPr lang="zh-CN" altLang="en-US" sz="2400" dirty="0">
                  <a:latin typeface="黑体" panose="02010609060101010101" pitchFamily="49" charset="-122"/>
                  <a:ea typeface="黑体" panose="02010609060101010101" pitchFamily="49" charset="-122"/>
                  <a:cs typeface="黑体" panose="02010609060101010101" pitchFamily="49" charset="-122"/>
                </a:rPr>
                <a:t>和我丈夫真是酒逢知己</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5" name="文本框 34"/>
            <p:cNvSpPr txBox="1"/>
            <p:nvPr/>
          </p:nvSpPr>
          <p:spPr>
            <a:xfrm>
              <a:off x="1845136" y="4700307"/>
              <a:ext cx="915402" cy="461665"/>
            </a:xfrm>
            <a:prstGeom prst="rect">
              <a:avLst/>
            </a:prstGeom>
            <a:noFill/>
          </p:spPr>
          <p:txBody>
            <a:bodyPr wrap="none" rtlCol="0">
              <a:spAutoFit/>
            </a:bodyPr>
            <a:lstStyle/>
            <a:p>
              <a:r>
                <a:rPr lang="en-US" altLang="zh-CN" sz="2400" dirty="0" smtClean="0">
                  <a:solidFill>
                    <a:srgbClr val="6F8683"/>
                  </a:solidFill>
                  <a:latin typeface="Arial Rounded MT Bold" charset="0"/>
                  <a:ea typeface="Arial Rounded MT Bold" charset="0"/>
                  <a:cs typeface="Arial Rounded MT Bold" charset="0"/>
                </a:rPr>
                <a:t>Translation</a:t>
              </a:r>
              <a:endParaRPr lang="zh-CN" altLang="en-US" sz="2400" dirty="0">
                <a:solidFill>
                  <a:srgbClr val="6F8683"/>
                </a:solidFill>
                <a:latin typeface="Arial Rounded MT Bold" charset="0"/>
                <a:ea typeface="Arial Rounded MT Bold" charset="0"/>
                <a:cs typeface="Arial Rounded MT Bold" charset="0"/>
              </a:endParaRPr>
            </a:p>
          </p:txBody>
        </p:sp>
      </p:grpSp>
      <p:grpSp>
        <p:nvGrpSpPr>
          <p:cNvPr id="39" name="组合 3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40" name="组合 39"/>
            <p:cNvGrpSpPr/>
            <p:nvPr/>
          </p:nvGrpSpPr>
          <p:grpSpPr>
            <a:xfrm flipV="1">
              <a:off x="2218037" y="6272597"/>
              <a:ext cx="1341734" cy="213582"/>
              <a:chOff x="2218037" y="5369771"/>
              <a:chExt cx="5671594" cy="902826"/>
            </a:xfrm>
          </p:grpSpPr>
          <p:sp>
            <p:nvSpPr>
              <p:cNvPr id="47" name="矩形 4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V="1">
              <a:off x="3610482" y="6272597"/>
              <a:ext cx="1341734" cy="213582"/>
              <a:chOff x="2218037" y="5369771"/>
              <a:chExt cx="5671594" cy="902826"/>
            </a:xfrm>
          </p:grpSpPr>
          <p:sp>
            <p:nvSpPr>
              <p:cNvPr id="42" name="矩形 4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文本框 51"/>
          <p:cNvSpPr txBox="1"/>
          <p:nvPr/>
        </p:nvSpPr>
        <p:spPr>
          <a:xfrm>
            <a:off x="670138" y="375131"/>
            <a:ext cx="2185214"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Read</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about</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it</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558140" y="1357032"/>
            <a:ext cx="11055928" cy="2677656"/>
          </a:xfrm>
          <a:prstGeom prst="rect">
            <a:avLst/>
          </a:prstGeom>
          <a:noFill/>
        </p:spPr>
        <p:txBody>
          <a:bodyPr wrap="square" rtlCol="0">
            <a:spAutoFit/>
          </a:bodyPr>
          <a:lstStyle/>
          <a:p>
            <a:r>
              <a:rPr lang="zh-CN" altLang="en-US" sz="2600" dirty="0" smtClean="0"/>
              <a:t>    </a:t>
            </a:r>
            <a:r>
              <a:rPr lang="en-US" altLang="zh-CN" sz="3400" dirty="0" smtClean="0"/>
              <a:t>Our </a:t>
            </a:r>
            <a:r>
              <a:rPr lang="en-US" altLang="zh-CN" sz="3400" dirty="0"/>
              <a:t>meal was a feast </a:t>
            </a:r>
            <a:r>
              <a:rPr lang="en-US" altLang="zh-CN" sz="3400" dirty="0">
                <a:solidFill>
                  <a:schemeClr val="accent1">
                    <a:lumMod val="75000"/>
                  </a:schemeClr>
                </a:solidFill>
              </a:rPr>
              <a:t>in itself. </a:t>
            </a:r>
            <a:r>
              <a:rPr lang="en-US" altLang="zh-CN" sz="3400" dirty="0"/>
              <a:t>We </a:t>
            </a:r>
            <a:r>
              <a:rPr lang="en-US" altLang="zh-CN" sz="3400" dirty="0" smtClean="0"/>
              <a:t>weren‘t </a:t>
            </a:r>
            <a:r>
              <a:rPr lang="en-US" altLang="zh-CN" sz="3400" dirty="0"/>
              <a:t>offered wine, just vodka in little </a:t>
            </a:r>
            <a:r>
              <a:rPr lang="en-US" altLang="zh-CN" sz="3400" dirty="0">
                <a:solidFill>
                  <a:srgbClr val="C00000"/>
                </a:solidFill>
              </a:rPr>
              <a:t>shot glasses </a:t>
            </a:r>
            <a:r>
              <a:rPr lang="en-US" altLang="zh-CN" sz="3400" dirty="0"/>
              <a:t>and before drinking there is always a toast. </a:t>
            </a:r>
            <a:r>
              <a:rPr lang="en-US" altLang="zh-CN" sz="3400" dirty="0" smtClean="0">
                <a:solidFill>
                  <a:schemeClr val="accent6">
                    <a:lumMod val="75000"/>
                  </a:schemeClr>
                </a:solidFill>
              </a:rPr>
              <a:t>Some</a:t>
            </a:r>
            <a:r>
              <a:rPr lang="zh-CN" altLang="en-US" sz="3400" dirty="0" smtClean="0">
                <a:solidFill>
                  <a:schemeClr val="accent6">
                    <a:lumMod val="75000"/>
                  </a:schemeClr>
                </a:solidFill>
              </a:rPr>
              <a:t>（大约）</a:t>
            </a:r>
            <a:r>
              <a:rPr lang="en-US" altLang="zh-CN" sz="3400" dirty="0" smtClean="0">
                <a:solidFill>
                  <a:schemeClr val="accent6">
                    <a:lumMod val="75000"/>
                  </a:schemeClr>
                </a:solidFill>
              </a:rPr>
              <a:t> </a:t>
            </a:r>
            <a:r>
              <a:rPr lang="en-US" altLang="zh-CN" sz="3400" dirty="0">
                <a:solidFill>
                  <a:schemeClr val="accent6">
                    <a:lumMod val="75000"/>
                  </a:schemeClr>
                </a:solidFill>
              </a:rPr>
              <a:t>nine vodkas later</a:t>
            </a:r>
            <a:r>
              <a:rPr lang="en-US" altLang="zh-CN" sz="3400" dirty="0"/>
              <a:t>, Yuri was </a:t>
            </a:r>
            <a:r>
              <a:rPr lang="en-US" altLang="zh-CN" sz="3400" dirty="0">
                <a:solidFill>
                  <a:schemeClr val="accent4">
                    <a:lumMod val="75000"/>
                  </a:schemeClr>
                </a:solidFill>
              </a:rPr>
              <a:t>in fine form</a:t>
            </a:r>
            <a:r>
              <a:rPr lang="en-US" altLang="zh-CN" sz="3400" dirty="0"/>
              <a:t> and had found a drinking partner in my husband! </a:t>
            </a:r>
            <a:endParaRPr lang="en-US" altLang="zh-CN" sz="3400" dirty="0" smtClean="0"/>
          </a:p>
          <a:p>
            <a:r>
              <a:rPr lang="zh-CN" altLang="en-US" sz="3200" dirty="0"/>
              <a:t> </a:t>
            </a:r>
            <a:r>
              <a:rPr lang="zh-CN" altLang="en-US" sz="3200" dirty="0" smtClean="0"/>
              <a:t>   </a:t>
            </a:r>
            <a:endParaRPr kumimoji="1" lang="zh-CN" altLang="en-US" sz="3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8648" y="1288016"/>
            <a:ext cx="5504582" cy="1447870"/>
            <a:chOff x="766763" y="859516"/>
            <a:chExt cx="5435375" cy="1247037"/>
          </a:xfrm>
        </p:grpSpPr>
        <p:grpSp>
          <p:nvGrpSpPr>
            <p:cNvPr id="6" name="组合 5"/>
            <p:cNvGrpSpPr/>
            <p:nvPr/>
          </p:nvGrpSpPr>
          <p:grpSpPr>
            <a:xfrm>
              <a:off x="766763" y="906582"/>
              <a:ext cx="1156187" cy="1156187"/>
              <a:chOff x="766763" y="906582"/>
              <a:chExt cx="1156187" cy="1156187"/>
            </a:xfrm>
          </p:grpSpPr>
          <p:sp>
            <p:nvSpPr>
              <p:cNvPr id="4" name="菱形 3"/>
              <p:cNvSpPr/>
              <p:nvPr/>
            </p:nvSpPr>
            <p:spPr>
              <a:xfrm>
                <a:off x="766763" y="906582"/>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068979" y="1069176"/>
                <a:ext cx="628698" cy="830997"/>
              </a:xfrm>
              <a:prstGeom prst="rect">
                <a:avLst/>
              </a:prstGeom>
              <a:noFill/>
            </p:spPr>
            <p:txBody>
              <a:bodyPr wrap="none" rtlCol="0">
                <a:spAutoFit/>
              </a:bodyPr>
              <a:lstStyle/>
              <a:p>
                <a:r>
                  <a:rPr lang="en-US" altLang="zh-CN" sz="4800" dirty="0" smtClean="0">
                    <a:solidFill>
                      <a:schemeClr val="bg1"/>
                    </a:solidFill>
                    <a:latin typeface="Broadway" panose="04040905080B02020502" pitchFamily="82" charset="0"/>
                  </a:rPr>
                  <a:t>A</a:t>
                </a:r>
                <a:endParaRPr lang="zh-CN" altLang="en-US" sz="4800" dirty="0">
                  <a:solidFill>
                    <a:schemeClr val="bg1"/>
                  </a:solidFill>
                  <a:latin typeface="Broadway" panose="04040905080B02020502" pitchFamily="82" charset="0"/>
                </a:endParaRPr>
              </a:p>
            </p:txBody>
          </p:sp>
        </p:grpSp>
        <p:sp>
          <p:nvSpPr>
            <p:cNvPr id="8" name="矩形 7"/>
            <p:cNvSpPr/>
            <p:nvPr/>
          </p:nvSpPr>
          <p:spPr>
            <a:xfrm>
              <a:off x="2205128" y="1231772"/>
              <a:ext cx="3997010" cy="874781"/>
            </a:xfrm>
            <a:prstGeom prst="rect">
              <a:avLst/>
            </a:prstGeom>
          </p:spPr>
          <p:txBody>
            <a:bodyPr wrap="none">
              <a:spAutoFit/>
            </a:bodyPr>
            <a:lstStyle/>
            <a:p>
              <a:pPr marL="285750" indent="-285750">
                <a:buFont typeface="Wingdings" panose="05000000000000000000" pitchFamily="2" charset="2"/>
                <a:buChar char="u"/>
              </a:pPr>
              <a:r>
                <a:rPr lang="en-US" altLang="zh-CN" sz="2000" dirty="0" smtClean="0">
                  <a:latin typeface="华文细黑" panose="02010600040101010101" pitchFamily="2" charset="-122"/>
                  <a:ea typeface="华文细黑" panose="02010600040101010101" pitchFamily="2" charset="-122"/>
                </a:rPr>
                <a:t>A</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tiny</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drinking</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glass</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a:t>
              </a:r>
              <a:endParaRPr lang="en-US" altLang="zh-CN" sz="2000" dirty="0" smtClean="0">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u"/>
              </a:pPr>
              <a:r>
                <a:rPr lang="en-US" altLang="zh-CN" sz="2000" dirty="0" smtClean="0">
                  <a:latin typeface="华文细黑" panose="02010600040101010101" pitchFamily="2" charset="-122"/>
                  <a:ea typeface="华文细黑" panose="02010600040101010101" pitchFamily="2" charset="-122"/>
                </a:rPr>
                <a:t>usually</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for</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strong</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alcoholic</a:t>
              </a:r>
              <a:r>
                <a:rPr lang="zh-CN" altLang="en-US" sz="2000" dirty="0" smtClean="0">
                  <a:latin typeface="华文细黑" panose="02010600040101010101" pitchFamily="2" charset="-122"/>
                  <a:ea typeface="华文细黑" panose="02010600040101010101" pitchFamily="2" charset="-122"/>
                </a:rPr>
                <a:t> </a:t>
              </a:r>
              <a:r>
                <a:rPr lang="en-US" altLang="zh-CN" sz="2000" dirty="0" smtClean="0">
                  <a:latin typeface="华文细黑" panose="02010600040101010101" pitchFamily="2" charset="-122"/>
                  <a:ea typeface="华文细黑" panose="02010600040101010101" pitchFamily="2" charset="-122"/>
                </a:rPr>
                <a:t>drinks.</a:t>
              </a:r>
              <a:endParaRPr lang="en-US" altLang="zh-CN" sz="2000" dirty="0" smtClean="0">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u"/>
              </a:pPr>
              <a:r>
                <a:rPr lang="zh-CN" altLang="en-US" sz="2000" b="1" dirty="0" smtClean="0">
                  <a:latin typeface="华文细黑" panose="02010600040101010101" pitchFamily="2" charset="-122"/>
                  <a:ea typeface="华文细黑" panose="02010600040101010101" pitchFamily="2" charset="-122"/>
                </a:rPr>
                <a:t>一口一杯</a:t>
              </a:r>
              <a:endParaRPr lang="en-US" altLang="zh-CN" sz="2000" b="1" dirty="0" smtClean="0">
                <a:latin typeface="华文细黑" panose="02010600040101010101" pitchFamily="2" charset="-122"/>
                <a:ea typeface="华文细黑" panose="02010600040101010101" pitchFamily="2" charset="-122"/>
              </a:endParaRPr>
            </a:p>
          </p:txBody>
        </p:sp>
        <p:sp>
          <p:nvSpPr>
            <p:cNvPr id="9" name="矩形 8"/>
            <p:cNvSpPr/>
            <p:nvPr/>
          </p:nvSpPr>
          <p:spPr>
            <a:xfrm>
              <a:off x="2205128" y="859516"/>
              <a:ext cx="1257099" cy="344611"/>
            </a:xfrm>
            <a:prstGeom prst="rect">
              <a:avLst/>
            </a:prstGeom>
          </p:spPr>
          <p:txBody>
            <a:bodyPr wrap="none">
              <a:spAutoFit/>
            </a:bodyPr>
            <a:lstStyle/>
            <a:p>
              <a:r>
                <a:rPr lang="en-US" altLang="zh-CN" sz="2000" b="1" dirty="0" smtClean="0">
                  <a:solidFill>
                    <a:srgbClr val="CB7D40"/>
                  </a:solidFill>
                  <a:latin typeface="华文细黑" panose="02010600040101010101" pitchFamily="2" charset="-122"/>
                  <a:ea typeface="华文细黑" panose="02010600040101010101" pitchFamily="2" charset="-122"/>
                </a:rPr>
                <a:t>Shot</a:t>
              </a:r>
              <a:r>
                <a:rPr lang="zh-CN" altLang="en-US" sz="2000" b="1" dirty="0" smtClean="0">
                  <a:solidFill>
                    <a:srgbClr val="CB7D40"/>
                  </a:solidFill>
                  <a:latin typeface="华文细黑" panose="02010600040101010101" pitchFamily="2" charset="-122"/>
                  <a:ea typeface="华文细黑" panose="02010600040101010101" pitchFamily="2" charset="-122"/>
                </a:rPr>
                <a:t> </a:t>
              </a:r>
              <a:r>
                <a:rPr lang="en-US" altLang="zh-CN" sz="2000" b="1" dirty="0" smtClean="0">
                  <a:solidFill>
                    <a:srgbClr val="CB7D40"/>
                  </a:solidFill>
                  <a:latin typeface="华文细黑" panose="02010600040101010101" pitchFamily="2" charset="-122"/>
                  <a:ea typeface="华文细黑" panose="02010600040101010101" pitchFamily="2" charset="-122"/>
                </a:rPr>
                <a:t>glass</a:t>
              </a:r>
              <a:endParaRPr lang="zh-CN" altLang="en-US" sz="2000" b="1" dirty="0">
                <a:solidFill>
                  <a:srgbClr val="CB7D40"/>
                </a:solidFill>
              </a:endParaRPr>
            </a:p>
          </p:txBody>
        </p:sp>
      </p:grpSp>
      <p:grpSp>
        <p:nvGrpSpPr>
          <p:cNvPr id="17" name="组合 16"/>
          <p:cNvGrpSpPr/>
          <p:nvPr/>
        </p:nvGrpSpPr>
        <p:grpSpPr>
          <a:xfrm>
            <a:off x="328648" y="3123840"/>
            <a:ext cx="4287140" cy="1335354"/>
            <a:chOff x="766763" y="859516"/>
            <a:chExt cx="4095665" cy="1203253"/>
          </a:xfrm>
        </p:grpSpPr>
        <p:grpSp>
          <p:nvGrpSpPr>
            <p:cNvPr id="18" name="组合 17"/>
            <p:cNvGrpSpPr/>
            <p:nvPr/>
          </p:nvGrpSpPr>
          <p:grpSpPr>
            <a:xfrm>
              <a:off x="766763" y="906582"/>
              <a:ext cx="1156187" cy="1156187"/>
              <a:chOff x="766763" y="906582"/>
              <a:chExt cx="1156187" cy="1156187"/>
            </a:xfrm>
          </p:grpSpPr>
          <p:sp>
            <p:nvSpPr>
              <p:cNvPr id="21" name="菱形 20"/>
              <p:cNvSpPr/>
              <p:nvPr/>
            </p:nvSpPr>
            <p:spPr>
              <a:xfrm>
                <a:off x="766763" y="906582"/>
                <a:ext cx="1156187" cy="1156187"/>
              </a:xfrm>
              <a:prstGeom prst="diamond">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1025285" y="1069176"/>
                <a:ext cx="595035" cy="830997"/>
              </a:xfrm>
              <a:prstGeom prst="rect">
                <a:avLst/>
              </a:prstGeom>
              <a:noFill/>
            </p:spPr>
            <p:txBody>
              <a:bodyPr wrap="none" rtlCol="0">
                <a:spAutoFit/>
              </a:bodyPr>
              <a:lstStyle>
                <a:defPPr>
                  <a:defRPr lang="zh-CN"/>
                </a:defPPr>
                <a:lvl1pPr>
                  <a:defRPr sz="4800">
                    <a:solidFill>
                      <a:schemeClr val="bg1"/>
                    </a:solidFill>
                    <a:latin typeface="Broadway" panose="04040905080B02020502" pitchFamily="82" charset="0"/>
                  </a:defRPr>
                </a:lvl1pPr>
              </a:lstStyle>
              <a:p>
                <a:r>
                  <a:rPr lang="en-US" altLang="zh-CN" dirty="0"/>
                  <a:t>B</a:t>
                </a:r>
                <a:endParaRPr lang="zh-CN" altLang="en-US" dirty="0"/>
              </a:p>
            </p:txBody>
          </p:sp>
        </p:grpSp>
        <p:sp>
          <p:nvSpPr>
            <p:cNvPr id="19" name="矩形 18"/>
            <p:cNvSpPr/>
            <p:nvPr/>
          </p:nvSpPr>
          <p:spPr>
            <a:xfrm>
              <a:off x="2205128" y="1231772"/>
              <a:ext cx="2657300" cy="360529"/>
            </a:xfrm>
            <a:prstGeom prst="rect">
              <a:avLst/>
            </a:prstGeom>
          </p:spPr>
          <p:txBody>
            <a:bodyPr wrap="none">
              <a:spAutoFit/>
            </a:bodyPr>
            <a:lstStyle/>
            <a:p>
              <a:pPr marL="285750" indent="-285750">
                <a:buFont typeface="Wingdings" panose="05000000000000000000" pitchFamily="2" charset="2"/>
                <a:buChar char="u"/>
              </a:pPr>
              <a:r>
                <a:rPr lang="zh-CN" altLang="en-US" sz="2000" b="1" dirty="0" smtClean="0">
                  <a:latin typeface="华文细黑" panose="02010600040101010101" pitchFamily="2" charset="-122"/>
                  <a:ea typeface="华文细黑" panose="02010600040101010101" pitchFamily="2" charset="-122"/>
                </a:rPr>
                <a:t>状态不错，非常到位</a:t>
              </a:r>
              <a:endParaRPr lang="en-US" altLang="zh-CN" sz="2000" b="1" dirty="0" smtClean="0">
                <a:latin typeface="华文细黑" panose="02010600040101010101" pitchFamily="2" charset="-122"/>
                <a:ea typeface="华文细黑" panose="02010600040101010101" pitchFamily="2" charset="-122"/>
              </a:endParaRPr>
            </a:p>
          </p:txBody>
        </p:sp>
        <p:sp>
          <p:nvSpPr>
            <p:cNvPr id="20" name="矩形 19"/>
            <p:cNvSpPr/>
            <p:nvPr/>
          </p:nvSpPr>
          <p:spPr>
            <a:xfrm>
              <a:off x="2205128" y="859516"/>
              <a:ext cx="1439831" cy="360529"/>
            </a:xfrm>
            <a:prstGeom prst="rect">
              <a:avLst/>
            </a:prstGeom>
          </p:spPr>
          <p:txBody>
            <a:bodyPr wrap="none">
              <a:spAutoFit/>
            </a:bodyPr>
            <a:lstStyle/>
            <a:p>
              <a:r>
                <a:rPr lang="en-US" altLang="zh-CN" sz="2000" b="1" dirty="0" smtClean="0">
                  <a:solidFill>
                    <a:srgbClr val="CB7D40"/>
                  </a:solidFill>
                  <a:latin typeface="华文细黑" panose="02010600040101010101" pitchFamily="2" charset="-122"/>
                  <a:ea typeface="华文细黑" panose="02010600040101010101" pitchFamily="2" charset="-122"/>
                </a:rPr>
                <a:t>In</a:t>
              </a:r>
              <a:r>
                <a:rPr lang="zh-CN" altLang="en-US" sz="2000" b="1" dirty="0" smtClean="0">
                  <a:solidFill>
                    <a:srgbClr val="CB7D40"/>
                  </a:solidFill>
                  <a:latin typeface="华文细黑" panose="02010600040101010101" pitchFamily="2" charset="-122"/>
                  <a:ea typeface="华文细黑" panose="02010600040101010101" pitchFamily="2" charset="-122"/>
                </a:rPr>
                <a:t> </a:t>
              </a:r>
              <a:r>
                <a:rPr lang="en-US" altLang="zh-CN" sz="2000" b="1" dirty="0" smtClean="0">
                  <a:solidFill>
                    <a:srgbClr val="CB7D40"/>
                  </a:solidFill>
                  <a:latin typeface="华文细黑" panose="02010600040101010101" pitchFamily="2" charset="-122"/>
                  <a:ea typeface="华文细黑" panose="02010600040101010101" pitchFamily="2" charset="-122"/>
                </a:rPr>
                <a:t>fine</a:t>
              </a:r>
              <a:r>
                <a:rPr lang="zh-CN" altLang="en-US" sz="2000" b="1" dirty="0" smtClean="0">
                  <a:solidFill>
                    <a:srgbClr val="CB7D40"/>
                  </a:solidFill>
                  <a:latin typeface="华文细黑" panose="02010600040101010101" pitchFamily="2" charset="-122"/>
                  <a:ea typeface="华文细黑" panose="02010600040101010101" pitchFamily="2" charset="-122"/>
                </a:rPr>
                <a:t> </a:t>
              </a:r>
              <a:r>
                <a:rPr lang="en-US" altLang="zh-CN" sz="2000" b="1" dirty="0" smtClean="0">
                  <a:solidFill>
                    <a:srgbClr val="CB7D40"/>
                  </a:solidFill>
                  <a:latin typeface="华文细黑" panose="02010600040101010101" pitchFamily="2" charset="-122"/>
                  <a:ea typeface="华文细黑" panose="02010600040101010101" pitchFamily="2" charset="-122"/>
                </a:rPr>
                <a:t>form</a:t>
              </a:r>
              <a:endParaRPr lang="zh-CN" altLang="en-US" sz="2000" b="1" dirty="0">
                <a:solidFill>
                  <a:srgbClr val="CB7D40"/>
                </a:solidFill>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文本框 41"/>
          <p:cNvSpPr txBox="1"/>
          <p:nvPr/>
        </p:nvSpPr>
        <p:spPr>
          <a:xfrm>
            <a:off x="698817" y="404551"/>
            <a:ext cx="2492990"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Language</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Points</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5070763" y="3176073"/>
            <a:ext cx="6935190" cy="2554545"/>
          </a:xfrm>
          <a:prstGeom prst="rect">
            <a:avLst/>
          </a:prstGeom>
          <a:noFill/>
        </p:spPr>
        <p:txBody>
          <a:bodyPr wrap="square" rtlCol="0">
            <a:spAutoFit/>
          </a:bodyPr>
          <a:lstStyle/>
          <a:p>
            <a:r>
              <a:rPr kumimoji="1" lang="en-US" altLang="zh-CN" sz="2000" dirty="0" smtClean="0"/>
              <a:t>1.But </a:t>
            </a:r>
            <a:r>
              <a:rPr kumimoji="1" lang="en-US" altLang="zh-CN" sz="2000" dirty="0"/>
              <a:t>he has started this campaign in fine form, with five league goals to his name already. </a:t>
            </a:r>
            <a:endParaRPr kumimoji="1" lang="en-US" altLang="zh-CN" sz="2000" dirty="0" smtClean="0"/>
          </a:p>
          <a:p>
            <a:r>
              <a:rPr kumimoji="1" lang="en-US" altLang="zh-CN" sz="2000" dirty="0" smtClean="0"/>
              <a:t>2.</a:t>
            </a:r>
            <a:r>
              <a:rPr lang="en-US" altLang="zh-CN" sz="2000" dirty="0"/>
              <a:t> The </a:t>
            </a:r>
            <a:r>
              <a:rPr lang="en-US" altLang="zh-CN" sz="2000" dirty="0" smtClean="0"/>
              <a:t>count</a:t>
            </a:r>
            <a:r>
              <a:rPr lang="zh-CN" altLang="en-US" sz="2000" dirty="0" smtClean="0"/>
              <a:t>（伯爵）</a:t>
            </a:r>
            <a:r>
              <a:rPr lang="en-US" altLang="zh-CN" sz="2000" dirty="0"/>
              <a:t> was in fine form during the meal. </a:t>
            </a:r>
            <a:endParaRPr lang="en-US" altLang="zh-CN" sz="2000" dirty="0" smtClean="0"/>
          </a:p>
          <a:p>
            <a:endParaRPr kumimoji="1" lang="en-US" altLang="zh-CN" sz="2000" dirty="0"/>
          </a:p>
          <a:p>
            <a:endParaRPr kumimoji="1" lang="en-US" altLang="zh-CN" sz="2000" dirty="0" smtClean="0"/>
          </a:p>
          <a:p>
            <a:endParaRPr kumimoji="1" lang="en-US" altLang="zh-CN" sz="2000" dirty="0"/>
          </a:p>
          <a:p>
            <a:pPr marL="457200" indent="-457200">
              <a:buAutoNum type="arabicPeriod"/>
            </a:pPr>
            <a:r>
              <a:rPr lang="en-US" altLang="zh-CN" sz="2000" dirty="0" smtClean="0"/>
              <a:t>Stress</a:t>
            </a:r>
            <a:r>
              <a:rPr lang="en-US" altLang="zh-CN" sz="2000" dirty="0"/>
              <a:t> in itself is not necessarily </a:t>
            </a:r>
            <a:r>
              <a:rPr lang="en-US" altLang="zh-CN" sz="2000" dirty="0" smtClean="0"/>
              <a:t>injurious</a:t>
            </a:r>
            <a:r>
              <a:rPr lang="zh-CN" altLang="en-US" sz="2000" dirty="0" smtClean="0"/>
              <a:t>（有害的）</a:t>
            </a:r>
            <a:r>
              <a:rPr lang="en-US" altLang="zh-CN" sz="2000" dirty="0" smtClean="0"/>
              <a:t>.</a:t>
            </a:r>
            <a:r>
              <a:rPr lang="en-US" altLang="zh-CN" sz="2000" dirty="0"/>
              <a:t>  </a:t>
            </a:r>
            <a:endParaRPr lang="en-US" altLang="zh-CN" sz="2000" dirty="0" smtClean="0"/>
          </a:p>
          <a:p>
            <a:pPr marL="457200" indent="-457200">
              <a:buAutoNum type="arabicPeriod"/>
            </a:pPr>
            <a:r>
              <a:rPr lang="en-US" altLang="zh-CN" sz="2000" dirty="0"/>
              <a:t>That in itself is not unusual. </a:t>
            </a:r>
            <a:r>
              <a:rPr lang="zh-CN" altLang="en-US" sz="2000" dirty="0" smtClean="0"/>
              <a:t>      </a:t>
            </a:r>
            <a:r>
              <a:rPr lang="zh-CN" altLang="en-US" sz="2000" b="1" dirty="0" smtClean="0">
                <a:solidFill>
                  <a:srgbClr val="C00000"/>
                </a:solidFill>
              </a:rPr>
              <a:t>强调</a:t>
            </a:r>
            <a:endParaRPr kumimoji="1" lang="en-US" altLang="zh-CN" sz="2000" b="1" dirty="0" smtClean="0">
              <a:solidFill>
                <a:srgbClr val="C00000"/>
              </a:solidFill>
            </a:endParaRPr>
          </a:p>
        </p:txBody>
      </p:sp>
      <p:grpSp>
        <p:nvGrpSpPr>
          <p:cNvPr id="43" name="组合 10"/>
          <p:cNvGrpSpPr/>
          <p:nvPr/>
        </p:nvGrpSpPr>
        <p:grpSpPr>
          <a:xfrm>
            <a:off x="328648" y="4992815"/>
            <a:ext cx="6575925" cy="1156187"/>
            <a:chOff x="766763" y="906582"/>
            <a:chExt cx="6575926" cy="1156187"/>
          </a:xfrm>
        </p:grpSpPr>
        <p:grpSp>
          <p:nvGrpSpPr>
            <p:cNvPr id="44" name="组合 11"/>
            <p:cNvGrpSpPr/>
            <p:nvPr/>
          </p:nvGrpSpPr>
          <p:grpSpPr>
            <a:xfrm>
              <a:off x="766763" y="906582"/>
              <a:ext cx="1156187" cy="1156187"/>
              <a:chOff x="766763" y="906582"/>
              <a:chExt cx="1156187" cy="1156187"/>
            </a:xfrm>
          </p:grpSpPr>
          <p:sp>
            <p:nvSpPr>
              <p:cNvPr id="47" name="菱形 46"/>
              <p:cNvSpPr/>
              <p:nvPr/>
            </p:nvSpPr>
            <p:spPr>
              <a:xfrm>
                <a:off x="766763" y="906582"/>
                <a:ext cx="1156187" cy="1156187"/>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p:cNvSpPr txBox="1"/>
              <p:nvPr/>
            </p:nvSpPr>
            <p:spPr>
              <a:xfrm>
                <a:off x="949554" y="1069175"/>
                <a:ext cx="595035" cy="830997"/>
              </a:xfrm>
              <a:prstGeom prst="rect">
                <a:avLst/>
              </a:prstGeom>
              <a:noFill/>
            </p:spPr>
            <p:txBody>
              <a:bodyPr wrap="none" rtlCol="0">
                <a:spAutoFit/>
              </a:bodyPr>
              <a:lstStyle>
                <a:defPPr>
                  <a:defRPr lang="zh-CN"/>
                </a:defPPr>
                <a:lvl1pPr>
                  <a:defRPr sz="4800">
                    <a:solidFill>
                      <a:schemeClr val="bg1"/>
                    </a:solidFill>
                    <a:latin typeface="Broadway" panose="04040905080B02020502" pitchFamily="82" charset="0"/>
                  </a:defRPr>
                </a:lvl1pPr>
              </a:lstStyle>
              <a:p>
                <a:r>
                  <a:rPr lang="en-US" altLang="zh-CN" dirty="0" smtClean="0"/>
                  <a:t>C</a:t>
                </a:r>
                <a:endParaRPr lang="zh-CN" altLang="en-US" dirty="0"/>
              </a:p>
            </p:txBody>
          </p:sp>
        </p:grpSp>
        <p:sp>
          <p:nvSpPr>
            <p:cNvPr id="45" name="矩形 44"/>
            <p:cNvSpPr/>
            <p:nvPr/>
          </p:nvSpPr>
          <p:spPr>
            <a:xfrm>
              <a:off x="2205129" y="1231772"/>
              <a:ext cx="5137560" cy="400110"/>
            </a:xfrm>
            <a:prstGeom prst="rect">
              <a:avLst/>
            </a:prstGeom>
          </p:spPr>
          <p:txBody>
            <a:bodyPr wrap="square">
              <a:spAutoFit/>
            </a:bodyPr>
            <a:lstStyle/>
            <a:p>
              <a:pPr marL="285750" indent="-285750">
                <a:buFont typeface="Wingdings" panose="05000000000000000000" pitchFamily="2" charset="2"/>
                <a:buChar char="u"/>
              </a:pPr>
              <a:endParaRPr lang="zh-CN" altLang="en-US" sz="2000" b="1" dirty="0"/>
            </a:p>
          </p:txBody>
        </p:sp>
      </p:grpSp>
      <p:sp>
        <p:nvSpPr>
          <p:cNvPr id="50" name="矩形 49"/>
          <p:cNvSpPr/>
          <p:nvPr/>
        </p:nvSpPr>
        <p:spPr>
          <a:xfrm>
            <a:off x="1844226" y="4992815"/>
            <a:ext cx="1015021" cy="400110"/>
          </a:xfrm>
          <a:prstGeom prst="rect">
            <a:avLst/>
          </a:prstGeom>
        </p:spPr>
        <p:txBody>
          <a:bodyPr wrap="none">
            <a:spAutoFit/>
          </a:bodyPr>
          <a:lstStyle/>
          <a:p>
            <a:r>
              <a:rPr lang="en-US" altLang="zh-CN" sz="2000" b="1" dirty="0" smtClean="0">
                <a:solidFill>
                  <a:srgbClr val="CB7D40"/>
                </a:solidFill>
                <a:latin typeface="华文细黑" panose="02010600040101010101" pitchFamily="2" charset="-122"/>
                <a:ea typeface="华文细黑" panose="02010600040101010101" pitchFamily="2" charset="-122"/>
              </a:rPr>
              <a:t>In</a:t>
            </a:r>
            <a:r>
              <a:rPr lang="zh-CN" altLang="en-US" sz="2000" b="1" dirty="0" smtClean="0">
                <a:solidFill>
                  <a:srgbClr val="CB7D40"/>
                </a:solidFill>
                <a:latin typeface="华文细黑" panose="02010600040101010101" pitchFamily="2" charset="-122"/>
                <a:ea typeface="华文细黑" panose="02010600040101010101" pitchFamily="2" charset="-122"/>
              </a:rPr>
              <a:t> </a:t>
            </a:r>
            <a:r>
              <a:rPr lang="en-US" altLang="zh-CN" sz="2000" b="1" dirty="0" smtClean="0">
                <a:solidFill>
                  <a:srgbClr val="CB7D40"/>
                </a:solidFill>
                <a:latin typeface="华文细黑" panose="02010600040101010101" pitchFamily="2" charset="-122"/>
                <a:ea typeface="华文细黑" panose="02010600040101010101" pitchFamily="2" charset="-122"/>
              </a:rPr>
              <a:t>itself</a:t>
            </a:r>
            <a:endParaRPr lang="zh-CN" altLang="en-US" sz="2000" b="1" dirty="0">
              <a:solidFill>
                <a:srgbClr val="CB7D40"/>
              </a:solidFill>
            </a:endParaRPr>
          </a:p>
        </p:txBody>
      </p:sp>
      <p:sp>
        <p:nvSpPr>
          <p:cNvPr id="51" name="矩形 50"/>
          <p:cNvSpPr/>
          <p:nvPr/>
        </p:nvSpPr>
        <p:spPr>
          <a:xfrm>
            <a:off x="1834256" y="5392925"/>
            <a:ext cx="3122971" cy="400110"/>
          </a:xfrm>
          <a:prstGeom prst="rect">
            <a:avLst/>
          </a:prstGeom>
        </p:spPr>
        <p:txBody>
          <a:bodyPr wrap="none">
            <a:spAutoFit/>
          </a:bodyPr>
          <a:lstStyle/>
          <a:p>
            <a:pPr marL="285750" indent="-285750">
              <a:buFont typeface="Wingdings" panose="05000000000000000000" pitchFamily="2" charset="2"/>
              <a:buChar char="u"/>
            </a:pPr>
            <a:r>
              <a:rPr lang="zh-CN" altLang="en-US" sz="2000" b="1" dirty="0">
                <a:latin typeface="华文细黑" panose="02010600040101010101" pitchFamily="2" charset="-122"/>
                <a:ea typeface="华文细黑" panose="02010600040101010101" pitchFamily="2" charset="-122"/>
              </a:rPr>
              <a:t>本身</a:t>
            </a:r>
            <a:r>
              <a:rPr lang="en-US" altLang="zh-CN" sz="2000" b="1" dirty="0">
                <a:latin typeface="华文细黑" panose="02010600040101010101" pitchFamily="2" charset="-122"/>
                <a:ea typeface="华文细黑" panose="02010600040101010101" pitchFamily="2" charset="-122"/>
              </a:rPr>
              <a:t>;</a:t>
            </a:r>
            <a:r>
              <a:rPr lang="zh-CN" altLang="en-US" sz="2000" b="1" dirty="0">
                <a:latin typeface="华文细黑" panose="02010600040101010101" pitchFamily="2" charset="-122"/>
                <a:ea typeface="华文细黑" panose="02010600040101010101" pitchFamily="2" charset="-122"/>
              </a:rPr>
              <a:t>在本质上，完全地</a:t>
            </a:r>
            <a:endParaRPr lang="en-US" altLang="zh-CN" sz="2000" b="1" dirty="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38" y="4116565"/>
            <a:ext cx="9332363" cy="2042001"/>
            <a:chOff x="1379180" y="4793674"/>
            <a:chExt cx="4615220" cy="2042001"/>
          </a:xfrm>
        </p:grpSpPr>
        <p:sp>
          <p:nvSpPr>
            <p:cNvPr id="33" name="任意多边形 32"/>
            <p:cNvSpPr/>
            <p:nvPr/>
          </p:nvSpPr>
          <p:spPr>
            <a:xfrm>
              <a:off x="1379180" y="4884973"/>
              <a:ext cx="320496" cy="648927"/>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824295" y="5266015"/>
              <a:ext cx="4170105" cy="1569660"/>
            </a:xfrm>
            <a:prstGeom prst="rect">
              <a:avLst/>
            </a:prstGeom>
            <a:noFill/>
          </p:spPr>
          <p:txBody>
            <a:bodyPr wrap="square" rtlCol="0">
              <a:spAutoFit/>
            </a:bodyPr>
            <a:lstStyle/>
            <a:p>
              <a:r>
                <a:rPr lang="zh-CN" altLang="en-US" sz="2400" dirty="0" smtClean="0">
                  <a:solidFill>
                    <a:schemeClr val="accent4">
                      <a:lumMod val="75000"/>
                    </a:schemeClr>
                  </a:solidFill>
                  <a:latin typeface="黑体" panose="02010609060101010101" pitchFamily="49" charset="-122"/>
                  <a:ea typeface="黑体" panose="02010609060101010101" pitchFamily="49" charset="-122"/>
                  <a:cs typeface="黑体" panose="02010609060101010101" pitchFamily="49" charset="-122"/>
                </a:rPr>
                <a:t>沿河</a:t>
              </a:r>
              <a:r>
                <a:rPr lang="zh-CN" altLang="en-US" sz="2400" dirty="0">
                  <a:solidFill>
                    <a:schemeClr val="accent4">
                      <a:lumMod val="75000"/>
                    </a:schemeClr>
                  </a:solidFill>
                  <a:latin typeface="黑体" panose="02010609060101010101" pitchFamily="49" charset="-122"/>
                  <a:ea typeface="黑体" panose="02010609060101010101" pitchFamily="49" charset="-122"/>
                  <a:cs typeface="黑体" panose="02010609060101010101" pitchFamily="49" charset="-122"/>
                </a:rPr>
                <a:t>漫步</a:t>
              </a:r>
              <a:r>
                <a:rPr lang="zh-CN" altLang="en-US" sz="2400" dirty="0">
                  <a:latin typeface="黑体" panose="02010609060101010101" pitchFamily="49" charset="-122"/>
                  <a:ea typeface="黑体" panose="02010609060101010101" pitchFamily="49" charset="-122"/>
                  <a:cs typeface="黑体" panose="02010609060101010101" pitchFamily="49" charset="-122"/>
                </a:rPr>
                <a:t>，我们一致认为，我们不仅结交了新的朋友，而且还体验到了或许是此次俄罗斯之行中</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最愉快</a:t>
              </a:r>
              <a:r>
                <a:rPr lang="zh-CN" altLang="en-US" sz="2400" dirty="0">
                  <a:latin typeface="黑体" panose="02010609060101010101" pitchFamily="49" charset="-122"/>
                  <a:ea typeface="黑体" panose="02010609060101010101" pitchFamily="49" charset="-122"/>
                  <a:cs typeface="黑体" panose="02010609060101010101" pitchFamily="49" charset="-122"/>
                </a:rPr>
                <a:t>的经历。而</a:t>
              </a:r>
              <a:r>
                <a:rPr lang="zh-CN" altLang="en-US" sz="24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这正是旅游</a:t>
              </a:r>
              <a:r>
                <a:rPr lang="zh-CN" altLang="en-US" sz="2400" dirty="0">
                  <a:latin typeface="黑体" panose="02010609060101010101" pitchFamily="49" charset="-122"/>
                  <a:ea typeface="黑体" panose="02010609060101010101" pitchFamily="49" charset="-122"/>
                  <a:cs typeface="黑体" panose="02010609060101010101" pitchFamily="49" charset="-122"/>
                </a:rPr>
                <a:t>的全部意义所在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接触人们的心灵并且努力去理解和体验些许他人的生活</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与</a:t>
              </a:r>
              <a:r>
                <a:rPr lang="zh-CN" altLang="en-US" sz="2400" dirty="0" smtClean="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行动</a:t>
              </a:r>
              <a:r>
                <a:rPr lang="zh-CN" altLang="en-US" sz="24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rPr>
                <a:t>准则。</a:t>
              </a:r>
              <a:endParaRPr lang="zh-CN" altLang="en-US" sz="2400" dirty="0">
                <a:solidFill>
                  <a:schemeClr val="accent6">
                    <a:lumMod val="7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5" name="文本框 34"/>
            <p:cNvSpPr txBox="1"/>
            <p:nvPr/>
          </p:nvSpPr>
          <p:spPr>
            <a:xfrm>
              <a:off x="1850562" y="4793674"/>
              <a:ext cx="964926" cy="461665"/>
            </a:xfrm>
            <a:prstGeom prst="rect">
              <a:avLst/>
            </a:prstGeom>
            <a:noFill/>
          </p:spPr>
          <p:txBody>
            <a:bodyPr wrap="square" rtlCol="0">
              <a:spAutoFit/>
            </a:bodyPr>
            <a:lstStyle/>
            <a:p>
              <a:r>
                <a:rPr lang="en-US" altLang="zh-CN" sz="2400" dirty="0" smtClean="0">
                  <a:solidFill>
                    <a:srgbClr val="6F8683"/>
                  </a:solidFill>
                  <a:latin typeface="Arial Rounded MT Bold" charset="0"/>
                  <a:ea typeface="Arial Rounded MT Bold" charset="0"/>
                  <a:cs typeface="Arial Rounded MT Bold" charset="0"/>
                </a:rPr>
                <a:t>Translation</a:t>
              </a:r>
              <a:endParaRPr lang="zh-CN" altLang="en-US" sz="2400" dirty="0">
                <a:solidFill>
                  <a:srgbClr val="6F8683"/>
                </a:solidFill>
                <a:latin typeface="Arial Rounded MT Bold" charset="0"/>
                <a:ea typeface="Arial Rounded MT Bold" charset="0"/>
                <a:cs typeface="Arial Rounded MT Bold" charset="0"/>
              </a:endParaRPr>
            </a:p>
          </p:txBody>
        </p:sp>
      </p:grpSp>
      <p:grpSp>
        <p:nvGrpSpPr>
          <p:cNvPr id="39" name="组合 3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40" name="组合 39"/>
            <p:cNvGrpSpPr/>
            <p:nvPr/>
          </p:nvGrpSpPr>
          <p:grpSpPr>
            <a:xfrm flipV="1">
              <a:off x="2218037" y="6272597"/>
              <a:ext cx="1341734" cy="213582"/>
              <a:chOff x="2218037" y="5369771"/>
              <a:chExt cx="5671594" cy="902826"/>
            </a:xfrm>
          </p:grpSpPr>
          <p:sp>
            <p:nvSpPr>
              <p:cNvPr id="47" name="矩形 4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V="1">
              <a:off x="3610482" y="6272597"/>
              <a:ext cx="1341734" cy="213582"/>
              <a:chOff x="2218037" y="5369771"/>
              <a:chExt cx="5671594" cy="902826"/>
            </a:xfrm>
          </p:grpSpPr>
          <p:sp>
            <p:nvSpPr>
              <p:cNvPr id="42" name="矩形 4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文本框 51"/>
          <p:cNvSpPr txBox="1"/>
          <p:nvPr/>
        </p:nvSpPr>
        <p:spPr>
          <a:xfrm>
            <a:off x="670138" y="375131"/>
            <a:ext cx="2185214"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Read</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about</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it</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558140" y="1199408"/>
            <a:ext cx="11020302" cy="2554545"/>
          </a:xfrm>
          <a:prstGeom prst="rect">
            <a:avLst/>
          </a:prstGeom>
          <a:noFill/>
        </p:spPr>
        <p:txBody>
          <a:bodyPr wrap="square" rtlCol="0">
            <a:spAutoFit/>
          </a:bodyPr>
          <a:lstStyle/>
          <a:p>
            <a:r>
              <a:rPr lang="zh-CN" altLang="en-US" sz="3200" dirty="0" smtClean="0"/>
              <a:t>     </a:t>
            </a:r>
            <a:r>
              <a:rPr lang="en-US" altLang="zh-CN" sz="3200" dirty="0" smtClean="0">
                <a:solidFill>
                  <a:schemeClr val="accent4">
                    <a:lumMod val="75000"/>
                  </a:schemeClr>
                </a:solidFill>
              </a:rPr>
              <a:t>Wandering </a:t>
            </a:r>
            <a:r>
              <a:rPr lang="en-US" altLang="zh-CN" sz="3200" dirty="0">
                <a:solidFill>
                  <a:schemeClr val="accent4">
                    <a:lumMod val="75000"/>
                  </a:schemeClr>
                </a:solidFill>
              </a:rPr>
              <a:t>along </a:t>
            </a:r>
            <a:r>
              <a:rPr lang="en-US" altLang="zh-CN" sz="3200" dirty="0"/>
              <a:t>the river, we agreed that not only had we found new friends, but we had just spent probably the most enjoyable experience of our trip to Russia. </a:t>
            </a:r>
            <a:r>
              <a:rPr lang="en-US" altLang="zh-CN" sz="3200" dirty="0">
                <a:solidFill>
                  <a:schemeClr val="accent1">
                    <a:lumMod val="75000"/>
                  </a:schemeClr>
                </a:solidFill>
              </a:rPr>
              <a:t>This is what travel is</a:t>
            </a:r>
            <a:r>
              <a:rPr lang="en-US" altLang="zh-CN" sz="3200" dirty="0"/>
              <a:t> all about - to get to the heart and soul of the people and to try to understand and experience a little of what makes others </a:t>
            </a:r>
            <a:r>
              <a:rPr lang="en-US" altLang="zh-CN" sz="3200" dirty="0">
                <a:solidFill>
                  <a:schemeClr val="accent6">
                    <a:lumMod val="75000"/>
                  </a:schemeClr>
                </a:solidFill>
              </a:rPr>
              <a:t>tick. </a:t>
            </a:r>
            <a:endParaRPr kumimoji="1" lang="zh-CN" altLang="en-US" sz="32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09965" y="3922591"/>
            <a:ext cx="6575925" cy="1387919"/>
            <a:chOff x="766763" y="859516"/>
            <a:chExt cx="6575926" cy="1387919"/>
          </a:xfrm>
        </p:grpSpPr>
        <p:grpSp>
          <p:nvGrpSpPr>
            <p:cNvPr id="12" name="组合 11"/>
            <p:cNvGrpSpPr/>
            <p:nvPr/>
          </p:nvGrpSpPr>
          <p:grpSpPr>
            <a:xfrm>
              <a:off x="766763" y="906582"/>
              <a:ext cx="1156187" cy="1156187"/>
              <a:chOff x="766763" y="906582"/>
              <a:chExt cx="1156187" cy="1156187"/>
            </a:xfrm>
          </p:grpSpPr>
          <p:sp>
            <p:nvSpPr>
              <p:cNvPr id="15" name="菱形 14"/>
              <p:cNvSpPr/>
              <p:nvPr/>
            </p:nvSpPr>
            <p:spPr>
              <a:xfrm>
                <a:off x="766763" y="906582"/>
                <a:ext cx="1156187" cy="1156187"/>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949554" y="1069175"/>
                <a:ext cx="595035" cy="830997"/>
              </a:xfrm>
              <a:prstGeom prst="rect">
                <a:avLst/>
              </a:prstGeom>
              <a:noFill/>
            </p:spPr>
            <p:txBody>
              <a:bodyPr wrap="none" rtlCol="0">
                <a:spAutoFit/>
              </a:bodyPr>
              <a:lstStyle>
                <a:defPPr>
                  <a:defRPr lang="zh-CN"/>
                </a:defPPr>
                <a:lvl1pPr>
                  <a:defRPr sz="4800">
                    <a:solidFill>
                      <a:schemeClr val="bg1"/>
                    </a:solidFill>
                    <a:latin typeface="Broadway" panose="04040905080B02020502" pitchFamily="82" charset="0"/>
                  </a:defRPr>
                </a:lvl1pPr>
              </a:lstStyle>
              <a:p>
                <a:r>
                  <a:rPr lang="en-US" altLang="zh-CN" dirty="0" smtClean="0"/>
                  <a:t>B</a:t>
                </a:r>
                <a:endParaRPr lang="zh-CN" altLang="en-US" dirty="0"/>
              </a:p>
            </p:txBody>
          </p:sp>
        </p:grpSp>
        <p:sp>
          <p:nvSpPr>
            <p:cNvPr id="13" name="矩形 12"/>
            <p:cNvSpPr/>
            <p:nvPr/>
          </p:nvSpPr>
          <p:spPr>
            <a:xfrm>
              <a:off x="2205129" y="1231772"/>
              <a:ext cx="5137560" cy="1015663"/>
            </a:xfrm>
            <a:prstGeom prst="rect">
              <a:avLst/>
            </a:prstGeom>
          </p:spPr>
          <p:txBody>
            <a:bodyPr wrap="square">
              <a:spAutoFit/>
            </a:bodyPr>
            <a:lstStyle/>
            <a:p>
              <a:pPr marL="285750" indent="-285750">
                <a:buFont typeface="Wingdings" panose="05000000000000000000" pitchFamily="2" charset="2"/>
                <a:buChar char="u"/>
              </a:pPr>
              <a:r>
                <a:rPr lang="en-US" altLang="zh-CN" sz="2000" b="1" dirty="0"/>
                <a:t>This is </a:t>
              </a:r>
              <a:r>
                <a:rPr lang="zh-CN" altLang="en-US" sz="2000" b="1" dirty="0" smtClean="0"/>
                <a:t> </a:t>
              </a:r>
              <a:r>
                <a:rPr lang="en-US" altLang="zh-CN" sz="2000" b="1" dirty="0" err="1" smtClean="0"/>
                <a:t>sth</a:t>
              </a:r>
              <a:r>
                <a:rPr lang="en-US" altLang="zh-CN" sz="2000" b="1" dirty="0" smtClean="0"/>
                <a:t>.</a:t>
              </a:r>
              <a:r>
                <a:rPr lang="zh-CN" altLang="en-US" sz="2000" b="1" dirty="0" smtClean="0"/>
                <a:t>         </a:t>
              </a:r>
              <a:r>
                <a:rPr lang="en-US" altLang="zh-CN" sz="2000" b="1" dirty="0" err="1" smtClean="0"/>
                <a:t>sth</a:t>
              </a:r>
              <a:r>
                <a:rPr lang="en-US" altLang="zh-CN" sz="2000" b="1" dirty="0"/>
                <a:t>.</a:t>
              </a:r>
              <a:r>
                <a:rPr lang="zh-CN" altLang="en-US" sz="2000" b="1" dirty="0"/>
                <a:t>是</a:t>
              </a:r>
              <a:r>
                <a:rPr lang="zh-CN" altLang="en-US" sz="2000" b="1" dirty="0" smtClean="0"/>
                <a:t>表语    表语从句</a:t>
              </a:r>
              <a:endParaRPr lang="en-US" altLang="zh-CN" sz="2000" b="1" dirty="0" smtClean="0"/>
            </a:p>
            <a:p>
              <a:pPr marL="285750" indent="-285750">
                <a:buFont typeface="Wingdings" panose="05000000000000000000" pitchFamily="2" charset="2"/>
                <a:buChar char="u"/>
              </a:pPr>
              <a:r>
                <a:rPr lang="zh-CN" altLang="en-US" sz="2000" b="1" dirty="0"/>
                <a:t>现在</a:t>
              </a:r>
              <a:r>
                <a:rPr lang="en-US" altLang="zh-CN" sz="2000" b="1" dirty="0"/>
                <a:t>what</a:t>
              </a:r>
              <a:r>
                <a:rPr lang="zh-CN" altLang="en-US" sz="2000" b="1" dirty="0"/>
                <a:t>是充当了</a:t>
              </a:r>
              <a:r>
                <a:rPr lang="en-US" altLang="zh-CN" sz="2000" b="1" dirty="0" err="1"/>
                <a:t>sth</a:t>
              </a:r>
              <a:r>
                <a:rPr lang="en-US" altLang="zh-CN" sz="2000" b="1" dirty="0"/>
                <a:t>.,</a:t>
              </a:r>
              <a:r>
                <a:rPr lang="zh-CN" altLang="en-US" sz="2000" b="1" dirty="0"/>
                <a:t>在这句子当中是作为宾语补足语</a:t>
              </a:r>
              <a:endParaRPr lang="zh-CN" altLang="en-US" sz="2000" b="1" dirty="0"/>
            </a:p>
          </p:txBody>
        </p:sp>
        <p:sp>
          <p:nvSpPr>
            <p:cNvPr id="14" name="矩形 13"/>
            <p:cNvSpPr/>
            <p:nvPr/>
          </p:nvSpPr>
          <p:spPr>
            <a:xfrm>
              <a:off x="2205128" y="859516"/>
              <a:ext cx="2060564" cy="369332"/>
            </a:xfrm>
            <a:prstGeom prst="rect">
              <a:avLst/>
            </a:prstGeom>
          </p:spPr>
          <p:txBody>
            <a:bodyPr wrap="none">
              <a:spAutoFit/>
            </a:bodyPr>
            <a:lstStyle/>
            <a:p>
              <a:r>
                <a:rPr lang="en-US" altLang="zh-CN" dirty="0">
                  <a:solidFill>
                    <a:schemeClr val="accent1">
                      <a:lumMod val="75000"/>
                    </a:schemeClr>
                  </a:solidFill>
                </a:rPr>
                <a:t>This is what travel is</a:t>
              </a:r>
              <a:endParaRPr lang="zh-CN" altLang="en-US" b="1" dirty="0">
                <a:solidFill>
                  <a:srgbClr val="CB7D40"/>
                </a:solidFill>
              </a:endParaRPr>
            </a:p>
          </p:txBody>
        </p:sp>
      </p:grpSp>
      <p:grpSp>
        <p:nvGrpSpPr>
          <p:cNvPr id="17" name="组合 16"/>
          <p:cNvGrpSpPr/>
          <p:nvPr/>
        </p:nvGrpSpPr>
        <p:grpSpPr>
          <a:xfrm>
            <a:off x="409965" y="1400999"/>
            <a:ext cx="6575925" cy="1203253"/>
            <a:chOff x="766763" y="859516"/>
            <a:chExt cx="6575925" cy="1203253"/>
          </a:xfrm>
        </p:grpSpPr>
        <p:grpSp>
          <p:nvGrpSpPr>
            <p:cNvPr id="18" name="组合 17"/>
            <p:cNvGrpSpPr/>
            <p:nvPr/>
          </p:nvGrpSpPr>
          <p:grpSpPr>
            <a:xfrm>
              <a:off x="766763" y="906582"/>
              <a:ext cx="1156187" cy="1156187"/>
              <a:chOff x="766763" y="906582"/>
              <a:chExt cx="1156187" cy="1156187"/>
            </a:xfrm>
          </p:grpSpPr>
          <p:sp>
            <p:nvSpPr>
              <p:cNvPr id="21" name="菱形 20"/>
              <p:cNvSpPr/>
              <p:nvPr/>
            </p:nvSpPr>
            <p:spPr>
              <a:xfrm>
                <a:off x="766763" y="906582"/>
                <a:ext cx="1156187" cy="1156187"/>
              </a:xfrm>
              <a:prstGeom prst="diamond">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1025285" y="1069176"/>
                <a:ext cx="628698" cy="830997"/>
              </a:xfrm>
              <a:prstGeom prst="rect">
                <a:avLst/>
              </a:prstGeom>
              <a:noFill/>
            </p:spPr>
            <p:txBody>
              <a:bodyPr wrap="none" rtlCol="0">
                <a:spAutoFit/>
              </a:bodyPr>
              <a:lstStyle>
                <a:defPPr>
                  <a:defRPr lang="zh-CN"/>
                </a:defPPr>
                <a:lvl1pPr>
                  <a:defRPr sz="4800">
                    <a:solidFill>
                      <a:schemeClr val="bg1"/>
                    </a:solidFill>
                    <a:latin typeface="Broadway" panose="04040905080B02020502" pitchFamily="82" charset="0"/>
                  </a:defRPr>
                </a:lvl1pPr>
              </a:lstStyle>
              <a:p>
                <a:r>
                  <a:rPr lang="en-US" altLang="zh-CN" dirty="0" smtClean="0"/>
                  <a:t>A</a:t>
                </a:r>
                <a:endParaRPr lang="zh-CN" altLang="en-US" dirty="0"/>
              </a:p>
            </p:txBody>
          </p:sp>
        </p:grpSp>
        <p:sp>
          <p:nvSpPr>
            <p:cNvPr id="19" name="矩形 18"/>
            <p:cNvSpPr/>
            <p:nvPr/>
          </p:nvSpPr>
          <p:spPr>
            <a:xfrm>
              <a:off x="2205128" y="1231772"/>
              <a:ext cx="5137560" cy="707886"/>
            </a:xfrm>
            <a:prstGeom prst="rect">
              <a:avLst/>
            </a:prstGeom>
          </p:spPr>
          <p:txBody>
            <a:bodyPr wrap="none">
              <a:spAutoFit/>
            </a:bodyPr>
            <a:lstStyle/>
            <a:p>
              <a:pPr marL="285750" indent="-285750">
                <a:buFont typeface="Wingdings" panose="05000000000000000000" pitchFamily="2" charset="2"/>
                <a:buChar char="u"/>
              </a:pPr>
              <a:r>
                <a:rPr lang="en-US" altLang="zh-CN" sz="2000" b="1" dirty="0" smtClean="0">
                  <a:latin typeface="华文细黑" panose="02010600040101010101" pitchFamily="2" charset="-122"/>
                  <a:ea typeface="华文细黑" panose="02010600040101010101" pitchFamily="2" charset="-122"/>
                </a:rPr>
                <a:t>n.</a:t>
              </a:r>
              <a:r>
                <a:rPr lang="zh-CN" altLang="en-US" sz="2000" b="1" dirty="0" smtClean="0">
                  <a:latin typeface="华文细黑" panose="02010600040101010101" pitchFamily="2" charset="-122"/>
                  <a:ea typeface="华文细黑" panose="02010600040101010101" pitchFamily="2" charset="-122"/>
                </a:rPr>
                <a:t>  壁虱；</a:t>
              </a:r>
              <a:r>
                <a:rPr lang="zh-CN" altLang="en-US" sz="2000" b="1" dirty="0" smtClean="0">
                  <a:solidFill>
                    <a:srgbClr val="C00000"/>
                  </a:solidFill>
                  <a:latin typeface="华文细黑" panose="02010600040101010101" pitchFamily="2" charset="-122"/>
                  <a:ea typeface="华文细黑" panose="02010600040101010101" pitchFamily="2" charset="-122"/>
                </a:rPr>
                <a:t>勾号</a:t>
              </a:r>
              <a:r>
                <a:rPr lang="zh-CN" altLang="en-US" sz="2000" b="1" dirty="0" smtClean="0">
                  <a:latin typeface="华文细黑" panose="02010600040101010101" pitchFamily="2" charset="-122"/>
                  <a:ea typeface="华文细黑" panose="02010600040101010101" pitchFamily="2" charset="-122"/>
                </a:rPr>
                <a:t>；一瞬间；嘀嗒声</a:t>
              </a:r>
              <a:endParaRPr lang="en-US" altLang="zh-CN" sz="2000" b="1" dirty="0" smtClean="0">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u"/>
              </a:pPr>
              <a:r>
                <a:rPr lang="en-US" altLang="zh-CN" sz="2000" b="1" dirty="0" smtClean="0">
                  <a:latin typeface="华文细黑" panose="02010600040101010101" pitchFamily="2" charset="-122"/>
                  <a:ea typeface="华文细黑" panose="02010600040101010101" pitchFamily="2" charset="-122"/>
                </a:rPr>
                <a:t>v.</a:t>
              </a:r>
              <a:r>
                <a:rPr lang="zh-CN" altLang="en-US" sz="2000" b="1" dirty="0" smtClean="0">
                  <a:latin typeface="华文细黑" panose="02010600040101010101" pitchFamily="2" charset="-122"/>
                  <a:ea typeface="华文细黑" panose="02010600040101010101" pitchFamily="2" charset="-122"/>
                </a:rPr>
                <a:t>  发出嘀嗒声；在纸上打勾；</a:t>
              </a:r>
              <a:r>
                <a:rPr lang="zh-CN" altLang="en-US" sz="2000" b="1" dirty="0" smtClean="0">
                  <a:solidFill>
                    <a:srgbClr val="C00000"/>
                  </a:solidFill>
                  <a:latin typeface="华文细黑" panose="02010600040101010101" pitchFamily="2" charset="-122"/>
                  <a:ea typeface="华文细黑" panose="02010600040101010101" pitchFamily="2" charset="-122"/>
                </a:rPr>
                <a:t>做出</a:t>
              </a:r>
              <a:r>
                <a:rPr lang="en-US" altLang="zh-CN" sz="2000" b="1" dirty="0" smtClean="0">
                  <a:solidFill>
                    <a:srgbClr val="C00000"/>
                  </a:solidFill>
                  <a:latin typeface="华文细黑" panose="02010600040101010101" pitchFamily="2" charset="-122"/>
                  <a:ea typeface="华文细黑" panose="02010600040101010101" pitchFamily="2" charset="-122"/>
                </a:rPr>
                <a:t>…</a:t>
              </a:r>
              <a:r>
                <a:rPr lang="zh-CN" altLang="en-US" sz="2000" b="1" dirty="0" smtClean="0">
                  <a:solidFill>
                    <a:srgbClr val="C00000"/>
                  </a:solidFill>
                  <a:latin typeface="华文细黑" panose="02010600040101010101" pitchFamily="2" charset="-122"/>
                  <a:ea typeface="华文细黑" panose="02010600040101010101" pitchFamily="2" charset="-122"/>
                </a:rPr>
                <a:t>举动</a:t>
              </a:r>
              <a:endParaRPr lang="zh-CN" altLang="en-US" sz="2000" b="1" dirty="0">
                <a:solidFill>
                  <a:srgbClr val="C00000"/>
                </a:solidFill>
              </a:endParaRPr>
            </a:p>
          </p:txBody>
        </p:sp>
        <p:sp>
          <p:nvSpPr>
            <p:cNvPr id="20" name="矩形 19"/>
            <p:cNvSpPr/>
            <p:nvPr/>
          </p:nvSpPr>
          <p:spPr>
            <a:xfrm>
              <a:off x="2205128" y="859516"/>
              <a:ext cx="556563" cy="369332"/>
            </a:xfrm>
            <a:prstGeom prst="rect">
              <a:avLst/>
            </a:prstGeom>
          </p:spPr>
          <p:txBody>
            <a:bodyPr wrap="none">
              <a:spAutoFit/>
            </a:bodyPr>
            <a:lstStyle/>
            <a:p>
              <a:r>
                <a:rPr lang="en-US" altLang="zh-CN" b="1" dirty="0" smtClean="0">
                  <a:solidFill>
                    <a:srgbClr val="CB7D40"/>
                  </a:solidFill>
                  <a:latin typeface="华文细黑" panose="02010600040101010101" pitchFamily="2" charset="-122"/>
                  <a:ea typeface="华文细黑" panose="02010600040101010101" pitchFamily="2" charset="-122"/>
                </a:rPr>
                <a:t>tick</a:t>
              </a:r>
              <a:endParaRPr lang="zh-CN" altLang="en-US" b="1" dirty="0">
                <a:solidFill>
                  <a:srgbClr val="CB7D40"/>
                </a:solidFill>
              </a:endParaRPr>
            </a:p>
          </p:txBody>
        </p:sp>
      </p:gr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文本框 41"/>
          <p:cNvSpPr txBox="1"/>
          <p:nvPr/>
        </p:nvSpPr>
        <p:spPr>
          <a:xfrm>
            <a:off x="698817" y="404551"/>
            <a:ext cx="2492990" cy="461665"/>
          </a:xfrm>
          <a:prstGeom prst="rect">
            <a:avLst/>
          </a:prstGeom>
          <a:noFill/>
        </p:spPr>
        <p:txBody>
          <a:bodyPr wrap="none" rtlCol="0">
            <a:spAutoFit/>
          </a:bodyPr>
          <a:lstStyle/>
          <a:p>
            <a:r>
              <a:rPr lang="en-US" altLang="zh-CN" sz="2400" dirty="0" smtClean="0">
                <a:latin typeface="黑体" panose="02010609060101010101" pitchFamily="49" charset="-122"/>
                <a:ea typeface="黑体" panose="02010609060101010101" pitchFamily="49" charset="-122"/>
              </a:rPr>
              <a:t>Language</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Points</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6863938" y="1585665"/>
            <a:ext cx="5035136" cy="3046988"/>
          </a:xfrm>
          <a:prstGeom prst="rect">
            <a:avLst/>
          </a:prstGeom>
          <a:noFill/>
        </p:spPr>
        <p:txBody>
          <a:bodyPr wrap="square" rtlCol="0">
            <a:spAutoFit/>
          </a:bodyPr>
          <a:lstStyle/>
          <a:p>
            <a:r>
              <a:rPr lang="en-US" altLang="zh-CN" sz="2400" dirty="0" smtClean="0"/>
              <a:t>1.His </a:t>
            </a:r>
            <a:r>
              <a:rPr lang="en-US" altLang="zh-CN" sz="2400" dirty="0"/>
              <a:t>exercise books were full of well deserved red </a:t>
            </a:r>
            <a:r>
              <a:rPr lang="en-US" altLang="zh-CN" sz="2400" dirty="0">
                <a:solidFill>
                  <a:srgbClr val="C00000"/>
                </a:solidFill>
              </a:rPr>
              <a:t>ticks </a:t>
            </a:r>
            <a:endParaRPr lang="en-US" altLang="zh-CN" sz="2400" dirty="0" smtClean="0">
              <a:solidFill>
                <a:srgbClr val="C00000"/>
              </a:solidFill>
            </a:endParaRPr>
          </a:p>
          <a:p>
            <a:r>
              <a:rPr kumimoji="1" lang="en-US" altLang="zh-CN" sz="2400" dirty="0" smtClean="0"/>
              <a:t>2.</a:t>
            </a:r>
            <a:r>
              <a:rPr lang="en-US" altLang="zh-CN" sz="2400" dirty="0"/>
              <a:t> He wanted to find out what made them </a:t>
            </a:r>
            <a:r>
              <a:rPr lang="en-US" altLang="zh-CN" sz="2400" dirty="0">
                <a:solidFill>
                  <a:srgbClr val="C00000"/>
                </a:solidFill>
              </a:rPr>
              <a:t>tick  </a:t>
            </a:r>
            <a:endParaRPr lang="en-US" altLang="zh-CN" sz="2400" dirty="0">
              <a:solidFill>
                <a:srgbClr val="C00000"/>
              </a:solidFill>
            </a:endParaRPr>
          </a:p>
          <a:p>
            <a:r>
              <a:rPr lang="zh-CN" altLang="en-US" dirty="0">
                <a:solidFill>
                  <a:schemeClr val="accent6">
                    <a:lumMod val="75000"/>
                  </a:schemeClr>
                </a:solidFill>
              </a:rPr>
              <a:t>他想搞清楚他们为什么会那样</a:t>
            </a:r>
            <a:r>
              <a:rPr lang="zh-CN" altLang="en-US" sz="2400" dirty="0" smtClean="0"/>
              <a:t>。</a:t>
            </a:r>
            <a:endParaRPr lang="en-US" altLang="zh-CN" sz="2400" dirty="0" smtClean="0"/>
          </a:p>
          <a:p>
            <a:endParaRPr kumimoji="1" lang="en-US" altLang="zh-CN" sz="2400" dirty="0"/>
          </a:p>
          <a:p>
            <a:endParaRPr kumimoji="1" lang="en-US" altLang="zh-CN" sz="2400" dirty="0" smtClean="0"/>
          </a:p>
          <a:p>
            <a:r>
              <a:rPr kumimoji="1" lang="en-US" altLang="zh-CN" sz="2400" dirty="0" smtClean="0"/>
              <a:t>1.</a:t>
            </a:r>
            <a:r>
              <a:rPr lang="en-US" altLang="zh-CN" sz="2400" dirty="0"/>
              <a:t> </a:t>
            </a:r>
            <a:r>
              <a:rPr lang="en-US" altLang="zh-CN" sz="2400" dirty="0">
                <a:solidFill>
                  <a:schemeClr val="accent5">
                    <a:lumMod val="75000"/>
                  </a:schemeClr>
                </a:solidFill>
              </a:rPr>
              <a:t> </a:t>
            </a:r>
            <a:r>
              <a:rPr lang="en-US" altLang="zh-CN" sz="2400" dirty="0" smtClean="0">
                <a:solidFill>
                  <a:schemeClr val="accent5">
                    <a:lumMod val="75000"/>
                  </a:schemeClr>
                </a:solidFill>
              </a:rPr>
              <a:t>This</a:t>
            </a:r>
            <a:r>
              <a:rPr lang="en-US" altLang="zh-CN" sz="2400" dirty="0">
                <a:solidFill>
                  <a:schemeClr val="accent5">
                    <a:lumMod val="75000"/>
                  </a:schemeClr>
                </a:solidFill>
              </a:rPr>
              <a:t> is</a:t>
            </a:r>
            <a:r>
              <a:rPr lang="en-US" altLang="zh-CN" sz="2400" dirty="0"/>
              <a:t> </a:t>
            </a:r>
            <a:r>
              <a:rPr lang="en-US" altLang="zh-CN" sz="2400" dirty="0">
                <a:solidFill>
                  <a:schemeClr val="accent5">
                    <a:lumMod val="75000"/>
                  </a:schemeClr>
                </a:solidFill>
              </a:rPr>
              <a:t>what</a:t>
            </a:r>
            <a:r>
              <a:rPr lang="en-US" altLang="zh-CN" sz="2400" dirty="0"/>
              <a:t> compassion</a:t>
            </a:r>
            <a:r>
              <a:rPr lang="en-US" altLang="zh-CN" sz="2400" dirty="0">
                <a:solidFill>
                  <a:schemeClr val="accent5">
                    <a:lumMod val="75000"/>
                  </a:schemeClr>
                </a:solidFill>
              </a:rPr>
              <a:t> is</a:t>
            </a:r>
            <a:r>
              <a:rPr lang="en-US" altLang="zh-CN" sz="2400" dirty="0"/>
              <a:t> all about.</a:t>
            </a:r>
            <a:endParaRPr kumimoji="1" lang="en-US" altLang="zh-C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5712872" y="449276"/>
            <a:ext cx="2709675" cy="2709675"/>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菱形 2"/>
          <p:cNvSpPr/>
          <p:nvPr/>
        </p:nvSpPr>
        <p:spPr>
          <a:xfrm>
            <a:off x="7542548" y="1885393"/>
            <a:ext cx="1992388" cy="1992388"/>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菱形 3"/>
          <p:cNvSpPr/>
          <p:nvPr/>
        </p:nvSpPr>
        <p:spPr>
          <a:xfrm>
            <a:off x="6820485" y="2975939"/>
            <a:ext cx="1247753" cy="1247753"/>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3070008" y="2527644"/>
            <a:ext cx="3360151" cy="707886"/>
          </a:xfrm>
          <a:prstGeom prst="rect">
            <a:avLst/>
          </a:prstGeom>
          <a:noFill/>
        </p:spPr>
        <p:txBody>
          <a:bodyPr wrap="none" rtlCol="0">
            <a:spAutoFit/>
          </a:bodyPr>
          <a:lstStyle/>
          <a:p>
            <a:r>
              <a:rPr lang="en-US" altLang="zh-CN" sz="4000" dirty="0" smtClean="0">
                <a:solidFill>
                  <a:srgbClr val="6F4D39"/>
                </a:solidFill>
                <a:effectLst>
                  <a:outerShdw blurRad="38100" dist="38100" dir="2700000" algn="tl">
                    <a:srgbClr val="000000">
                      <a:alpha val="43137"/>
                    </a:srgbClr>
                  </a:outerShdw>
                </a:effectLst>
                <a:latin typeface="Broadway" panose="04040905080B02020502" pitchFamily="82" charset="0"/>
              </a:rPr>
              <a:t>Thank you!</a:t>
            </a:r>
            <a:endParaRPr lang="zh-CN" altLang="en-US" sz="4000" dirty="0">
              <a:solidFill>
                <a:srgbClr val="6F4D39"/>
              </a:solidFill>
              <a:effectLst>
                <a:outerShdw blurRad="38100" dist="38100" dir="2700000" algn="tl">
                  <a:srgbClr val="000000">
                    <a:alpha val="43137"/>
                  </a:srgbClr>
                </a:outerShdw>
              </a:effectLst>
              <a:latin typeface="Broadway" panose="04040905080B02020502" pitchFamily="82" charset="0"/>
            </a:endParaRPr>
          </a:p>
        </p:txBody>
      </p:sp>
      <p:grpSp>
        <p:nvGrpSpPr>
          <p:cNvPr id="6" name="组合 5"/>
          <p:cNvGrpSpPr/>
          <p:nvPr/>
        </p:nvGrpSpPr>
        <p:grpSpPr>
          <a:xfrm>
            <a:off x="3070008" y="6071439"/>
            <a:ext cx="6051983" cy="472753"/>
            <a:chOff x="2218037" y="6272597"/>
            <a:chExt cx="2734179" cy="213582"/>
          </a:xfrm>
          <a:effectLst>
            <a:outerShdw blurRad="50800" dist="38100" dir="2700000" algn="tl" rotWithShape="0">
              <a:prstClr val="black">
                <a:alpha val="40000"/>
              </a:prstClr>
            </a:outerShdw>
          </a:effectLst>
        </p:grpSpPr>
        <p:grpSp>
          <p:nvGrpSpPr>
            <p:cNvPr id="7" name="组合 6"/>
            <p:cNvGrpSpPr/>
            <p:nvPr/>
          </p:nvGrpSpPr>
          <p:grpSpPr>
            <a:xfrm flipV="1">
              <a:off x="2218037" y="6272597"/>
              <a:ext cx="1341734" cy="213582"/>
              <a:chOff x="2218037" y="5369771"/>
              <a:chExt cx="5671594" cy="902826"/>
            </a:xfrm>
          </p:grpSpPr>
          <p:sp>
            <p:nvSpPr>
              <p:cNvPr id="14" name="矩形 1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3610482" y="6272597"/>
              <a:ext cx="1341734" cy="213582"/>
              <a:chOff x="2218037" y="5369771"/>
              <a:chExt cx="5671594" cy="902826"/>
            </a:xfrm>
          </p:grpSpPr>
          <p:sp>
            <p:nvSpPr>
              <p:cNvPr id="9" name="矩形 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FDFDFD"/>
            </a:gs>
            <a:gs pos="100000">
              <a:schemeClr val="bg1">
                <a:lumMod val="95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4" name="组合 3"/>
          <p:cNvGrpSpPr/>
          <p:nvPr/>
        </p:nvGrpSpPr>
        <p:grpSpPr>
          <a:xfrm>
            <a:off x="766763" y="1808278"/>
            <a:ext cx="5995750" cy="3857025"/>
            <a:chOff x="1968283" y="808132"/>
            <a:chExt cx="3119085" cy="2006486"/>
          </a:xfrm>
        </p:grpSpPr>
        <p:sp>
          <p:nvSpPr>
            <p:cNvPr id="5" name="矩形 4"/>
            <p:cNvSpPr/>
            <p:nvPr/>
          </p:nvSpPr>
          <p:spPr>
            <a:xfrm rot="2656728">
              <a:off x="2916744" y="1773523"/>
              <a:ext cx="2170624" cy="1041095"/>
            </a:xfrm>
            <a:prstGeom prst="rect">
              <a:avLst/>
            </a:prstGeom>
            <a:gradFill flip="none" rotWithShape="1">
              <a:gsLst>
                <a:gs pos="0">
                  <a:srgbClr val="FDFDFD">
                    <a:alpha val="6000"/>
                  </a:srgbClr>
                </a:gs>
                <a:gs pos="100000">
                  <a:srgbClr val="D7DBDC"/>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968283" y="808132"/>
              <a:ext cx="1499223" cy="1348030"/>
              <a:chOff x="2525103" y="467671"/>
              <a:chExt cx="2203995" cy="1981727"/>
            </a:xfrm>
          </p:grpSpPr>
          <p:grpSp>
            <p:nvGrpSpPr>
              <p:cNvPr id="7" name="组合 6"/>
              <p:cNvGrpSpPr/>
              <p:nvPr/>
            </p:nvGrpSpPr>
            <p:grpSpPr>
              <a:xfrm>
                <a:off x="2525103" y="467671"/>
                <a:ext cx="730654" cy="730654"/>
                <a:chOff x="2544981" y="467671"/>
                <a:chExt cx="730654" cy="730654"/>
              </a:xfrm>
            </p:grpSpPr>
            <p:sp>
              <p:nvSpPr>
                <p:cNvPr id="23" name="任意多边形 22"/>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8900000">
                <a:off x="2920247" y="618994"/>
                <a:ext cx="730654" cy="730654"/>
                <a:chOff x="2544981" y="467671"/>
                <a:chExt cx="730654" cy="730654"/>
              </a:xfrm>
            </p:grpSpPr>
            <p:sp>
              <p:nvSpPr>
                <p:cNvPr id="21" name="任意多边形 20"/>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3500000">
                <a:off x="3457473" y="1149242"/>
                <a:ext cx="730654" cy="730654"/>
                <a:chOff x="2544981" y="467671"/>
                <a:chExt cx="730654" cy="730654"/>
              </a:xfrm>
            </p:grpSpPr>
            <p:sp>
              <p:nvSpPr>
                <p:cNvPr id="19" name="任意多边形 18"/>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2700000">
                <a:off x="3458171" y="1172778"/>
                <a:ext cx="730654" cy="730654"/>
                <a:chOff x="2544981" y="467671"/>
                <a:chExt cx="730654" cy="730654"/>
              </a:xfrm>
            </p:grpSpPr>
            <p:sp>
              <p:nvSpPr>
                <p:cNvPr id="17" name="任意多边形 16"/>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2700000">
                <a:off x="3992510" y="624829"/>
                <a:ext cx="730654" cy="730654"/>
                <a:chOff x="2544981" y="467671"/>
                <a:chExt cx="730654" cy="730654"/>
              </a:xfrm>
            </p:grpSpPr>
            <p:sp>
              <p:nvSpPr>
                <p:cNvPr id="15" name="任意多边形 1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8100000">
                <a:off x="3984389" y="1704690"/>
                <a:ext cx="744709" cy="744708"/>
                <a:chOff x="2544981" y="453616"/>
                <a:chExt cx="744709" cy="744708"/>
              </a:xfrm>
            </p:grpSpPr>
            <p:sp>
              <p:nvSpPr>
                <p:cNvPr id="13" name="任意多边形 12"/>
                <p:cNvSpPr/>
                <p:nvPr/>
              </p:nvSpPr>
              <p:spPr>
                <a:xfrm flipH="1">
                  <a:off x="2924363" y="453616"/>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43" name="组合 42"/>
          <p:cNvGrpSpPr/>
          <p:nvPr/>
        </p:nvGrpSpPr>
        <p:grpSpPr>
          <a:xfrm>
            <a:off x="5480430" y="1562107"/>
            <a:ext cx="1037979" cy="3739597"/>
            <a:chOff x="5480430" y="1562107"/>
            <a:chExt cx="1037979" cy="3739597"/>
          </a:xfrm>
        </p:grpSpPr>
        <p:sp>
          <p:nvSpPr>
            <p:cNvPr id="25" name="菱形 24"/>
            <p:cNvSpPr/>
            <p:nvPr/>
          </p:nvSpPr>
          <p:spPr>
            <a:xfrm>
              <a:off x="5480430" y="1562107"/>
              <a:ext cx="1037979" cy="1037979"/>
            </a:xfrm>
            <a:prstGeom prst="diamond">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26" name="菱形 25"/>
            <p:cNvSpPr/>
            <p:nvPr/>
          </p:nvSpPr>
          <p:spPr>
            <a:xfrm>
              <a:off x="5480430" y="2912916"/>
              <a:ext cx="1037979" cy="1037979"/>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27" name="菱形 26"/>
            <p:cNvSpPr/>
            <p:nvPr/>
          </p:nvSpPr>
          <p:spPr>
            <a:xfrm>
              <a:off x="5480430" y="4263725"/>
              <a:ext cx="1037979" cy="1037979"/>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grpSp>
      <p:grpSp>
        <p:nvGrpSpPr>
          <p:cNvPr id="36" name="组合 35"/>
          <p:cNvGrpSpPr/>
          <p:nvPr/>
        </p:nvGrpSpPr>
        <p:grpSpPr>
          <a:xfrm>
            <a:off x="6738730" y="1729409"/>
            <a:ext cx="3935896" cy="795416"/>
            <a:chOff x="6738730" y="1729409"/>
            <a:chExt cx="3935896" cy="795416"/>
          </a:xfrm>
        </p:grpSpPr>
        <p:sp>
          <p:nvSpPr>
            <p:cNvPr id="29" name="矩形 28"/>
            <p:cNvSpPr/>
            <p:nvPr/>
          </p:nvSpPr>
          <p:spPr>
            <a:xfrm>
              <a:off x="6738730" y="1729409"/>
              <a:ext cx="3935896" cy="795416"/>
            </a:xfrm>
            <a:prstGeom prst="rect">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5" name="文本框 34"/>
            <p:cNvSpPr txBox="1"/>
            <p:nvPr/>
          </p:nvSpPr>
          <p:spPr>
            <a:xfrm>
              <a:off x="6971048" y="1887937"/>
              <a:ext cx="2465740" cy="461665"/>
            </a:xfrm>
            <a:prstGeom prst="rect">
              <a:avLst/>
            </a:prstGeom>
            <a:noFill/>
          </p:spPr>
          <p:txBody>
            <a:bodyPr wrap="none" rtlCol="0">
              <a:spAutoFit/>
            </a:bodyPr>
            <a:lstStyle/>
            <a:p>
              <a:r>
                <a:rPr lang="en-US" altLang="zh-CN" sz="2400" dirty="0" err="1" smtClean="0">
                  <a:solidFill>
                    <a:schemeClr val="bg1"/>
                  </a:solidFill>
                  <a:latin typeface="华文细黑" panose="02010600040101010101" pitchFamily="2" charset="-122"/>
                  <a:ea typeface="华文细黑" panose="02010600040101010101" pitchFamily="2" charset="-122"/>
                </a:rPr>
                <a:t>cutural</a:t>
              </a:r>
              <a:r>
                <a:rPr lang="zh-CN" altLang="en-US" sz="2400" dirty="0" smtClean="0">
                  <a:solidFill>
                    <a:schemeClr val="bg1"/>
                  </a:solidFill>
                  <a:latin typeface="华文细黑" panose="02010600040101010101" pitchFamily="2" charset="-122"/>
                  <a:ea typeface="华文细黑" panose="02010600040101010101" pitchFamily="2" charset="-122"/>
                </a:rPr>
                <a:t>    </a:t>
              </a:r>
              <a:r>
                <a:rPr lang="en-US" altLang="zh-CN" sz="2400" dirty="0" smtClean="0">
                  <a:solidFill>
                    <a:schemeClr val="bg1"/>
                  </a:solidFill>
                  <a:latin typeface="华文细黑" panose="02010600040101010101" pitchFamily="2" charset="-122"/>
                  <a:ea typeface="华文细黑" panose="02010600040101010101" pitchFamily="2" charset="-122"/>
                </a:rPr>
                <a:t>history</a:t>
              </a:r>
              <a:endParaRPr lang="zh-CN" altLang="en-US" sz="2400" dirty="0">
                <a:solidFill>
                  <a:schemeClr val="bg1"/>
                </a:solidFill>
                <a:latin typeface="华文细黑" panose="02010600040101010101" pitchFamily="2" charset="-122"/>
                <a:ea typeface="华文细黑" panose="02010600040101010101" pitchFamily="2" charset="-122"/>
              </a:endParaRPr>
            </a:p>
          </p:txBody>
        </p:sp>
      </p:grpSp>
      <p:sp>
        <p:nvSpPr>
          <p:cNvPr id="38" name="矩形 37"/>
          <p:cNvSpPr/>
          <p:nvPr/>
        </p:nvSpPr>
        <p:spPr>
          <a:xfrm>
            <a:off x="6738730" y="3088120"/>
            <a:ext cx="3935896" cy="795416"/>
          </a:xfrm>
          <a:prstGeom prst="rect">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elegant buildings</a:t>
            </a:r>
            <a:endParaRPr lang="zh-CN" altLang="en-US" sz="2400" dirty="0">
              <a:latin typeface="华文细黑" panose="02010600040101010101" pitchFamily="2" charset="-122"/>
              <a:ea typeface="华文细黑" panose="02010600040101010101" pitchFamily="2" charset="-122"/>
            </a:endParaRPr>
          </a:p>
        </p:txBody>
      </p:sp>
      <p:grpSp>
        <p:nvGrpSpPr>
          <p:cNvPr id="40" name="组合 39"/>
          <p:cNvGrpSpPr/>
          <p:nvPr/>
        </p:nvGrpSpPr>
        <p:grpSpPr>
          <a:xfrm>
            <a:off x="6738730" y="4385006"/>
            <a:ext cx="3935896" cy="795416"/>
            <a:chOff x="6738730" y="1729409"/>
            <a:chExt cx="3935896" cy="795416"/>
          </a:xfrm>
          <a:solidFill>
            <a:srgbClr val="6F8683"/>
          </a:solidFill>
        </p:grpSpPr>
        <p:sp>
          <p:nvSpPr>
            <p:cNvPr id="41" name="矩形 40"/>
            <p:cNvSpPr/>
            <p:nvPr/>
          </p:nvSpPr>
          <p:spPr>
            <a:xfrm>
              <a:off x="6738730" y="1729409"/>
              <a:ext cx="3935896" cy="795416"/>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2" name="文本框 41"/>
            <p:cNvSpPr txBox="1"/>
            <p:nvPr/>
          </p:nvSpPr>
          <p:spPr>
            <a:xfrm>
              <a:off x="6971048" y="1887937"/>
              <a:ext cx="3227165" cy="461665"/>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en-US" altLang="zh-CN" dirty="0" smtClean="0"/>
                <a:t>    street  entertainers</a:t>
              </a:r>
              <a:endParaRPr lang="zh-CN" altLang="en-US" dirty="0"/>
            </a:p>
          </p:txBody>
        </p:sp>
      </p:grpSp>
      <p:sp>
        <p:nvSpPr>
          <p:cNvPr id="2" name="文本框 1"/>
          <p:cNvSpPr txBox="1"/>
          <p:nvPr/>
        </p:nvSpPr>
        <p:spPr>
          <a:xfrm>
            <a:off x="1244462" y="289932"/>
            <a:ext cx="9583372" cy="830997"/>
          </a:xfrm>
          <a:prstGeom prst="rect">
            <a:avLst/>
          </a:prstGeom>
          <a:noFill/>
        </p:spPr>
        <p:txBody>
          <a:bodyPr wrap="square" rtlCol="0">
            <a:spAutoFit/>
          </a:bodyPr>
          <a:lstStyle/>
          <a:p>
            <a:r>
              <a:rPr kumimoji="1" lang="en-US" altLang="zh-CN" sz="2400" dirty="0" smtClean="0"/>
              <a:t>According to the author</a:t>
            </a:r>
            <a:r>
              <a:rPr kumimoji="1" lang="zh-CN" altLang="en-US" sz="2400" dirty="0" smtClean="0"/>
              <a:t>，</a:t>
            </a:r>
            <a:r>
              <a:rPr kumimoji="1" lang="en-US" altLang="zh-CN" sz="2400" dirty="0" smtClean="0"/>
              <a:t>the attraction of  </a:t>
            </a:r>
            <a:r>
              <a:rPr kumimoji="1" lang="en-US" altLang="zh-CN" sz="2400" dirty="0" err="1" smtClean="0"/>
              <a:t>St.Petersburg</a:t>
            </a:r>
            <a:r>
              <a:rPr kumimoji="1" lang="en-US" altLang="zh-CN" sz="2400" dirty="0" smtClean="0"/>
              <a:t> to  tourists is mainly its</a:t>
            </a:r>
            <a:r>
              <a:rPr kumimoji="1" lang="zh-CN" altLang="en-US" sz="2400" dirty="0" smtClean="0"/>
              <a:t>（）</a:t>
            </a:r>
            <a:endParaRPr kumimoji="1"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766763" y="1721591"/>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450166" y="182880"/>
            <a:ext cx="2968283" cy="523220"/>
          </a:xfrm>
          <a:prstGeom prst="rect">
            <a:avLst/>
          </a:prstGeom>
          <a:noFill/>
        </p:spPr>
        <p:txBody>
          <a:bodyPr wrap="square" rtlCol="0">
            <a:spAutoFit/>
          </a:bodyPr>
          <a:lstStyle/>
          <a:p>
            <a:r>
              <a:rPr kumimoji="1" lang="en-US" altLang="zh-CN" sz="2800" dirty="0" smtClean="0"/>
              <a:t>Language Point</a:t>
            </a:r>
            <a:endParaRPr kumimoji="1" lang="zh-CN" altLang="en-US" sz="2800" dirty="0"/>
          </a:p>
        </p:txBody>
      </p:sp>
      <p:sp>
        <p:nvSpPr>
          <p:cNvPr id="7" name="文本框 6"/>
          <p:cNvSpPr txBox="1"/>
          <p:nvPr/>
        </p:nvSpPr>
        <p:spPr>
          <a:xfrm>
            <a:off x="2093947" y="1610124"/>
            <a:ext cx="7429880" cy="769441"/>
          </a:xfrm>
          <a:prstGeom prst="rect">
            <a:avLst/>
          </a:prstGeom>
          <a:noFill/>
        </p:spPr>
        <p:txBody>
          <a:bodyPr wrap="square" rtlCol="0">
            <a:spAutoFit/>
          </a:bodyPr>
          <a:lstStyle/>
          <a:p>
            <a:r>
              <a:rPr kumimoji="1" lang="zh-CN" altLang="en-US" dirty="0"/>
              <a:t> </a:t>
            </a:r>
            <a:r>
              <a:rPr kumimoji="1" lang="en-US" altLang="zh-CN" sz="4400" dirty="0" smtClean="0"/>
              <a:t>give way to</a:t>
            </a:r>
            <a:r>
              <a:rPr kumimoji="1" lang="zh-CN" altLang="en-US" sz="4400" dirty="0" smtClean="0"/>
              <a:t>（</a:t>
            </a:r>
            <a:r>
              <a:rPr kumimoji="1" lang="en-US" altLang="zh-CN" sz="2800" dirty="0" smtClean="0"/>
              <a:t>yield</a:t>
            </a:r>
            <a:r>
              <a:rPr kumimoji="1" lang="zh-CN" altLang="en-US" sz="2800" dirty="0" smtClean="0"/>
              <a:t> </a:t>
            </a:r>
            <a:r>
              <a:rPr kumimoji="1" lang="en-US" altLang="zh-CN" sz="2800" dirty="0" smtClean="0"/>
              <a:t>to</a:t>
            </a:r>
            <a:r>
              <a:rPr kumimoji="1" lang="zh-CN" altLang="en-US" sz="2800" dirty="0" smtClean="0"/>
              <a:t>；</a:t>
            </a:r>
            <a:r>
              <a:rPr kumimoji="1" lang="en-US" altLang="zh-CN" sz="2800" dirty="0" smtClean="0"/>
              <a:t>become</a:t>
            </a:r>
            <a:r>
              <a:rPr kumimoji="1" lang="zh-CN" altLang="en-US" sz="2800" dirty="0" smtClean="0"/>
              <a:t> </a:t>
            </a:r>
            <a:r>
              <a:rPr kumimoji="1" lang="en-US" altLang="zh-CN" sz="2800" dirty="0" smtClean="0"/>
              <a:t>loosened</a:t>
            </a:r>
            <a:r>
              <a:rPr kumimoji="1" lang="zh-CN" altLang="en-US" sz="4400" dirty="0" smtClean="0"/>
              <a:t>）</a:t>
            </a:r>
            <a:endParaRPr kumimoji="1" lang="zh-CN" altLang="en-US" sz="4400" dirty="0"/>
          </a:p>
        </p:txBody>
      </p:sp>
      <p:sp>
        <p:nvSpPr>
          <p:cNvPr id="43" name="文本框 42"/>
          <p:cNvSpPr txBox="1"/>
          <p:nvPr/>
        </p:nvSpPr>
        <p:spPr>
          <a:xfrm>
            <a:off x="1072068" y="3235569"/>
            <a:ext cx="9225483" cy="1938992"/>
          </a:xfrm>
          <a:prstGeom prst="rect">
            <a:avLst/>
          </a:prstGeom>
          <a:noFill/>
        </p:spPr>
        <p:txBody>
          <a:bodyPr wrap="square" rtlCol="0">
            <a:spAutoFit/>
          </a:bodyPr>
          <a:lstStyle/>
          <a:p>
            <a:pPr marL="342900" indent="-342900">
              <a:buAutoNum type="arabicPeriod"/>
            </a:pPr>
            <a:r>
              <a:rPr kumimoji="1" lang="en-US" altLang="zh-CN" sz="2800" dirty="0" smtClean="0"/>
              <a:t>Decaying forces </a:t>
            </a:r>
            <a:r>
              <a:rPr kumimoji="1" lang="en-US" altLang="zh-CN" sz="2800" dirty="0" smtClean="0">
                <a:solidFill>
                  <a:srgbClr val="C00000"/>
                </a:solidFill>
              </a:rPr>
              <a:t>give way to </a:t>
            </a:r>
            <a:r>
              <a:rPr kumimoji="1" lang="en-US" altLang="zh-CN" sz="2800" dirty="0" smtClean="0"/>
              <a:t>new rising forces.</a:t>
            </a:r>
            <a:endParaRPr kumimoji="1" lang="en-US" altLang="zh-CN" sz="2800" dirty="0"/>
          </a:p>
          <a:p>
            <a:pPr marL="342900" indent="-342900">
              <a:buAutoNum type="arabicPeriod"/>
            </a:pPr>
            <a:endParaRPr kumimoji="1" lang="en-US" altLang="zh-CN" dirty="0" smtClean="0"/>
          </a:p>
          <a:p>
            <a:pPr marL="342900" indent="-342900">
              <a:buAutoNum type="arabicPeriod"/>
            </a:pPr>
            <a:endParaRPr kumimoji="1" lang="en-US" altLang="zh-CN" dirty="0"/>
          </a:p>
          <a:p>
            <a:pPr marL="342900" indent="-342900">
              <a:buAutoNum type="arabicPeriod"/>
            </a:pPr>
            <a:r>
              <a:rPr kumimoji="1" lang="en-US" altLang="zh-CN" sz="2800" dirty="0" smtClean="0"/>
              <a:t>Your argue with </a:t>
            </a:r>
            <a:r>
              <a:rPr kumimoji="1" lang="en-US" altLang="zh-CN" sz="2800" dirty="0" err="1" smtClean="0"/>
              <a:t>yourslef</a:t>
            </a:r>
            <a:r>
              <a:rPr kumimoji="1" lang="en-US" altLang="zh-CN" sz="2800" dirty="0" smtClean="0"/>
              <a:t> , and your </a:t>
            </a:r>
            <a:r>
              <a:rPr kumimoji="1" lang="en-US" altLang="zh-CN" sz="2800" dirty="0" err="1" smtClean="0"/>
              <a:t>manditation</a:t>
            </a:r>
            <a:r>
              <a:rPr kumimoji="1" lang="en-US" altLang="zh-CN" sz="2800" dirty="0" smtClean="0"/>
              <a:t> has to </a:t>
            </a:r>
            <a:r>
              <a:rPr kumimoji="1" lang="en-US" altLang="zh-CN" sz="2800" dirty="0" smtClean="0">
                <a:solidFill>
                  <a:srgbClr val="C00000"/>
                </a:solidFill>
              </a:rPr>
              <a:t>give way to </a:t>
            </a:r>
            <a:r>
              <a:rPr kumimoji="1" lang="en-US" altLang="zh-CN" sz="2800" dirty="0" smtClean="0"/>
              <a:t>your preconceived ideas.</a:t>
            </a:r>
            <a:endParaRPr kumimoji="1" lang="en-US" altLang="zh-CN"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766763" y="1721591"/>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450166" y="182880"/>
            <a:ext cx="2968283" cy="523220"/>
          </a:xfrm>
          <a:prstGeom prst="rect">
            <a:avLst/>
          </a:prstGeom>
          <a:noFill/>
        </p:spPr>
        <p:txBody>
          <a:bodyPr wrap="square" rtlCol="0">
            <a:spAutoFit/>
          </a:bodyPr>
          <a:lstStyle/>
          <a:p>
            <a:r>
              <a:rPr kumimoji="1" lang="en-US" altLang="zh-CN" sz="2800" dirty="0" smtClean="0"/>
              <a:t>Language Point</a:t>
            </a:r>
            <a:endParaRPr kumimoji="1" lang="zh-CN" altLang="en-US" sz="2800" dirty="0"/>
          </a:p>
        </p:txBody>
      </p:sp>
      <p:sp>
        <p:nvSpPr>
          <p:cNvPr id="7" name="文本框 6"/>
          <p:cNvSpPr txBox="1"/>
          <p:nvPr/>
        </p:nvSpPr>
        <p:spPr>
          <a:xfrm>
            <a:off x="2093947" y="1610124"/>
            <a:ext cx="7429880" cy="1877437"/>
          </a:xfrm>
          <a:prstGeom prst="rect">
            <a:avLst/>
          </a:prstGeom>
          <a:noFill/>
        </p:spPr>
        <p:txBody>
          <a:bodyPr wrap="square" rtlCol="0">
            <a:spAutoFit/>
          </a:bodyPr>
          <a:lstStyle/>
          <a:p>
            <a:r>
              <a:rPr kumimoji="1" lang="en-US" altLang="zh-CN" sz="4400" dirty="0" smtClean="0"/>
              <a:t>Stretch</a:t>
            </a:r>
            <a:endParaRPr kumimoji="1" lang="en-US" altLang="zh-CN" sz="4400" dirty="0" smtClean="0"/>
          </a:p>
          <a:p>
            <a:r>
              <a:rPr kumimoji="1" lang="zh-CN" altLang="en-US" sz="4400" dirty="0"/>
              <a:t> </a:t>
            </a:r>
            <a:r>
              <a:rPr kumimoji="1" lang="zh-CN" altLang="en-US" sz="4400" dirty="0" smtClean="0"/>
              <a:t>   </a:t>
            </a:r>
            <a:r>
              <a:rPr kumimoji="1" lang="en-US" altLang="zh-CN" sz="2800" dirty="0" smtClean="0"/>
              <a:t>to</a:t>
            </a:r>
            <a:r>
              <a:rPr kumimoji="1" lang="zh-CN" altLang="en-US" sz="2800" dirty="0" smtClean="0"/>
              <a:t> </a:t>
            </a:r>
            <a:r>
              <a:rPr kumimoji="1" lang="en-US" altLang="zh-CN" sz="2800" dirty="0" smtClean="0"/>
              <a:t>spread</a:t>
            </a:r>
            <a:r>
              <a:rPr kumimoji="1" lang="zh-CN" altLang="en-US" sz="2800" dirty="0" smtClean="0"/>
              <a:t> </a:t>
            </a:r>
            <a:r>
              <a:rPr kumimoji="1" lang="en-US" altLang="zh-CN" sz="2800" dirty="0" smtClean="0"/>
              <a:t>over</a:t>
            </a:r>
            <a:r>
              <a:rPr kumimoji="1" lang="zh-CN" altLang="en-US" sz="2800" dirty="0" smtClean="0"/>
              <a:t> </a:t>
            </a:r>
            <a:r>
              <a:rPr kumimoji="1" lang="en-US" altLang="zh-CN" sz="2800" dirty="0" smtClean="0"/>
              <a:t>a</a:t>
            </a:r>
            <a:r>
              <a:rPr kumimoji="1" lang="zh-CN" altLang="en-US" sz="2800" dirty="0" smtClean="0"/>
              <a:t> </a:t>
            </a:r>
            <a:r>
              <a:rPr kumimoji="1" lang="en-US" altLang="zh-CN" sz="2800" dirty="0" smtClean="0"/>
              <a:t>large</a:t>
            </a:r>
            <a:r>
              <a:rPr kumimoji="1" lang="zh-CN" altLang="en-US" sz="2800" dirty="0" smtClean="0"/>
              <a:t> </a:t>
            </a:r>
            <a:r>
              <a:rPr kumimoji="1" lang="en-US" altLang="zh-CN" sz="2800" dirty="0" smtClean="0"/>
              <a:t>area</a:t>
            </a:r>
            <a:r>
              <a:rPr kumimoji="1" lang="zh-CN" altLang="en-US" sz="2800" dirty="0" smtClean="0"/>
              <a:t> </a:t>
            </a:r>
            <a:r>
              <a:rPr kumimoji="1" lang="en-US" altLang="zh-CN" sz="2800" dirty="0" smtClean="0"/>
              <a:t>or</a:t>
            </a:r>
            <a:r>
              <a:rPr kumimoji="1" lang="zh-CN" altLang="en-US" sz="2800" dirty="0" smtClean="0"/>
              <a:t> </a:t>
            </a:r>
            <a:r>
              <a:rPr kumimoji="1" lang="en-US" altLang="zh-CN" sz="2800" dirty="0" smtClean="0"/>
              <a:t>distance;</a:t>
            </a:r>
            <a:endParaRPr kumimoji="1" lang="en-US" altLang="zh-CN" sz="2800" dirty="0" smtClean="0"/>
          </a:p>
          <a:p>
            <a:r>
              <a:rPr kumimoji="1" lang="zh-CN" altLang="en-US" sz="2800" dirty="0"/>
              <a:t> </a:t>
            </a:r>
            <a:r>
              <a:rPr kumimoji="1" lang="zh-CN" altLang="en-US" sz="2800" dirty="0" smtClean="0"/>
              <a:t>  </a:t>
            </a:r>
            <a:r>
              <a:rPr kumimoji="1" lang="en-US" altLang="zh-CN" sz="2800" dirty="0" smtClean="0"/>
              <a:t>(cause</a:t>
            </a:r>
            <a:r>
              <a:rPr kumimoji="1" lang="zh-CN" altLang="en-US" sz="2800" dirty="0" smtClean="0"/>
              <a:t> </a:t>
            </a:r>
            <a:r>
              <a:rPr kumimoji="1" lang="en-US" altLang="zh-CN" sz="2800" dirty="0" smtClean="0"/>
              <a:t>to)become</a:t>
            </a:r>
            <a:r>
              <a:rPr kumimoji="1" lang="zh-CN" altLang="en-US" sz="2800" dirty="0" smtClean="0"/>
              <a:t> </a:t>
            </a:r>
            <a:r>
              <a:rPr kumimoji="1" lang="en-US" altLang="zh-CN" sz="2800" dirty="0" smtClean="0"/>
              <a:t>longer</a:t>
            </a:r>
            <a:r>
              <a:rPr kumimoji="1" lang="zh-CN" altLang="en-US" sz="2800" dirty="0" smtClean="0"/>
              <a:t> </a:t>
            </a:r>
            <a:r>
              <a:rPr kumimoji="1" lang="en-US" altLang="zh-CN" sz="2800" dirty="0" smtClean="0"/>
              <a:t>or</a:t>
            </a:r>
            <a:r>
              <a:rPr kumimoji="1" lang="zh-CN" altLang="en-US" sz="2800" dirty="0" smtClean="0"/>
              <a:t> </a:t>
            </a:r>
            <a:r>
              <a:rPr kumimoji="1" lang="en-US" altLang="zh-CN" sz="2800" dirty="0" smtClean="0"/>
              <a:t>wider.</a:t>
            </a:r>
            <a:endParaRPr kumimoji="1" lang="zh-CN" altLang="en-US" sz="4400" dirty="0"/>
          </a:p>
        </p:txBody>
      </p:sp>
      <p:sp>
        <p:nvSpPr>
          <p:cNvPr id="43" name="文本框 42"/>
          <p:cNvSpPr txBox="1"/>
          <p:nvPr/>
        </p:nvSpPr>
        <p:spPr>
          <a:xfrm>
            <a:off x="766763" y="4074326"/>
            <a:ext cx="9225483" cy="1569660"/>
          </a:xfrm>
          <a:prstGeom prst="rect">
            <a:avLst/>
          </a:prstGeom>
          <a:noFill/>
        </p:spPr>
        <p:txBody>
          <a:bodyPr wrap="square" rtlCol="0">
            <a:spAutoFit/>
          </a:bodyPr>
          <a:lstStyle/>
          <a:p>
            <a:pPr marL="342900" indent="-342900">
              <a:buAutoNum type="arabicPeriod"/>
            </a:pPr>
            <a:r>
              <a:rPr kumimoji="1" lang="zh-CN" altLang="en-US" sz="3200" dirty="0"/>
              <a:t> </a:t>
            </a:r>
            <a:r>
              <a:rPr kumimoji="1" lang="en-US" altLang="zh-CN" sz="3200" dirty="0" smtClean="0"/>
              <a:t>He yawned and </a:t>
            </a:r>
            <a:r>
              <a:rPr kumimoji="1" lang="en-US" altLang="zh-CN" sz="3200" dirty="0" smtClean="0">
                <a:solidFill>
                  <a:srgbClr val="C00000"/>
                </a:solidFill>
              </a:rPr>
              <a:t>stretched</a:t>
            </a:r>
            <a:r>
              <a:rPr kumimoji="1" lang="en-US" altLang="zh-CN" sz="3200" dirty="0" smtClean="0"/>
              <a:t>.</a:t>
            </a:r>
            <a:endParaRPr kumimoji="1" lang="en-US" altLang="zh-CN" sz="3200" dirty="0" smtClean="0"/>
          </a:p>
          <a:p>
            <a:pPr marL="342900" indent="-342900">
              <a:buAutoNum type="arabicPeriod"/>
            </a:pPr>
            <a:endParaRPr kumimoji="1" lang="en-US" altLang="zh-CN" sz="3200" dirty="0" smtClean="0"/>
          </a:p>
          <a:p>
            <a:pPr marL="342900" indent="-342900">
              <a:buAutoNum type="arabicPeriod"/>
            </a:pPr>
            <a:r>
              <a:rPr kumimoji="1" lang="en-US" altLang="zh-CN" sz="3200" dirty="0" smtClean="0"/>
              <a:t>They’re used to </a:t>
            </a:r>
            <a:r>
              <a:rPr kumimoji="1" lang="en-US" altLang="zh-CN" sz="3200" dirty="0" smtClean="0">
                <a:solidFill>
                  <a:srgbClr val="C00000"/>
                </a:solidFill>
              </a:rPr>
              <a:t>stretching</a:t>
            </a:r>
            <a:r>
              <a:rPr kumimoji="1" lang="en-US" altLang="zh-CN" sz="3200" dirty="0" smtClean="0"/>
              <a:t> their budgets</a:t>
            </a:r>
            <a:r>
              <a:rPr kumimoji="1" lang="en-US" altLang="zh-CN" dirty="0" smtClean="0"/>
              <a:t>.</a:t>
            </a:r>
            <a:endParaRPr kumimoji="1"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766763" y="1721591"/>
            <a:ext cx="1156187" cy="1156187"/>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450166" y="182880"/>
            <a:ext cx="2968283" cy="523220"/>
          </a:xfrm>
          <a:prstGeom prst="rect">
            <a:avLst/>
          </a:prstGeom>
          <a:noFill/>
        </p:spPr>
        <p:txBody>
          <a:bodyPr wrap="square" rtlCol="0">
            <a:spAutoFit/>
          </a:bodyPr>
          <a:lstStyle/>
          <a:p>
            <a:r>
              <a:rPr kumimoji="1" lang="en-US" altLang="zh-CN" sz="2800" dirty="0" smtClean="0"/>
              <a:t>Language Point</a:t>
            </a:r>
            <a:endParaRPr kumimoji="1" lang="zh-CN" altLang="en-US" sz="2800" dirty="0"/>
          </a:p>
        </p:txBody>
      </p:sp>
      <p:sp>
        <p:nvSpPr>
          <p:cNvPr id="7" name="文本框 6"/>
          <p:cNvSpPr txBox="1"/>
          <p:nvPr/>
        </p:nvSpPr>
        <p:spPr>
          <a:xfrm>
            <a:off x="2093947" y="1610124"/>
            <a:ext cx="7429880" cy="769441"/>
          </a:xfrm>
          <a:prstGeom prst="rect">
            <a:avLst/>
          </a:prstGeom>
          <a:noFill/>
        </p:spPr>
        <p:txBody>
          <a:bodyPr wrap="square" rtlCol="0">
            <a:spAutoFit/>
          </a:bodyPr>
          <a:lstStyle/>
          <a:p>
            <a:r>
              <a:rPr kumimoji="1" lang="en-US" altLang="zh-CN" sz="4400" dirty="0" smtClean="0"/>
              <a:t>Stretch</a:t>
            </a:r>
            <a:endParaRPr kumimoji="1" lang="en-US" altLang="zh-CN" sz="4400" dirty="0" smtClean="0"/>
          </a:p>
        </p:txBody>
      </p:sp>
      <p:sp>
        <p:nvSpPr>
          <p:cNvPr id="3" name="文本框 2"/>
          <p:cNvSpPr txBox="1"/>
          <p:nvPr/>
        </p:nvSpPr>
        <p:spPr>
          <a:xfrm>
            <a:off x="1500343" y="2700997"/>
            <a:ext cx="8417380" cy="3539430"/>
          </a:xfrm>
          <a:prstGeom prst="rect">
            <a:avLst/>
          </a:prstGeom>
          <a:noFill/>
        </p:spPr>
        <p:txBody>
          <a:bodyPr wrap="square" rtlCol="0">
            <a:spAutoFit/>
          </a:bodyPr>
          <a:lstStyle/>
          <a:p>
            <a:pPr marL="342900" indent="-342900">
              <a:buAutoNum type="arabicPeriod"/>
            </a:pPr>
            <a:r>
              <a:rPr kumimoji="1" lang="en-US" altLang="zh-CN" sz="2800" b="1" dirty="0" smtClean="0">
                <a:latin typeface="Hiragino Sans GB W3" charset="-122"/>
                <a:ea typeface="Hiragino Sans GB W3" charset="-122"/>
                <a:cs typeface="Hiragino Sans GB W3" charset="-122"/>
              </a:rPr>
              <a:t>at a stretch across </a:t>
            </a:r>
            <a:r>
              <a:rPr kumimoji="1" lang="zh-CN" altLang="en-US" sz="2800" b="1" dirty="0" smtClean="0">
                <a:latin typeface="Hiragino Sans GB W3" charset="-122"/>
                <a:ea typeface="Hiragino Sans GB W3" charset="-122"/>
                <a:cs typeface="Hiragino Sans GB W3" charset="-122"/>
              </a:rPr>
              <a:t>一下子</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smtClean="0">
                <a:latin typeface="Hiragino Sans GB W3" charset="-122"/>
                <a:ea typeface="Hiragino Sans GB W3" charset="-122"/>
                <a:cs typeface="Hiragino Sans GB W3" charset="-122"/>
              </a:rPr>
              <a:t>stretch across </a:t>
            </a:r>
            <a:r>
              <a:rPr kumimoji="1" lang="zh-CN" altLang="en-US" sz="2800" b="1" dirty="0" smtClean="0">
                <a:latin typeface="Hiragino Sans GB W3" charset="-122"/>
                <a:ea typeface="Hiragino Sans GB W3" charset="-122"/>
                <a:cs typeface="Hiragino Sans GB W3" charset="-122"/>
              </a:rPr>
              <a:t>延伸穿过</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a:latin typeface="Hiragino Sans GB W3" charset="-122"/>
                <a:ea typeface="Hiragino Sans GB W3" charset="-122"/>
                <a:cs typeface="Hiragino Sans GB W3" charset="-122"/>
              </a:rPr>
              <a:t>d</a:t>
            </a:r>
            <a:r>
              <a:rPr kumimoji="1" lang="en-US" altLang="zh-CN" sz="2800" b="1" dirty="0" smtClean="0">
                <a:latin typeface="Hiragino Sans GB W3" charset="-122"/>
                <a:ea typeface="Hiragino Sans GB W3" charset="-122"/>
                <a:cs typeface="Hiragino Sans GB W3" charset="-122"/>
              </a:rPr>
              <a:t>uring a stretch </a:t>
            </a:r>
            <a:r>
              <a:rPr kumimoji="1" lang="zh-CN" altLang="en-US" sz="2800" b="1" dirty="0" smtClean="0">
                <a:latin typeface="Hiragino Sans GB W3" charset="-122"/>
                <a:ea typeface="Hiragino Sans GB W3" charset="-122"/>
                <a:cs typeface="Hiragino Sans GB W3" charset="-122"/>
              </a:rPr>
              <a:t>在一段时间里</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smtClean="0">
                <a:latin typeface="Hiragino Sans GB W3" charset="-122"/>
                <a:ea typeface="Hiragino Sans GB W3" charset="-122"/>
                <a:cs typeface="Hiragino Sans GB W3" charset="-122"/>
              </a:rPr>
              <a:t>along a stretch of road </a:t>
            </a:r>
            <a:r>
              <a:rPr kumimoji="1" lang="zh-CN" altLang="en-US" sz="2800" b="1" dirty="0" smtClean="0">
                <a:latin typeface="Hiragino Sans GB W3" charset="-122"/>
                <a:ea typeface="Hiragino Sans GB W3" charset="-122"/>
                <a:cs typeface="Hiragino Sans GB W3" charset="-122"/>
              </a:rPr>
              <a:t>沿着一段路</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smtClean="0">
                <a:latin typeface="Hiragino Sans GB W3" charset="-122"/>
                <a:ea typeface="Hiragino Sans GB W3" charset="-122"/>
                <a:cs typeface="Hiragino Sans GB W3" charset="-122"/>
              </a:rPr>
              <a:t>stretch out (</a:t>
            </a:r>
            <a:r>
              <a:rPr kumimoji="1" lang="zh-CN" altLang="en-US" sz="2800" b="1" dirty="0" smtClean="0">
                <a:latin typeface="Hiragino Sans GB W3" charset="-122"/>
                <a:ea typeface="Hiragino Sans GB W3" charset="-122"/>
                <a:cs typeface="Hiragino Sans GB W3" charset="-122"/>
              </a:rPr>
              <a:t>平躺；伸出</a:t>
            </a:r>
            <a:r>
              <a:rPr kumimoji="1" lang="en-US" altLang="zh-CN" sz="2800" b="1" dirty="0" smtClean="0">
                <a:latin typeface="Hiragino Sans GB W3" charset="-122"/>
                <a:ea typeface="Hiragino Sans GB W3" charset="-122"/>
                <a:cs typeface="Hiragino Sans GB W3" charset="-122"/>
              </a:rPr>
              <a:t>)</a:t>
            </a:r>
            <a:r>
              <a:rPr kumimoji="1" lang="zh-CN" altLang="en-US" sz="2800" b="1" dirty="0" smtClean="0">
                <a:latin typeface="Hiragino Sans GB W3" charset="-122"/>
                <a:ea typeface="Hiragino Sans GB W3" charset="-122"/>
                <a:cs typeface="Hiragino Sans GB W3" charset="-122"/>
              </a:rPr>
              <a:t> </a:t>
            </a:r>
            <a:r>
              <a:rPr kumimoji="1" lang="en-US" altLang="zh-CN" sz="2800" b="1" dirty="0" smtClean="0">
                <a:latin typeface="Hiragino Sans GB W3" charset="-122"/>
                <a:ea typeface="Hiragino Sans GB W3" charset="-122"/>
                <a:cs typeface="Hiragino Sans GB W3" charset="-122"/>
              </a:rPr>
              <a:t>stretch</a:t>
            </a:r>
            <a:r>
              <a:rPr kumimoji="1" lang="zh-CN" altLang="en-US" sz="2800" b="1" dirty="0" smtClean="0">
                <a:latin typeface="Hiragino Sans GB W3" charset="-122"/>
                <a:ea typeface="Hiragino Sans GB W3" charset="-122"/>
                <a:cs typeface="Hiragino Sans GB W3" charset="-122"/>
              </a:rPr>
              <a:t> </a:t>
            </a:r>
            <a:r>
              <a:rPr kumimoji="1" lang="en-US" altLang="zh-CN" sz="2800" b="1" dirty="0" smtClean="0">
                <a:latin typeface="Hiragino Sans GB W3" charset="-122"/>
                <a:ea typeface="Hiragino Sans GB W3" charset="-122"/>
                <a:cs typeface="Hiragino Sans GB W3" charset="-122"/>
              </a:rPr>
              <a:t>yourself</a:t>
            </a:r>
            <a:r>
              <a:rPr kumimoji="1" lang="zh-CN" altLang="en-US" sz="2800" b="1" dirty="0" smtClean="0">
                <a:latin typeface="Hiragino Sans GB W3" charset="-122"/>
                <a:ea typeface="Hiragino Sans GB W3" charset="-122"/>
                <a:cs typeface="Hiragino Sans GB W3" charset="-122"/>
              </a:rPr>
              <a:t> </a:t>
            </a:r>
            <a:r>
              <a:rPr kumimoji="1" lang="en-US" altLang="zh-CN" sz="2800" b="1" dirty="0" smtClean="0">
                <a:latin typeface="Hiragino Sans GB W3" charset="-122"/>
                <a:ea typeface="Hiragino Sans GB W3" charset="-122"/>
                <a:cs typeface="Hiragino Sans GB W3" charset="-122"/>
              </a:rPr>
              <a:t>out</a:t>
            </a:r>
            <a:r>
              <a:rPr kumimoji="1" lang="zh-CN" altLang="en-US" sz="2800" b="1" dirty="0" smtClean="0">
                <a:latin typeface="Hiragino Sans GB W3" charset="-122"/>
                <a:ea typeface="Hiragino Sans GB W3" charset="-122"/>
                <a:cs typeface="Hiragino Sans GB W3" charset="-122"/>
              </a:rPr>
              <a:t> 躺下（通常为休息或睡觉）</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smtClean="0">
                <a:latin typeface="Hiragino Sans GB W3" charset="-122"/>
                <a:ea typeface="Hiragino Sans GB W3" charset="-122"/>
                <a:cs typeface="Hiragino Sans GB W3" charset="-122"/>
              </a:rPr>
              <a:t>stretch a point </a:t>
            </a:r>
            <a:r>
              <a:rPr kumimoji="1" lang="zh-CN" altLang="en-US" sz="2800" b="1" dirty="0" smtClean="0">
                <a:latin typeface="Hiragino Sans GB W3" charset="-122"/>
                <a:ea typeface="Hiragino Sans GB W3" charset="-122"/>
                <a:cs typeface="Hiragino Sans GB W3" charset="-122"/>
              </a:rPr>
              <a:t>破例；通融</a:t>
            </a:r>
            <a:endParaRPr kumimoji="1" lang="en-US" altLang="zh-CN" sz="2800" b="1" dirty="0" smtClean="0">
              <a:latin typeface="Hiragino Sans GB W3" charset="-122"/>
              <a:ea typeface="Hiragino Sans GB W3" charset="-122"/>
              <a:cs typeface="Hiragino Sans GB W3" charset="-122"/>
            </a:endParaRPr>
          </a:p>
          <a:p>
            <a:pPr marL="342900" indent="-342900">
              <a:buAutoNum type="arabicPeriod"/>
            </a:pPr>
            <a:r>
              <a:rPr kumimoji="1" lang="en-US" altLang="zh-CN" sz="2800" b="1" dirty="0" smtClean="0">
                <a:latin typeface="Hiragino Sans GB W3" charset="-122"/>
                <a:ea typeface="Hiragino Sans GB W3" charset="-122"/>
                <a:cs typeface="Hiragino Sans GB W3" charset="-122"/>
              </a:rPr>
              <a:t>at</a:t>
            </a:r>
            <a:r>
              <a:rPr kumimoji="1" lang="zh-CN" altLang="en-US" sz="2800" b="1" dirty="0" smtClean="0">
                <a:latin typeface="Hiragino Sans GB W3" charset="-122"/>
                <a:ea typeface="Hiragino Sans GB W3" charset="-122"/>
                <a:cs typeface="Hiragino Sans GB W3" charset="-122"/>
              </a:rPr>
              <a:t> </a:t>
            </a:r>
            <a:r>
              <a:rPr kumimoji="1" lang="en-US" altLang="zh-CN" sz="2800" b="1" dirty="0" smtClean="0">
                <a:latin typeface="Hiragino Sans GB W3" charset="-122"/>
                <a:ea typeface="Hiragino Sans GB W3" charset="-122"/>
                <a:cs typeface="Hiragino Sans GB W3" charset="-122"/>
              </a:rPr>
              <a:t>full</a:t>
            </a:r>
            <a:r>
              <a:rPr kumimoji="1" lang="zh-CN" altLang="en-US" sz="2800" b="1" dirty="0" smtClean="0">
                <a:latin typeface="Hiragino Sans GB W3" charset="-122"/>
                <a:ea typeface="Hiragino Sans GB W3" charset="-122"/>
                <a:cs typeface="Hiragino Sans GB W3" charset="-122"/>
              </a:rPr>
              <a:t> </a:t>
            </a:r>
            <a:r>
              <a:rPr kumimoji="1" lang="en-US" altLang="zh-CN" sz="2800" b="1" dirty="0" smtClean="0">
                <a:latin typeface="Hiragino Sans GB W3" charset="-122"/>
                <a:ea typeface="Hiragino Sans GB W3" charset="-122"/>
                <a:cs typeface="Hiragino Sans GB W3" charset="-122"/>
              </a:rPr>
              <a:t>stretch</a:t>
            </a:r>
            <a:r>
              <a:rPr kumimoji="1" lang="zh-CN" altLang="en-US" sz="2800" b="1" dirty="0" smtClean="0">
                <a:latin typeface="Hiragino Sans GB W3" charset="-122"/>
                <a:ea typeface="Hiragino Sans GB W3" charset="-122"/>
                <a:cs typeface="Hiragino Sans GB W3" charset="-122"/>
              </a:rPr>
              <a:t> 竭尽全力 </a:t>
            </a:r>
            <a:endParaRPr kumimoji="1" lang="zh-CN" altLang="en-US" sz="2800" b="1"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14720</Words>
  <Application>WPS 演示</Application>
  <PresentationFormat>宽屏</PresentationFormat>
  <Paragraphs>571</Paragraphs>
  <Slides>56</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56</vt:i4>
      </vt:variant>
    </vt:vector>
  </HeadingPairs>
  <TitlesOfParts>
    <vt:vector size="81" baseType="lpstr">
      <vt:lpstr>Arial</vt:lpstr>
      <vt:lpstr>宋体</vt:lpstr>
      <vt:lpstr>Wingdings</vt:lpstr>
      <vt:lpstr>黑体</vt:lpstr>
      <vt:lpstr>STXingkai</vt:lpstr>
      <vt:lpstr>STHeiti Light</vt:lpstr>
      <vt:lpstr>华文细黑</vt:lpstr>
      <vt:lpstr>Hiragino Sans GB W3</vt:lpstr>
      <vt:lpstr>Calibri Light</vt:lpstr>
      <vt:lpstr>Calibri</vt:lpstr>
      <vt:lpstr>微软雅黑</vt:lpstr>
      <vt:lpstr>Arial Unicode MS</vt:lpstr>
      <vt:lpstr>Broadway</vt:lpstr>
      <vt:lpstr>Cambria Math</vt:lpstr>
      <vt:lpstr>Segoe UI Light</vt:lpstr>
      <vt:lpstr>Segoe UI</vt:lpstr>
      <vt:lpstr>Calibri</vt:lpstr>
      <vt:lpstr>Segoe UI</vt:lpstr>
      <vt:lpstr>Broadway</vt:lpstr>
      <vt:lpstr>Arial</vt:lpstr>
      <vt:lpstr>华文细黑</vt:lpstr>
      <vt:lpstr>Arial Rounded MT Bold</vt:lpstr>
      <vt:lpstr>Gabriola</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HP</cp:lastModifiedBy>
  <cp:revision>94</cp:revision>
  <dcterms:created xsi:type="dcterms:W3CDTF">2015-07-09T13:49:00Z</dcterms:created>
  <dcterms:modified xsi:type="dcterms:W3CDTF">2018-11-27T10:21:57Z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2052-10.1.0.7671</vt:lpwstr>
  </property>
</Properties>
</file>