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2" r:id="rId3"/>
    <p:sldId id="271" r:id="rId4"/>
    <p:sldId id="347" r:id="rId5"/>
    <p:sldId id="34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7345"/>
    <a:srgbClr val="F96B72"/>
    <a:srgbClr val="AF17B9"/>
    <a:srgbClr val="6F4D39"/>
    <a:srgbClr val="CB7D40"/>
    <a:srgbClr val="6F8683"/>
    <a:srgbClr val="7D755D"/>
    <a:srgbClr val="E6B875"/>
    <a:srgbClr val="A2926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16" y="-90"/>
      </p:cViewPr>
      <p:guideLst>
        <p:guide orient="horz" pos="4199"/>
        <p:guide orient="horz" pos="1800"/>
        <p:guide orient="horz" pos="348"/>
        <p:guide pos="363"/>
        <p:guide pos="3888"/>
        <p:guide pos="72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02175" y="2655570"/>
            <a:ext cx="27876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荆薇</a:t>
            </a:r>
            <a:r>
              <a:rPr lang="en-US" altLang="zh-CN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韦宇倩</a:t>
            </a:r>
            <a:endParaRPr lang="en-US" altLang="zh-CN" sz="66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924203" y="1047351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753879" y="2483468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8031816" y="3574014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对角圆角矩形 5"/>
          <p:cNvSpPr/>
          <p:nvPr/>
        </p:nvSpPr>
        <p:spPr>
          <a:xfrm>
            <a:off x="1247775" y="490855"/>
            <a:ext cx="3178810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37970" y="561975"/>
            <a:ext cx="3215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Prejudice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2080" y="1807845"/>
            <a:ext cx="4932680" cy="521970"/>
          </a:xfrm>
          <a:prstGeom prst="rect">
            <a:avLst/>
          </a:prstGeom>
          <a:solidFill>
            <a:srgbClr val="AF17B9"/>
          </a:solidFill>
        </p:spPr>
        <p:txBody>
          <a:bodyPr wrap="square" rtlCol="0">
            <a:spAutoFit/>
          </a:bodyPr>
          <a:p>
            <a:r>
              <a:rPr lang="zh-CN" altLang="en-US" sz="2800"/>
              <a:t>Women do not need to work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1402080" y="2607310"/>
            <a:ext cx="4932680" cy="1383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800"/>
              <a:t>Discrimination against homosexuality ,and overpraise of homosexuality .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1402080" y="4382135"/>
            <a:ext cx="4932680" cy="953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800"/>
              <a:t>Chain of Occupational Discrimination .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402080" y="5715000"/>
            <a:ext cx="4932680" cy="52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800"/>
              <a:t>Appearance Association .</a:t>
            </a:r>
            <a:endParaRPr lang="en-US" altLang="zh-CN" sz="2800"/>
          </a:p>
        </p:txBody>
      </p:sp>
      <p:sp>
        <p:nvSpPr>
          <p:cNvPr id="12" name="文本框 11"/>
          <p:cNvSpPr txBox="1"/>
          <p:nvPr/>
        </p:nvSpPr>
        <p:spPr>
          <a:xfrm>
            <a:off x="7411720" y="2176145"/>
            <a:ext cx="173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同性恋问题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86850" y="329565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职业歧视链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98155" y="401383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外貌协会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7038503" y="107846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868179" y="251458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8146116" y="360512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对角圆角矩形 5"/>
          <p:cNvSpPr/>
          <p:nvPr/>
        </p:nvSpPr>
        <p:spPr>
          <a:xfrm>
            <a:off x="1362075" y="521970"/>
            <a:ext cx="3178810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4320" y="624205"/>
            <a:ext cx="31788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Future Plan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3990" y="2056765"/>
            <a:ext cx="48869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 our major knowledge and improve our skills .</a:t>
            </a:r>
            <a:endParaRPr lang="en-US" altLang="zh-CN" sz="2400">
              <a:ln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3990" y="2982595"/>
            <a:ext cx="48869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 to hand interpersonal communication .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3990" y="4081780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17345"/>
                </a:solidFill>
              </a:rPr>
              <a:t>Make more friends.</a:t>
            </a:r>
            <a:endParaRPr lang="en-US" altLang="zh-CN" sz="2400">
              <a:solidFill>
                <a:srgbClr val="91734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3990" y="4774565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7030A0"/>
                </a:solidFill>
              </a:rPr>
              <a:t>Expand our vision .</a:t>
            </a:r>
            <a:endParaRPr lang="en-US" altLang="zh-CN" sz="240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3990" y="5467985"/>
            <a:ext cx="4787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96B72"/>
                </a:solidFill>
              </a:rPr>
              <a:t>Read more books in order to enrich ourselves.</a:t>
            </a:r>
            <a:endParaRPr lang="en-US" altLang="zh-CN" sz="2400">
              <a:solidFill>
                <a:srgbClr val="F96B7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90765" y="1749425"/>
            <a:ext cx="25171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Entertainment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84945" y="3126740"/>
            <a:ext cx="1922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171728" y="111021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001404" y="254633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7279341" y="363687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99909" y="3189219"/>
            <a:ext cx="336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F4D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you!</a:t>
            </a:r>
            <a:endParaRPr lang="zh-CN" altLang="en-US" sz="4000" dirty="0">
              <a:solidFill>
                <a:srgbClr val="6F4D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>自定义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黑体</vt:lpstr>
      <vt:lpstr>Broadway</vt:lpstr>
      <vt:lpstr>Gabriola</vt:lpstr>
      <vt:lpstr>华文细黑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HP</cp:lastModifiedBy>
  <cp:revision>76</cp:revision>
  <dcterms:created xsi:type="dcterms:W3CDTF">2015-07-09T13:49:00Z</dcterms:created>
  <dcterms:modified xsi:type="dcterms:W3CDTF">2019-03-05T11:53:43Z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