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sldIdLst>
    <p:sldId id="256" r:id="rId4"/>
    <p:sldId id="257" r:id="rId5"/>
    <p:sldId id="261" r:id="rId6"/>
    <p:sldId id="262" r:id="rId7"/>
    <p:sldId id="271" r:id="rId8"/>
    <p:sldId id="272" r:id="rId9"/>
    <p:sldId id="266" r:id="rId1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descr="素材CNN sccnn.com-34440"/>
          <p:cNvPicPr>
            <a:picLocks noChangeAspect="1"/>
          </p:cNvPicPr>
          <p:nvPr userDrawn="1"/>
        </p:nvPicPr>
        <p:blipFill>
          <a:blip r:embed="rId2"/>
          <a:srcRect b="12478"/>
          <a:stretch>
            <a:fillRect/>
          </a:stretch>
        </p:blipFill>
        <p:spPr>
          <a:xfrm>
            <a:off x="-17145" y="-24765"/>
            <a:ext cx="12232640" cy="694753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descr="素材CNN sccnn.com-34440"/>
          <p:cNvPicPr>
            <a:picLocks noChangeAspect="1"/>
          </p:cNvPicPr>
          <p:nvPr userDrawn="1"/>
        </p:nvPicPr>
        <p:blipFill>
          <a:blip r:embed="rId2"/>
          <a:srcRect b="23742"/>
          <a:stretch>
            <a:fillRect/>
          </a:stretch>
        </p:blipFill>
        <p:spPr>
          <a:xfrm>
            <a:off x="-20320" y="-34925"/>
            <a:ext cx="12232640" cy="6882765"/>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1" Type="http://schemas.openxmlformats.org/officeDocument/2006/relationships/theme" Target="../theme/theme2.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382395" y="1743710"/>
            <a:ext cx="4222750" cy="1106805"/>
          </a:xfrm>
          <a:prstGeom prst="rect">
            <a:avLst/>
          </a:prstGeom>
          <a:noFill/>
        </p:spPr>
        <p:txBody>
          <a:bodyPr wrap="none" rtlCol="0">
            <a:spAutoFit/>
            <a:scene3d>
              <a:camera prst="orthographicFront"/>
              <a:lightRig rig="threePt" dir="t"/>
            </a:scene3d>
          </a:bodyPr>
          <a:p>
            <a:pPr algn="l"/>
            <a:r>
              <a:rPr lang="en-US" altLang="zh-CN" sz="6600">
                <a:ln/>
                <a:solidFill>
                  <a:schemeClr val="accent1"/>
                </a:solidFill>
                <a:effectLst>
                  <a:outerShdw blurRad="38100" dist="25400" dir="5400000" algn="ctr" rotWithShape="0">
                    <a:srgbClr val="6E747A">
                      <a:alpha val="43000"/>
                    </a:srgbClr>
                  </a:outerShdw>
                </a:effectLst>
                <a:sym typeface="+mn-ea"/>
              </a:rPr>
              <a:t>2019A·9-U3</a:t>
            </a:r>
            <a:endParaRPr lang="en-US" altLang="zh-CN" sz="6600" b="1">
              <a:ln/>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endParaRPr>
          </a:p>
        </p:txBody>
      </p:sp>
      <p:sp>
        <p:nvSpPr>
          <p:cNvPr id="6" name="文本框 5"/>
          <p:cNvSpPr txBox="1"/>
          <p:nvPr/>
        </p:nvSpPr>
        <p:spPr>
          <a:xfrm>
            <a:off x="1382395" y="3725545"/>
            <a:ext cx="3126105" cy="1198880"/>
          </a:xfrm>
          <a:prstGeom prst="rect">
            <a:avLst/>
          </a:prstGeom>
          <a:noFill/>
        </p:spPr>
        <p:txBody>
          <a:bodyPr wrap="square" rtlCol="0">
            <a:spAutoFit/>
          </a:bodyPr>
          <a:p>
            <a:r>
              <a:rPr lang="zh-CN" altLang="en-US" sz="2400">
                <a:solidFill>
                  <a:schemeClr val="tx1">
                    <a:lumMod val="50000"/>
                    <a:lumOff val="50000"/>
                  </a:schemeClr>
                </a:solidFill>
                <a:latin typeface="微软雅黑" panose="020B0503020204020204" charset="-122"/>
                <a:ea typeface="微软雅黑" panose="020B0503020204020204" charset="-122"/>
              </a:rPr>
              <a:t>Author: </a:t>
            </a:r>
            <a:endParaRPr lang="zh-CN" altLang="en-US" sz="2400">
              <a:solidFill>
                <a:schemeClr val="tx1">
                  <a:lumMod val="50000"/>
                  <a:lumOff val="50000"/>
                </a:schemeClr>
              </a:solidFill>
              <a:latin typeface="微软雅黑" panose="020B0503020204020204" charset="-122"/>
              <a:ea typeface="微软雅黑" panose="020B0503020204020204" charset="-122"/>
            </a:endParaRPr>
          </a:p>
          <a:p>
            <a:r>
              <a:rPr lang="zh-CN" altLang="en-US" sz="2400">
                <a:solidFill>
                  <a:schemeClr val="tx1">
                    <a:lumMod val="50000"/>
                    <a:lumOff val="50000"/>
                  </a:schemeClr>
                </a:solidFill>
                <a:latin typeface="微软雅黑" panose="020B0503020204020204" charset="-122"/>
                <a:ea typeface="微软雅黑" panose="020B0503020204020204" charset="-122"/>
              </a:rPr>
              <a:t>韦宇倩</a:t>
            </a:r>
            <a:r>
              <a:rPr lang="en-US" altLang="zh-CN" sz="2400">
                <a:solidFill>
                  <a:schemeClr val="tx1">
                    <a:lumMod val="50000"/>
                    <a:lumOff val="50000"/>
                  </a:schemeClr>
                </a:solidFill>
                <a:latin typeface="微软雅黑" panose="020B0503020204020204" charset="-122"/>
                <a:ea typeface="微软雅黑" panose="020B0503020204020204" charset="-122"/>
              </a:rPr>
              <a:t>&amp;</a:t>
            </a:r>
            <a:r>
              <a:rPr lang="zh-CN" altLang="en-US" sz="2400">
                <a:solidFill>
                  <a:schemeClr val="tx1">
                    <a:lumMod val="50000"/>
                    <a:lumOff val="50000"/>
                  </a:schemeClr>
                </a:solidFill>
                <a:latin typeface="微软雅黑" panose="020B0503020204020204" charset="-122"/>
                <a:ea typeface="微软雅黑" panose="020B0503020204020204" charset="-122"/>
              </a:rPr>
              <a:t>荆薇</a:t>
            </a:r>
            <a:endParaRPr lang="zh-CN" altLang="en-US" sz="2400">
              <a:solidFill>
                <a:schemeClr val="tx1">
                  <a:lumMod val="50000"/>
                  <a:lumOff val="50000"/>
                </a:schemeClr>
              </a:solidFill>
              <a:latin typeface="微软雅黑" panose="020B0503020204020204" charset="-122"/>
              <a:ea typeface="微软雅黑" panose="020B0503020204020204" charset="-122"/>
            </a:endParaRPr>
          </a:p>
          <a:p>
            <a:r>
              <a:rPr lang="zh-CN" altLang="en-US" sz="2400">
                <a:solidFill>
                  <a:schemeClr val="tx1">
                    <a:lumMod val="50000"/>
                    <a:lumOff val="50000"/>
                  </a:schemeClr>
                </a:solidFill>
                <a:latin typeface="微软雅黑" panose="020B0503020204020204" charset="-122"/>
                <a:ea typeface="微软雅黑" panose="020B0503020204020204" charset="-122"/>
              </a:rPr>
              <a:t>数字媒体技术系</a:t>
            </a:r>
            <a:endParaRPr lang="zh-CN" altLang="en-US" sz="2400">
              <a:solidFill>
                <a:schemeClr val="tx1">
                  <a:lumMod val="50000"/>
                  <a:lumOff val="50000"/>
                </a:schemeClr>
              </a:solidFill>
              <a:latin typeface="微软雅黑" panose="020B0503020204020204" charset="-122"/>
              <a:ea typeface="微软雅黑" panose="020B0503020204020204" charset="-122"/>
            </a:endParaRPr>
          </a:p>
        </p:txBody>
      </p:sp>
      <p:cxnSp>
        <p:nvCxnSpPr>
          <p:cNvPr id="7" name="直接连接符 6"/>
          <p:cNvCxnSpPr/>
          <p:nvPr/>
        </p:nvCxnSpPr>
        <p:spPr>
          <a:xfrm>
            <a:off x="1445260" y="3481705"/>
            <a:ext cx="7731125" cy="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剪去对角的矩形 1"/>
          <p:cNvSpPr/>
          <p:nvPr/>
        </p:nvSpPr>
        <p:spPr>
          <a:xfrm>
            <a:off x="-34290" y="340995"/>
            <a:ext cx="511810" cy="511810"/>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77850" y="392430"/>
            <a:ext cx="4091305" cy="460375"/>
          </a:xfrm>
          <a:prstGeom prst="rect">
            <a:avLst/>
          </a:prstGeom>
          <a:noFill/>
        </p:spPr>
        <p:txBody>
          <a:bodyPr wrap="none" rtlCol="0">
            <a:spAutoFit/>
          </a:bodyPr>
          <a:p>
            <a:pPr algn="l"/>
            <a:r>
              <a:rPr lang="zh-CN" altLang="en-US" sz="2400" b="1">
                <a:solidFill>
                  <a:schemeClr val="tx1">
                    <a:lumMod val="65000"/>
                    <a:lumOff val="35000"/>
                  </a:schemeClr>
                </a:solidFill>
                <a:latin typeface="微软雅黑" panose="020B0503020204020204" charset="-122"/>
                <a:ea typeface="微软雅黑" panose="020B0503020204020204" charset="-122"/>
              </a:rPr>
              <a:t>Fire fighting in Liangshan</a:t>
            </a:r>
            <a:endParaRPr lang="zh-CN" altLang="en-US" sz="2400" b="1">
              <a:solidFill>
                <a:schemeClr val="tx1">
                  <a:lumMod val="65000"/>
                  <a:lumOff val="35000"/>
                </a:schemeClr>
              </a:solidFill>
              <a:latin typeface="微软雅黑" panose="020B0503020204020204" charset="-122"/>
              <a:ea typeface="微软雅黑" panose="020B0503020204020204" charset="-122"/>
            </a:endParaRPr>
          </a:p>
        </p:txBody>
      </p:sp>
      <p:sp>
        <p:nvSpPr>
          <p:cNvPr id="4" name="文本框 3"/>
          <p:cNvSpPr txBox="1"/>
          <p:nvPr/>
        </p:nvSpPr>
        <p:spPr>
          <a:xfrm>
            <a:off x="616585" y="1916430"/>
            <a:ext cx="5269865" cy="2245360"/>
          </a:xfrm>
          <a:prstGeom prst="rect">
            <a:avLst/>
          </a:prstGeom>
          <a:noFill/>
        </p:spPr>
        <p:txBody>
          <a:bodyPr wrap="square" rtlCol="0">
            <a:spAutoFit/>
          </a:bodyPr>
          <a:p>
            <a:pPr algn="l"/>
            <a:r>
              <a:rPr lang="en-US" altLang="zh-CN" sz="2000" b="1">
                <a:solidFill>
                  <a:schemeClr val="accent1"/>
                </a:solidFill>
                <a:latin typeface="微软雅黑" panose="020B0503020204020204" charset="-122"/>
                <a:ea typeface="微软雅黑" panose="020B0503020204020204" charset="-122"/>
              </a:rPr>
              <a:t>     </a:t>
            </a:r>
            <a:r>
              <a:rPr lang="zh-CN" altLang="en-US" sz="2000" b="1">
                <a:solidFill>
                  <a:schemeClr val="accent1"/>
                </a:solidFill>
                <a:latin typeface="微软雅黑" panose="020B0503020204020204" charset="-122"/>
                <a:ea typeface="微软雅黑" panose="020B0503020204020204" charset="-122"/>
              </a:rPr>
              <a:t>When interviewing these surviving heroes, CCTV host Dong Qian asks each other directly and acutely about your relationship with the soldier. Do you blame yourself? Do you want to save him? A series of problems made the surviving soldier's eyes red. </a:t>
            </a:r>
            <a:endParaRPr lang="zh-CN" altLang="en-US" sz="2000" b="1">
              <a:solidFill>
                <a:schemeClr val="accent1"/>
              </a:solidFill>
              <a:latin typeface="微软雅黑" panose="020B0503020204020204" charset="-122"/>
              <a:ea typeface="微软雅黑" panose="020B0503020204020204" charset="-122"/>
            </a:endParaRPr>
          </a:p>
        </p:txBody>
      </p:sp>
      <p:pic>
        <p:nvPicPr>
          <p:cNvPr id="6" name="图片 5" descr="5fdf8db1cb13495402d4d664b48e3a5cd0094a28[1]"/>
          <p:cNvPicPr>
            <a:picLocks noChangeAspect="1"/>
          </p:cNvPicPr>
          <p:nvPr/>
        </p:nvPicPr>
        <p:blipFill>
          <a:blip r:embed="rId1"/>
          <a:stretch>
            <a:fillRect/>
          </a:stretch>
        </p:blipFill>
        <p:spPr>
          <a:xfrm>
            <a:off x="6089650" y="1916430"/>
            <a:ext cx="4064000" cy="2717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剪去对角的矩形 1"/>
          <p:cNvSpPr/>
          <p:nvPr/>
        </p:nvSpPr>
        <p:spPr>
          <a:xfrm>
            <a:off x="2656840" y="1786255"/>
            <a:ext cx="789305" cy="789305"/>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剪去对角的矩形 3"/>
          <p:cNvSpPr/>
          <p:nvPr/>
        </p:nvSpPr>
        <p:spPr>
          <a:xfrm>
            <a:off x="2656840" y="2849245"/>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剪去对角的矩形 4"/>
          <p:cNvSpPr/>
          <p:nvPr/>
        </p:nvSpPr>
        <p:spPr>
          <a:xfrm>
            <a:off x="2656840" y="3912235"/>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剪去对角的矩形 5"/>
          <p:cNvSpPr/>
          <p:nvPr/>
        </p:nvSpPr>
        <p:spPr>
          <a:xfrm>
            <a:off x="3624580" y="1786255"/>
            <a:ext cx="5438775" cy="789305"/>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剪去对角的矩形 6"/>
          <p:cNvSpPr/>
          <p:nvPr/>
        </p:nvSpPr>
        <p:spPr>
          <a:xfrm>
            <a:off x="3624580" y="2849245"/>
            <a:ext cx="7161530"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剪去对角的矩形 7"/>
          <p:cNvSpPr/>
          <p:nvPr/>
        </p:nvSpPr>
        <p:spPr>
          <a:xfrm>
            <a:off x="3624580" y="3912235"/>
            <a:ext cx="543877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2709545" y="1889125"/>
            <a:ext cx="621030" cy="521970"/>
          </a:xfrm>
          <a:prstGeom prst="rect">
            <a:avLst/>
          </a:prstGeom>
          <a:noFill/>
        </p:spPr>
        <p:txBody>
          <a:bodyPr wrap="none" rtlCol="0">
            <a:spAutoFit/>
          </a:bodyPr>
          <a:p>
            <a:r>
              <a:rPr lang="en-US" altLang="zh-CN" sz="2800" b="1">
                <a:solidFill>
                  <a:schemeClr val="bg1"/>
                </a:solidFill>
                <a:latin typeface="微软雅黑" panose="020B0503020204020204" charset="-122"/>
                <a:ea typeface="微软雅黑" panose="020B0503020204020204" charset="-122"/>
              </a:rPr>
              <a:t>01</a:t>
            </a:r>
            <a:endParaRPr lang="en-US" altLang="zh-CN" sz="2800" b="1">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3844290" y="1889125"/>
            <a:ext cx="4119245" cy="521970"/>
          </a:xfrm>
          <a:prstGeom prst="rect">
            <a:avLst/>
          </a:prstGeom>
          <a:noFill/>
        </p:spPr>
        <p:txBody>
          <a:bodyPr wrap="none" rtlCol="0">
            <a:spAutoFit/>
          </a:bodyPr>
          <a:p>
            <a:pPr algn="l"/>
            <a:r>
              <a:rPr lang="en-US" altLang="zh-CN" sz="2800" b="1">
                <a:solidFill>
                  <a:schemeClr val="bg1"/>
                </a:solidFill>
                <a:latin typeface="微软雅黑" panose="020B0503020204020204" charset="-122"/>
                <a:ea typeface="微软雅黑" panose="020B0503020204020204" charset="-122"/>
              </a:rPr>
              <a:t>Expression indifferent</a:t>
            </a:r>
            <a:endParaRPr lang="en-US" altLang="zh-CN" sz="2800" b="1">
              <a:solidFill>
                <a:schemeClr val="bg1"/>
              </a:solidFill>
              <a:latin typeface="微软雅黑" panose="020B0503020204020204" charset="-122"/>
              <a:ea typeface="微软雅黑" panose="020B0503020204020204" charset="-122"/>
            </a:endParaRPr>
          </a:p>
        </p:txBody>
      </p:sp>
      <p:sp>
        <p:nvSpPr>
          <p:cNvPr id="11" name="文本框 10"/>
          <p:cNvSpPr txBox="1"/>
          <p:nvPr/>
        </p:nvSpPr>
        <p:spPr>
          <a:xfrm>
            <a:off x="2740660" y="2983230"/>
            <a:ext cx="621030" cy="521970"/>
          </a:xfrm>
          <a:prstGeom prst="rect">
            <a:avLst/>
          </a:prstGeom>
          <a:noFill/>
        </p:spPr>
        <p:txBody>
          <a:bodyPr wrap="none" rtlCol="0">
            <a:spAutoFit/>
          </a:bodyPr>
          <a:p>
            <a:r>
              <a:rPr lang="en-US" altLang="zh-CN" sz="2800" b="1">
                <a:solidFill>
                  <a:schemeClr val="bg1"/>
                </a:solidFill>
                <a:latin typeface="微软雅黑" panose="020B0503020204020204" charset="-122"/>
                <a:ea typeface="微软雅黑" panose="020B0503020204020204" charset="-122"/>
              </a:rPr>
              <a:t>02</a:t>
            </a:r>
            <a:endParaRPr lang="en-US" altLang="zh-CN" sz="2800" b="1">
              <a:solidFill>
                <a:schemeClr val="bg1"/>
              </a:solidFill>
              <a:latin typeface="微软雅黑" panose="020B0503020204020204" charset="-122"/>
              <a:ea typeface="微软雅黑" panose="020B0503020204020204" charset="-122"/>
            </a:endParaRPr>
          </a:p>
        </p:txBody>
      </p:sp>
      <p:sp>
        <p:nvSpPr>
          <p:cNvPr id="12" name="文本框 11"/>
          <p:cNvSpPr txBox="1"/>
          <p:nvPr/>
        </p:nvSpPr>
        <p:spPr>
          <a:xfrm>
            <a:off x="2740660" y="4045585"/>
            <a:ext cx="621030" cy="521970"/>
          </a:xfrm>
          <a:prstGeom prst="rect">
            <a:avLst/>
          </a:prstGeom>
          <a:noFill/>
        </p:spPr>
        <p:txBody>
          <a:bodyPr wrap="none" rtlCol="0">
            <a:spAutoFit/>
          </a:bodyPr>
          <a:p>
            <a:r>
              <a:rPr lang="en-US" altLang="zh-CN" sz="2800" b="1">
                <a:solidFill>
                  <a:schemeClr val="bg1"/>
                </a:solidFill>
                <a:latin typeface="微软雅黑" panose="020B0503020204020204" charset="-122"/>
                <a:ea typeface="微软雅黑" panose="020B0503020204020204" charset="-122"/>
              </a:rPr>
              <a:t>03</a:t>
            </a:r>
            <a:endParaRPr lang="en-US" altLang="zh-CN" sz="2800" b="1">
              <a:solidFill>
                <a:schemeClr val="bg1"/>
              </a:solidFill>
              <a:latin typeface="微软雅黑" panose="020B0503020204020204" charset="-122"/>
              <a:ea typeface="微软雅黑" panose="020B0503020204020204" charset="-122"/>
            </a:endParaRPr>
          </a:p>
        </p:txBody>
      </p:sp>
      <p:sp>
        <p:nvSpPr>
          <p:cNvPr id="13" name="文本框 12"/>
          <p:cNvSpPr txBox="1"/>
          <p:nvPr/>
        </p:nvSpPr>
        <p:spPr>
          <a:xfrm>
            <a:off x="3844290" y="2982595"/>
            <a:ext cx="6717030" cy="521970"/>
          </a:xfrm>
          <a:prstGeom prst="rect">
            <a:avLst/>
          </a:prstGeom>
          <a:noFill/>
        </p:spPr>
        <p:txBody>
          <a:bodyPr wrap="none" rtlCol="0">
            <a:spAutoFit/>
          </a:bodyPr>
          <a:p>
            <a:pPr algn="l"/>
            <a:r>
              <a:rPr lang="en-US" altLang="zh-CN" sz="2800" b="1">
                <a:solidFill>
                  <a:schemeClr val="bg1"/>
                </a:solidFill>
                <a:latin typeface="微软雅黑" panose="020B0503020204020204" charset="-122"/>
                <a:ea typeface="微软雅黑" panose="020B0503020204020204" charset="-122"/>
              </a:rPr>
              <a:t>The style of questioning is too sharp</a:t>
            </a:r>
            <a:endParaRPr lang="en-US" altLang="zh-CN" sz="2800" b="1">
              <a:solidFill>
                <a:schemeClr val="bg1"/>
              </a:solidFill>
              <a:latin typeface="微软雅黑" panose="020B0503020204020204" charset="-122"/>
              <a:ea typeface="微软雅黑" panose="020B0503020204020204" charset="-122"/>
            </a:endParaRPr>
          </a:p>
        </p:txBody>
      </p:sp>
      <p:sp>
        <p:nvSpPr>
          <p:cNvPr id="14" name="文本框 13"/>
          <p:cNvSpPr txBox="1"/>
          <p:nvPr/>
        </p:nvSpPr>
        <p:spPr>
          <a:xfrm>
            <a:off x="3844290" y="4045585"/>
            <a:ext cx="3842385" cy="521970"/>
          </a:xfrm>
          <a:prstGeom prst="rect">
            <a:avLst/>
          </a:prstGeom>
          <a:noFill/>
        </p:spPr>
        <p:txBody>
          <a:bodyPr wrap="none" rtlCol="0">
            <a:spAutoFit/>
          </a:bodyPr>
          <a:p>
            <a:pPr algn="l"/>
            <a:r>
              <a:rPr lang="en-US" altLang="zh-CN" sz="2800" b="1">
                <a:solidFill>
                  <a:schemeClr val="bg1"/>
                </a:solidFill>
                <a:latin typeface="微软雅黑" panose="020B0503020204020204" charset="-122"/>
                <a:ea typeface="微软雅黑" panose="020B0503020204020204" charset="-122"/>
              </a:rPr>
              <a:t>Words lack empathy</a:t>
            </a:r>
            <a:endParaRPr lang="en-US" altLang="zh-CN" sz="2800" b="1">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剪去对角的矩形 3"/>
          <p:cNvSpPr/>
          <p:nvPr/>
        </p:nvSpPr>
        <p:spPr>
          <a:xfrm>
            <a:off x="2656840" y="1786255"/>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剪去对角的矩形 4"/>
          <p:cNvSpPr/>
          <p:nvPr/>
        </p:nvSpPr>
        <p:spPr>
          <a:xfrm>
            <a:off x="2656840" y="2849245"/>
            <a:ext cx="789305" cy="789305"/>
          </a:xfrm>
          <a:prstGeom prst="snip2Diag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剪去对角的矩形 5"/>
          <p:cNvSpPr/>
          <p:nvPr/>
        </p:nvSpPr>
        <p:spPr>
          <a:xfrm>
            <a:off x="2656840" y="3912235"/>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剪去对角的矩形 6"/>
          <p:cNvSpPr/>
          <p:nvPr/>
        </p:nvSpPr>
        <p:spPr>
          <a:xfrm>
            <a:off x="3624580" y="1786255"/>
            <a:ext cx="7324090"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剪去对角的矩形 7"/>
          <p:cNvSpPr/>
          <p:nvPr/>
        </p:nvSpPr>
        <p:spPr>
          <a:xfrm>
            <a:off x="3624580" y="2849245"/>
            <a:ext cx="5438775" cy="789305"/>
          </a:xfrm>
          <a:prstGeom prst="snip2Diag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剪去对角的矩形 8"/>
          <p:cNvSpPr/>
          <p:nvPr/>
        </p:nvSpPr>
        <p:spPr>
          <a:xfrm>
            <a:off x="3624580" y="3912235"/>
            <a:ext cx="543877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2709545" y="1889125"/>
            <a:ext cx="621030" cy="521970"/>
          </a:xfrm>
          <a:prstGeom prst="rect">
            <a:avLst/>
          </a:prstGeom>
          <a:noFill/>
        </p:spPr>
        <p:txBody>
          <a:bodyPr wrap="none" rtlCol="0">
            <a:spAutoFit/>
          </a:bodyPr>
          <a:p>
            <a:r>
              <a:rPr lang="en-US" altLang="zh-CN" sz="2800" b="1">
                <a:solidFill>
                  <a:schemeClr val="bg1"/>
                </a:solidFill>
                <a:latin typeface="微软雅黑" panose="020B0503020204020204" charset="-122"/>
                <a:ea typeface="微软雅黑" panose="020B0503020204020204" charset="-122"/>
              </a:rPr>
              <a:t>01</a:t>
            </a:r>
            <a:endParaRPr lang="en-US" altLang="zh-CN" sz="2800" b="1">
              <a:solidFill>
                <a:schemeClr val="bg1"/>
              </a:solidFill>
              <a:latin typeface="微软雅黑" panose="020B0503020204020204" charset="-122"/>
              <a:ea typeface="微软雅黑" panose="020B0503020204020204" charset="-122"/>
            </a:endParaRPr>
          </a:p>
        </p:txBody>
      </p:sp>
      <p:sp>
        <p:nvSpPr>
          <p:cNvPr id="11" name="文本框 10"/>
          <p:cNvSpPr txBox="1"/>
          <p:nvPr/>
        </p:nvSpPr>
        <p:spPr>
          <a:xfrm>
            <a:off x="3844290" y="1889125"/>
            <a:ext cx="7020560" cy="521970"/>
          </a:xfrm>
          <a:prstGeom prst="rect">
            <a:avLst/>
          </a:prstGeom>
          <a:noFill/>
        </p:spPr>
        <p:txBody>
          <a:bodyPr wrap="none" rtlCol="0">
            <a:spAutoFit/>
          </a:bodyPr>
          <a:p>
            <a:pPr algn="l"/>
            <a:r>
              <a:rPr lang="en-US" altLang="zh-CN" sz="2800" b="1">
                <a:solidFill>
                  <a:schemeClr val="bg1"/>
                </a:solidFill>
                <a:latin typeface="微软雅黑" panose="020B0503020204020204" charset="-122"/>
                <a:ea typeface="微软雅黑" panose="020B0503020204020204" charset="-122"/>
              </a:rPr>
              <a:t>It can trigger feelings of extreme guilt</a:t>
            </a:r>
            <a:endParaRPr lang="en-US" altLang="zh-CN" sz="2800" b="1">
              <a:solidFill>
                <a:schemeClr val="bg1"/>
              </a:solidFill>
              <a:latin typeface="微软雅黑" panose="020B0503020204020204" charset="-122"/>
              <a:ea typeface="微软雅黑" panose="020B0503020204020204" charset="-122"/>
            </a:endParaRPr>
          </a:p>
        </p:txBody>
      </p:sp>
      <p:sp>
        <p:nvSpPr>
          <p:cNvPr id="12" name="文本框 11"/>
          <p:cNvSpPr txBox="1"/>
          <p:nvPr/>
        </p:nvSpPr>
        <p:spPr>
          <a:xfrm>
            <a:off x="2740660" y="2983230"/>
            <a:ext cx="621030" cy="521970"/>
          </a:xfrm>
          <a:prstGeom prst="rect">
            <a:avLst/>
          </a:prstGeom>
          <a:noFill/>
        </p:spPr>
        <p:txBody>
          <a:bodyPr wrap="none" rtlCol="0">
            <a:spAutoFit/>
          </a:bodyPr>
          <a:p>
            <a:r>
              <a:rPr lang="en-US" altLang="zh-CN" sz="2800" b="1">
                <a:solidFill>
                  <a:schemeClr val="bg1"/>
                </a:solidFill>
                <a:latin typeface="微软雅黑" panose="020B0503020204020204" charset="-122"/>
                <a:ea typeface="微软雅黑" panose="020B0503020204020204" charset="-122"/>
              </a:rPr>
              <a:t>02</a:t>
            </a:r>
            <a:endParaRPr lang="en-US" altLang="zh-CN" sz="2800" b="1">
              <a:solidFill>
                <a:schemeClr val="bg1"/>
              </a:solidFill>
              <a:latin typeface="微软雅黑" panose="020B0503020204020204" charset="-122"/>
              <a:ea typeface="微软雅黑" panose="020B0503020204020204" charset="-122"/>
            </a:endParaRPr>
          </a:p>
        </p:txBody>
      </p:sp>
      <p:sp>
        <p:nvSpPr>
          <p:cNvPr id="13" name="文本框 12"/>
          <p:cNvSpPr txBox="1"/>
          <p:nvPr/>
        </p:nvSpPr>
        <p:spPr>
          <a:xfrm>
            <a:off x="2740660" y="4045585"/>
            <a:ext cx="621030" cy="521970"/>
          </a:xfrm>
          <a:prstGeom prst="rect">
            <a:avLst/>
          </a:prstGeom>
          <a:noFill/>
        </p:spPr>
        <p:txBody>
          <a:bodyPr wrap="none" rtlCol="0">
            <a:spAutoFit/>
          </a:bodyPr>
          <a:p>
            <a:r>
              <a:rPr lang="en-US" altLang="zh-CN" sz="2800" b="1">
                <a:solidFill>
                  <a:schemeClr val="bg1"/>
                </a:solidFill>
                <a:latin typeface="微软雅黑" panose="020B0503020204020204" charset="-122"/>
                <a:ea typeface="微软雅黑" panose="020B0503020204020204" charset="-122"/>
              </a:rPr>
              <a:t>03</a:t>
            </a:r>
            <a:endParaRPr lang="en-US" altLang="zh-CN" sz="2800" b="1">
              <a:solidFill>
                <a:schemeClr val="bg1"/>
              </a:solidFill>
              <a:latin typeface="微软雅黑" panose="020B0503020204020204" charset="-122"/>
              <a:ea typeface="微软雅黑" panose="020B0503020204020204" charset="-122"/>
            </a:endParaRPr>
          </a:p>
        </p:txBody>
      </p:sp>
      <p:sp>
        <p:nvSpPr>
          <p:cNvPr id="14" name="文本框 13"/>
          <p:cNvSpPr txBox="1"/>
          <p:nvPr/>
        </p:nvSpPr>
        <p:spPr>
          <a:xfrm>
            <a:off x="3844290" y="2982595"/>
            <a:ext cx="4665345" cy="521970"/>
          </a:xfrm>
          <a:prstGeom prst="rect">
            <a:avLst/>
          </a:prstGeom>
          <a:noFill/>
        </p:spPr>
        <p:txBody>
          <a:bodyPr wrap="none" rtlCol="0">
            <a:spAutoFit/>
          </a:bodyPr>
          <a:p>
            <a:pPr algn="l"/>
            <a:r>
              <a:rPr lang="en-US" altLang="zh-CN" sz="2800" b="1">
                <a:solidFill>
                  <a:schemeClr val="bg1"/>
                </a:solidFill>
                <a:latin typeface="微软雅黑" panose="020B0503020204020204" charset="-122"/>
                <a:ea typeface="微软雅黑" panose="020B0503020204020204" charset="-122"/>
              </a:rPr>
              <a:t>Malign by public opinion</a:t>
            </a:r>
            <a:endParaRPr lang="en-US" altLang="zh-CN" sz="2800" b="1">
              <a:solidFill>
                <a:schemeClr val="bg1"/>
              </a:solidFill>
              <a:latin typeface="微软雅黑" panose="020B0503020204020204" charset="-122"/>
              <a:ea typeface="微软雅黑" panose="020B0503020204020204" charset="-122"/>
            </a:endParaRPr>
          </a:p>
        </p:txBody>
      </p:sp>
      <p:sp>
        <p:nvSpPr>
          <p:cNvPr id="15" name="文本框 14"/>
          <p:cNvSpPr txBox="1"/>
          <p:nvPr/>
        </p:nvSpPr>
        <p:spPr>
          <a:xfrm>
            <a:off x="3844290" y="4045585"/>
            <a:ext cx="3454400" cy="521970"/>
          </a:xfrm>
          <a:prstGeom prst="rect">
            <a:avLst/>
          </a:prstGeom>
          <a:noFill/>
        </p:spPr>
        <p:txBody>
          <a:bodyPr wrap="none" rtlCol="0">
            <a:spAutoFit/>
          </a:bodyPr>
          <a:p>
            <a:pPr algn="l"/>
            <a:r>
              <a:rPr lang="en-US" altLang="zh-CN" sz="2800" b="1">
                <a:solidFill>
                  <a:schemeClr val="bg1"/>
                </a:solidFill>
                <a:latin typeface="微软雅黑" panose="020B0503020204020204" charset="-122"/>
                <a:ea typeface="微软雅黑" panose="020B0503020204020204" charset="-122"/>
              </a:rPr>
              <a:t>Magnifying regret</a:t>
            </a:r>
            <a:endParaRPr lang="en-US" altLang="zh-CN" sz="2800" b="1">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剪去对角的矩形 3"/>
          <p:cNvSpPr/>
          <p:nvPr/>
        </p:nvSpPr>
        <p:spPr>
          <a:xfrm>
            <a:off x="1789430" y="1776095"/>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剪去对角的矩形 4"/>
          <p:cNvSpPr/>
          <p:nvPr/>
        </p:nvSpPr>
        <p:spPr>
          <a:xfrm>
            <a:off x="1789430" y="2839085"/>
            <a:ext cx="789305" cy="789305"/>
          </a:xfrm>
          <a:prstGeom prst="snip2Diag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剪去对角的矩形 5"/>
          <p:cNvSpPr/>
          <p:nvPr/>
        </p:nvSpPr>
        <p:spPr>
          <a:xfrm>
            <a:off x="1789430" y="3902075"/>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剪去对角的矩形 6"/>
          <p:cNvSpPr/>
          <p:nvPr/>
        </p:nvSpPr>
        <p:spPr>
          <a:xfrm>
            <a:off x="2757170" y="1776095"/>
            <a:ext cx="7324090"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剪去对角的矩形 7"/>
          <p:cNvSpPr/>
          <p:nvPr/>
        </p:nvSpPr>
        <p:spPr>
          <a:xfrm>
            <a:off x="2757170" y="2839085"/>
            <a:ext cx="8265160" cy="789305"/>
          </a:xfrm>
          <a:prstGeom prst="snip2Diag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剪去对角的矩形 8"/>
          <p:cNvSpPr/>
          <p:nvPr/>
        </p:nvSpPr>
        <p:spPr>
          <a:xfrm>
            <a:off x="2757170" y="3902075"/>
            <a:ext cx="543877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1842135" y="1878965"/>
            <a:ext cx="621030" cy="521970"/>
          </a:xfrm>
          <a:prstGeom prst="rect">
            <a:avLst/>
          </a:prstGeom>
          <a:noFill/>
        </p:spPr>
        <p:txBody>
          <a:bodyPr wrap="none" rtlCol="0">
            <a:spAutoFit/>
          </a:bodyPr>
          <a:p>
            <a:r>
              <a:rPr lang="en-US" altLang="zh-CN" sz="2800" b="1">
                <a:solidFill>
                  <a:schemeClr val="bg1"/>
                </a:solidFill>
                <a:latin typeface="微软雅黑" panose="020B0503020204020204" charset="-122"/>
                <a:ea typeface="微软雅黑" panose="020B0503020204020204" charset="-122"/>
              </a:rPr>
              <a:t>01</a:t>
            </a:r>
            <a:endParaRPr lang="en-US" altLang="zh-CN" sz="2800" b="1">
              <a:solidFill>
                <a:schemeClr val="bg1"/>
              </a:solidFill>
              <a:latin typeface="微软雅黑" panose="020B0503020204020204" charset="-122"/>
              <a:ea typeface="微软雅黑" panose="020B0503020204020204" charset="-122"/>
            </a:endParaRPr>
          </a:p>
        </p:txBody>
      </p:sp>
      <p:sp>
        <p:nvSpPr>
          <p:cNvPr id="11" name="文本框 10"/>
          <p:cNvSpPr txBox="1"/>
          <p:nvPr/>
        </p:nvSpPr>
        <p:spPr>
          <a:xfrm>
            <a:off x="2976880" y="1878965"/>
            <a:ext cx="4844415" cy="521970"/>
          </a:xfrm>
          <a:prstGeom prst="rect">
            <a:avLst/>
          </a:prstGeom>
          <a:noFill/>
        </p:spPr>
        <p:txBody>
          <a:bodyPr wrap="none" rtlCol="0">
            <a:spAutoFit/>
          </a:bodyPr>
          <a:p>
            <a:pPr algn="l"/>
            <a:r>
              <a:rPr lang="en-US" altLang="zh-CN" sz="2800" b="1">
                <a:solidFill>
                  <a:schemeClr val="bg1"/>
                </a:solidFill>
                <a:latin typeface="微软雅黑" panose="020B0503020204020204" charset="-122"/>
                <a:ea typeface="微软雅黑" panose="020B0503020204020204" charset="-122"/>
              </a:rPr>
              <a:t>Acute interview questions </a:t>
            </a:r>
            <a:endParaRPr lang="en-US" altLang="zh-CN" sz="2800" b="1">
              <a:solidFill>
                <a:schemeClr val="bg1"/>
              </a:solidFill>
              <a:latin typeface="微软雅黑" panose="020B0503020204020204" charset="-122"/>
              <a:ea typeface="微软雅黑" panose="020B0503020204020204" charset="-122"/>
            </a:endParaRPr>
          </a:p>
        </p:txBody>
      </p:sp>
      <p:sp>
        <p:nvSpPr>
          <p:cNvPr id="12" name="文本框 11"/>
          <p:cNvSpPr txBox="1"/>
          <p:nvPr/>
        </p:nvSpPr>
        <p:spPr>
          <a:xfrm>
            <a:off x="1873250" y="2973070"/>
            <a:ext cx="621030" cy="521970"/>
          </a:xfrm>
          <a:prstGeom prst="rect">
            <a:avLst/>
          </a:prstGeom>
          <a:noFill/>
        </p:spPr>
        <p:txBody>
          <a:bodyPr wrap="none" rtlCol="0">
            <a:spAutoFit/>
          </a:bodyPr>
          <a:p>
            <a:r>
              <a:rPr lang="en-US" altLang="zh-CN" sz="2800" b="1">
                <a:solidFill>
                  <a:schemeClr val="bg1"/>
                </a:solidFill>
                <a:latin typeface="微软雅黑" panose="020B0503020204020204" charset="-122"/>
                <a:ea typeface="微软雅黑" panose="020B0503020204020204" charset="-122"/>
              </a:rPr>
              <a:t>02</a:t>
            </a:r>
            <a:endParaRPr lang="en-US" altLang="zh-CN" sz="2800" b="1">
              <a:solidFill>
                <a:schemeClr val="bg1"/>
              </a:solidFill>
              <a:latin typeface="微软雅黑" panose="020B0503020204020204" charset="-122"/>
              <a:ea typeface="微软雅黑" panose="020B0503020204020204" charset="-122"/>
            </a:endParaRPr>
          </a:p>
        </p:txBody>
      </p:sp>
      <p:sp>
        <p:nvSpPr>
          <p:cNvPr id="13" name="文本框 12"/>
          <p:cNvSpPr txBox="1"/>
          <p:nvPr/>
        </p:nvSpPr>
        <p:spPr>
          <a:xfrm>
            <a:off x="1873250" y="4035425"/>
            <a:ext cx="621030" cy="521970"/>
          </a:xfrm>
          <a:prstGeom prst="rect">
            <a:avLst/>
          </a:prstGeom>
          <a:noFill/>
        </p:spPr>
        <p:txBody>
          <a:bodyPr wrap="none" rtlCol="0">
            <a:spAutoFit/>
          </a:bodyPr>
          <a:p>
            <a:r>
              <a:rPr lang="en-US" altLang="zh-CN" sz="2800" b="1">
                <a:solidFill>
                  <a:schemeClr val="bg1"/>
                </a:solidFill>
                <a:latin typeface="微软雅黑" panose="020B0503020204020204" charset="-122"/>
                <a:ea typeface="微软雅黑" panose="020B0503020204020204" charset="-122"/>
              </a:rPr>
              <a:t>03</a:t>
            </a:r>
            <a:endParaRPr lang="en-US" altLang="zh-CN" sz="2800" b="1">
              <a:solidFill>
                <a:schemeClr val="bg1"/>
              </a:solidFill>
              <a:latin typeface="微软雅黑" panose="020B0503020204020204" charset="-122"/>
              <a:ea typeface="微软雅黑" panose="020B0503020204020204" charset="-122"/>
            </a:endParaRPr>
          </a:p>
        </p:txBody>
      </p:sp>
      <p:sp>
        <p:nvSpPr>
          <p:cNvPr id="14" name="文本框 13"/>
          <p:cNvSpPr txBox="1"/>
          <p:nvPr/>
        </p:nvSpPr>
        <p:spPr>
          <a:xfrm>
            <a:off x="2976880" y="2972435"/>
            <a:ext cx="7992745" cy="521970"/>
          </a:xfrm>
          <a:prstGeom prst="rect">
            <a:avLst/>
          </a:prstGeom>
          <a:noFill/>
        </p:spPr>
        <p:txBody>
          <a:bodyPr wrap="none" rtlCol="0">
            <a:spAutoFit/>
          </a:bodyPr>
          <a:p>
            <a:pPr algn="l"/>
            <a:r>
              <a:rPr lang="en-US" altLang="zh-CN" sz="2800" b="1">
                <a:solidFill>
                  <a:schemeClr val="bg1"/>
                </a:solidFill>
                <a:latin typeface="微软雅黑" panose="020B0503020204020204" charset="-122"/>
                <a:ea typeface="微软雅黑" panose="020B0503020204020204" charset="-122"/>
              </a:rPr>
              <a:t>She lost her humanity in order to interview</a:t>
            </a:r>
            <a:r>
              <a:rPr lang="en-US" altLang="zh-CN" sz="2800" b="1">
                <a:solidFill>
                  <a:schemeClr val="bg1"/>
                </a:solidFill>
                <a:latin typeface="微软雅黑" panose="020B0503020204020204" charset="-122"/>
                <a:ea typeface="微软雅黑" panose="020B0503020204020204" charset="-122"/>
              </a:rPr>
              <a:t>. </a:t>
            </a:r>
            <a:endParaRPr lang="en-US" altLang="zh-CN" sz="2800" b="1">
              <a:solidFill>
                <a:schemeClr val="bg1"/>
              </a:solidFill>
              <a:latin typeface="微软雅黑" panose="020B0503020204020204" charset="-122"/>
              <a:ea typeface="微软雅黑" panose="020B0503020204020204" charset="-122"/>
            </a:endParaRPr>
          </a:p>
        </p:txBody>
      </p:sp>
      <p:sp>
        <p:nvSpPr>
          <p:cNvPr id="15" name="文本框 14"/>
          <p:cNvSpPr txBox="1"/>
          <p:nvPr/>
        </p:nvSpPr>
        <p:spPr>
          <a:xfrm>
            <a:off x="2976880" y="4035425"/>
            <a:ext cx="4789170" cy="521970"/>
          </a:xfrm>
          <a:prstGeom prst="rect">
            <a:avLst/>
          </a:prstGeom>
          <a:noFill/>
        </p:spPr>
        <p:txBody>
          <a:bodyPr wrap="none" rtlCol="0">
            <a:spAutoFit/>
          </a:bodyPr>
          <a:p>
            <a:pPr algn="l"/>
            <a:r>
              <a:rPr lang="en-US" altLang="zh-CN" sz="2800" b="1">
                <a:solidFill>
                  <a:schemeClr val="bg1"/>
                </a:solidFill>
                <a:latin typeface="微软雅黑" panose="020B0503020204020204" charset="-122"/>
                <a:ea typeface="微软雅黑" panose="020B0503020204020204" charset="-122"/>
              </a:rPr>
              <a:t>She hurt the victim again. </a:t>
            </a:r>
            <a:endParaRPr lang="en-US" altLang="zh-CN" sz="2800" b="1">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剪去对角的矩形 3"/>
          <p:cNvSpPr/>
          <p:nvPr/>
        </p:nvSpPr>
        <p:spPr>
          <a:xfrm>
            <a:off x="1842135" y="1775460"/>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剪去对角的矩形 4"/>
          <p:cNvSpPr/>
          <p:nvPr/>
        </p:nvSpPr>
        <p:spPr>
          <a:xfrm>
            <a:off x="1842135" y="2838450"/>
            <a:ext cx="789305" cy="789305"/>
          </a:xfrm>
          <a:prstGeom prst="snip2Diag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剪去对角的矩形 5"/>
          <p:cNvSpPr/>
          <p:nvPr/>
        </p:nvSpPr>
        <p:spPr>
          <a:xfrm>
            <a:off x="1842135" y="3901440"/>
            <a:ext cx="789305"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剪去对角的矩形 6"/>
          <p:cNvSpPr/>
          <p:nvPr/>
        </p:nvSpPr>
        <p:spPr>
          <a:xfrm>
            <a:off x="2809875" y="1775460"/>
            <a:ext cx="7324090" cy="789305"/>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剪去对角的矩形 7"/>
          <p:cNvSpPr/>
          <p:nvPr/>
        </p:nvSpPr>
        <p:spPr>
          <a:xfrm>
            <a:off x="2809875" y="2838450"/>
            <a:ext cx="7746365" cy="789305"/>
          </a:xfrm>
          <a:prstGeom prst="snip2Diag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剪去对角的矩形 8"/>
          <p:cNvSpPr/>
          <p:nvPr/>
        </p:nvSpPr>
        <p:spPr>
          <a:xfrm>
            <a:off x="2809875" y="3901440"/>
            <a:ext cx="8679180" cy="789940"/>
          </a:xfrm>
          <a:prstGeom prst="snip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1894840" y="1878330"/>
            <a:ext cx="621030" cy="521970"/>
          </a:xfrm>
          <a:prstGeom prst="rect">
            <a:avLst/>
          </a:prstGeom>
          <a:noFill/>
        </p:spPr>
        <p:txBody>
          <a:bodyPr wrap="none" rtlCol="0">
            <a:spAutoFit/>
          </a:bodyPr>
          <a:p>
            <a:r>
              <a:rPr lang="en-US" altLang="zh-CN" sz="2800" b="1">
                <a:solidFill>
                  <a:schemeClr val="bg1"/>
                </a:solidFill>
                <a:latin typeface="微软雅黑" panose="020B0503020204020204" charset="-122"/>
                <a:ea typeface="微软雅黑" panose="020B0503020204020204" charset="-122"/>
              </a:rPr>
              <a:t>01</a:t>
            </a:r>
            <a:endParaRPr lang="en-US" altLang="zh-CN" sz="2800" b="1">
              <a:solidFill>
                <a:schemeClr val="bg1"/>
              </a:solidFill>
              <a:latin typeface="微软雅黑" panose="020B0503020204020204" charset="-122"/>
              <a:ea typeface="微软雅黑" panose="020B0503020204020204" charset="-122"/>
            </a:endParaRPr>
          </a:p>
        </p:txBody>
      </p:sp>
      <p:sp>
        <p:nvSpPr>
          <p:cNvPr id="11" name="文本框 10"/>
          <p:cNvSpPr txBox="1"/>
          <p:nvPr/>
        </p:nvSpPr>
        <p:spPr>
          <a:xfrm>
            <a:off x="3029585" y="1878330"/>
            <a:ext cx="5232400" cy="521970"/>
          </a:xfrm>
          <a:prstGeom prst="rect">
            <a:avLst/>
          </a:prstGeom>
          <a:noFill/>
        </p:spPr>
        <p:txBody>
          <a:bodyPr wrap="none" rtlCol="0">
            <a:spAutoFit/>
          </a:bodyPr>
          <a:p>
            <a:pPr algn="l"/>
            <a:r>
              <a:rPr lang="en-US" altLang="zh-CN" sz="2800" b="1">
                <a:solidFill>
                  <a:schemeClr val="bg1"/>
                </a:solidFill>
                <a:latin typeface="微软雅黑" panose="020B0503020204020204" charset="-122"/>
                <a:ea typeface="微软雅黑" panose="020B0503020204020204" charset="-122"/>
              </a:rPr>
              <a:t>She said she blamed herself. </a:t>
            </a:r>
            <a:endParaRPr lang="en-US" altLang="zh-CN" sz="2800" b="1">
              <a:solidFill>
                <a:schemeClr val="bg1"/>
              </a:solidFill>
              <a:latin typeface="微软雅黑" panose="020B0503020204020204" charset="-122"/>
              <a:ea typeface="微软雅黑" panose="020B0503020204020204" charset="-122"/>
            </a:endParaRPr>
          </a:p>
        </p:txBody>
      </p:sp>
      <p:sp>
        <p:nvSpPr>
          <p:cNvPr id="12" name="文本框 11"/>
          <p:cNvSpPr txBox="1"/>
          <p:nvPr/>
        </p:nvSpPr>
        <p:spPr>
          <a:xfrm>
            <a:off x="1925955" y="2972435"/>
            <a:ext cx="621030" cy="521970"/>
          </a:xfrm>
          <a:prstGeom prst="rect">
            <a:avLst/>
          </a:prstGeom>
          <a:noFill/>
        </p:spPr>
        <p:txBody>
          <a:bodyPr wrap="none" rtlCol="0">
            <a:spAutoFit/>
          </a:bodyPr>
          <a:p>
            <a:r>
              <a:rPr lang="en-US" altLang="zh-CN" sz="2800" b="1">
                <a:solidFill>
                  <a:schemeClr val="bg1"/>
                </a:solidFill>
                <a:latin typeface="微软雅黑" panose="020B0503020204020204" charset="-122"/>
                <a:ea typeface="微软雅黑" panose="020B0503020204020204" charset="-122"/>
              </a:rPr>
              <a:t>02</a:t>
            </a:r>
            <a:endParaRPr lang="en-US" altLang="zh-CN" sz="2800" b="1">
              <a:solidFill>
                <a:schemeClr val="bg1"/>
              </a:solidFill>
              <a:latin typeface="微软雅黑" panose="020B0503020204020204" charset="-122"/>
              <a:ea typeface="微软雅黑" panose="020B0503020204020204" charset="-122"/>
            </a:endParaRPr>
          </a:p>
        </p:txBody>
      </p:sp>
      <p:sp>
        <p:nvSpPr>
          <p:cNvPr id="13" name="文本框 12"/>
          <p:cNvSpPr txBox="1"/>
          <p:nvPr/>
        </p:nvSpPr>
        <p:spPr>
          <a:xfrm>
            <a:off x="1925955" y="4034790"/>
            <a:ext cx="621030" cy="521970"/>
          </a:xfrm>
          <a:prstGeom prst="rect">
            <a:avLst/>
          </a:prstGeom>
          <a:noFill/>
        </p:spPr>
        <p:txBody>
          <a:bodyPr wrap="none" rtlCol="0">
            <a:spAutoFit/>
          </a:bodyPr>
          <a:p>
            <a:r>
              <a:rPr lang="en-US" altLang="zh-CN" sz="2800" b="1">
                <a:solidFill>
                  <a:schemeClr val="bg1"/>
                </a:solidFill>
                <a:latin typeface="微软雅黑" panose="020B0503020204020204" charset="-122"/>
                <a:ea typeface="微软雅黑" panose="020B0503020204020204" charset="-122"/>
              </a:rPr>
              <a:t>03</a:t>
            </a:r>
            <a:endParaRPr lang="en-US" altLang="zh-CN" sz="2800" b="1">
              <a:solidFill>
                <a:schemeClr val="bg1"/>
              </a:solidFill>
              <a:latin typeface="微软雅黑" panose="020B0503020204020204" charset="-122"/>
              <a:ea typeface="微软雅黑" panose="020B0503020204020204" charset="-122"/>
            </a:endParaRPr>
          </a:p>
        </p:txBody>
      </p:sp>
      <p:sp>
        <p:nvSpPr>
          <p:cNvPr id="14" name="文本框 13"/>
          <p:cNvSpPr txBox="1"/>
          <p:nvPr/>
        </p:nvSpPr>
        <p:spPr>
          <a:xfrm>
            <a:off x="3029585" y="2971800"/>
            <a:ext cx="7190105" cy="521970"/>
          </a:xfrm>
          <a:prstGeom prst="rect">
            <a:avLst/>
          </a:prstGeom>
          <a:noFill/>
        </p:spPr>
        <p:txBody>
          <a:bodyPr wrap="none" rtlCol="0">
            <a:spAutoFit/>
          </a:bodyPr>
          <a:p>
            <a:pPr algn="l"/>
            <a:r>
              <a:rPr lang="en-US" altLang="zh-CN" sz="2800" b="1">
                <a:solidFill>
                  <a:schemeClr val="bg1"/>
                </a:solidFill>
                <a:latin typeface="微软雅黑" panose="020B0503020204020204" charset="-122"/>
                <a:ea typeface="微软雅黑" panose="020B0503020204020204" charset="-122"/>
              </a:rPr>
              <a:t>Excessive professional accomplishment </a:t>
            </a:r>
            <a:endParaRPr lang="en-US" altLang="zh-CN" sz="2800" b="1">
              <a:solidFill>
                <a:schemeClr val="bg1"/>
              </a:solidFill>
              <a:latin typeface="微软雅黑" panose="020B0503020204020204" charset="-122"/>
              <a:ea typeface="微软雅黑" panose="020B0503020204020204" charset="-122"/>
            </a:endParaRPr>
          </a:p>
        </p:txBody>
      </p:sp>
      <p:sp>
        <p:nvSpPr>
          <p:cNvPr id="15" name="文本框 14"/>
          <p:cNvSpPr txBox="1"/>
          <p:nvPr/>
        </p:nvSpPr>
        <p:spPr>
          <a:xfrm>
            <a:off x="3029585" y="4034790"/>
            <a:ext cx="8460105" cy="521970"/>
          </a:xfrm>
          <a:prstGeom prst="rect">
            <a:avLst/>
          </a:prstGeom>
          <a:noFill/>
        </p:spPr>
        <p:txBody>
          <a:bodyPr wrap="none" rtlCol="0">
            <a:spAutoFit/>
          </a:bodyPr>
          <a:p>
            <a:pPr algn="l"/>
            <a:r>
              <a:rPr lang="en-US" altLang="zh-CN" sz="2800" b="1">
                <a:solidFill>
                  <a:schemeClr val="bg1"/>
                </a:solidFill>
                <a:latin typeface="微软雅黑" panose="020B0503020204020204" charset="-122"/>
                <a:ea typeface="微软雅黑" panose="020B0503020204020204" charset="-122"/>
              </a:rPr>
              <a:t>She still needs to apologize to the firefighters. </a:t>
            </a:r>
            <a:endParaRPr lang="en-US" altLang="zh-CN" sz="2800" b="1">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289685" y="1235075"/>
            <a:ext cx="5675630" cy="2122805"/>
          </a:xfrm>
          <a:prstGeom prst="rect">
            <a:avLst/>
          </a:prstGeom>
          <a:noFill/>
        </p:spPr>
        <p:txBody>
          <a:bodyPr wrap="none" rtlCol="0">
            <a:spAutoFit/>
          </a:bodyPr>
          <a:p>
            <a:pPr algn="l"/>
            <a:endParaRPr lang="en-US" altLang="zh-CN" sz="6600" b="1">
              <a:solidFill>
                <a:schemeClr val="accent1"/>
              </a:solidFill>
              <a:latin typeface="微软雅黑" panose="020B0503020204020204" charset="-122"/>
              <a:ea typeface="微软雅黑" panose="020B0503020204020204" charset="-122"/>
            </a:endParaRPr>
          </a:p>
          <a:p>
            <a:pPr algn="l"/>
            <a:r>
              <a:rPr lang="en-US" altLang="zh-CN" sz="6600" b="1">
                <a:solidFill>
                  <a:schemeClr val="accent1"/>
                </a:solidFill>
                <a:latin typeface="微软雅黑" panose="020B0503020204020204" charset="-122"/>
                <a:ea typeface="微软雅黑" panose="020B0503020204020204" charset="-122"/>
              </a:rPr>
              <a:t>THANK  YOU</a:t>
            </a:r>
            <a:endParaRPr lang="en-US" altLang="zh-CN" sz="6600" b="1">
              <a:solidFill>
                <a:schemeClr val="accent1"/>
              </a:solidFill>
              <a:latin typeface="微软雅黑" panose="020B0503020204020204" charset="-122"/>
              <a:ea typeface="微软雅黑" panose="020B0503020204020204" charset="-122"/>
            </a:endParaRPr>
          </a:p>
        </p:txBody>
      </p:sp>
      <p:sp>
        <p:nvSpPr>
          <p:cNvPr id="6" name="文本框 5"/>
          <p:cNvSpPr txBox="1"/>
          <p:nvPr/>
        </p:nvSpPr>
        <p:spPr>
          <a:xfrm>
            <a:off x="1391285" y="3743325"/>
            <a:ext cx="3126105" cy="829945"/>
          </a:xfrm>
          <a:prstGeom prst="rect">
            <a:avLst/>
          </a:prstGeom>
          <a:noFill/>
        </p:spPr>
        <p:txBody>
          <a:bodyPr wrap="square" rtlCol="0">
            <a:spAutoFit/>
          </a:bodyPr>
          <a:p>
            <a:r>
              <a:rPr lang="zh-CN" altLang="en-US" sz="2400">
                <a:solidFill>
                  <a:schemeClr val="tx1">
                    <a:lumMod val="50000"/>
                    <a:lumOff val="50000"/>
                  </a:schemeClr>
                </a:solidFill>
                <a:latin typeface="微软雅黑" panose="020B0503020204020204" charset="-122"/>
                <a:ea typeface="微软雅黑" panose="020B0503020204020204" charset="-122"/>
              </a:rPr>
              <a:t>Author: </a:t>
            </a:r>
            <a:endParaRPr lang="zh-CN" altLang="en-US" sz="2400">
              <a:solidFill>
                <a:schemeClr val="tx1">
                  <a:lumMod val="50000"/>
                  <a:lumOff val="50000"/>
                </a:schemeClr>
              </a:solidFill>
              <a:latin typeface="微软雅黑" panose="020B0503020204020204" charset="-122"/>
              <a:ea typeface="微软雅黑" panose="020B0503020204020204" charset="-122"/>
            </a:endParaRPr>
          </a:p>
          <a:p>
            <a:r>
              <a:rPr lang="zh-CN" altLang="en-US" sz="2400">
                <a:solidFill>
                  <a:schemeClr val="tx1">
                    <a:lumMod val="50000"/>
                    <a:lumOff val="50000"/>
                  </a:schemeClr>
                </a:solidFill>
                <a:latin typeface="微软雅黑" panose="020B0503020204020204" charset="-122"/>
                <a:ea typeface="微软雅黑" panose="020B0503020204020204" charset="-122"/>
              </a:rPr>
              <a:t>韦宇倩</a:t>
            </a:r>
            <a:r>
              <a:rPr lang="en-US" altLang="zh-CN" sz="2400">
                <a:solidFill>
                  <a:schemeClr val="tx1">
                    <a:lumMod val="50000"/>
                    <a:lumOff val="50000"/>
                  </a:schemeClr>
                </a:solidFill>
                <a:latin typeface="微软雅黑" panose="020B0503020204020204" charset="-122"/>
                <a:ea typeface="微软雅黑" panose="020B0503020204020204" charset="-122"/>
              </a:rPr>
              <a:t>&amp;</a:t>
            </a:r>
            <a:r>
              <a:rPr lang="zh-CN" altLang="en-US" sz="2400">
                <a:solidFill>
                  <a:schemeClr val="tx1">
                    <a:lumMod val="50000"/>
                    <a:lumOff val="50000"/>
                  </a:schemeClr>
                </a:solidFill>
                <a:latin typeface="微软雅黑" panose="020B0503020204020204" charset="-122"/>
                <a:ea typeface="微软雅黑" panose="020B0503020204020204" charset="-122"/>
              </a:rPr>
              <a:t>荆薇</a:t>
            </a:r>
            <a:endParaRPr lang="zh-CN" altLang="en-US" sz="2400">
              <a:solidFill>
                <a:schemeClr val="tx1">
                  <a:lumMod val="50000"/>
                  <a:lumOff val="50000"/>
                </a:schemeClr>
              </a:solidFill>
              <a:latin typeface="微软雅黑" panose="020B0503020204020204" charset="-122"/>
              <a:ea typeface="微软雅黑" panose="020B0503020204020204" charset="-122"/>
            </a:endParaRPr>
          </a:p>
        </p:txBody>
      </p:sp>
      <p:cxnSp>
        <p:nvCxnSpPr>
          <p:cNvPr id="7" name="直接连接符 6"/>
          <p:cNvCxnSpPr/>
          <p:nvPr/>
        </p:nvCxnSpPr>
        <p:spPr>
          <a:xfrm>
            <a:off x="1445260" y="3481705"/>
            <a:ext cx="773112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733</Words>
  <Application>WPS 演示</Application>
  <PresentationFormat>宽屏</PresentationFormat>
  <Paragraphs>63</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7</vt:i4>
      </vt:variant>
    </vt:vector>
  </HeadingPairs>
  <TitlesOfParts>
    <vt:vector size="18" baseType="lpstr">
      <vt:lpstr>Arial</vt:lpstr>
      <vt:lpstr>宋体</vt:lpstr>
      <vt:lpstr>Wingdings</vt:lpstr>
      <vt:lpstr>微软雅黑</vt:lpstr>
      <vt:lpstr>Calibri</vt:lpstr>
      <vt:lpstr>Open Sans</vt:lpstr>
      <vt:lpstr>Arial Unicode MS</vt:lpstr>
      <vt:lpstr>Calibri Light</vt:lpstr>
      <vt:lpstr>Segoe Print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FeiFly</dc:creator>
  <cp:lastModifiedBy>微言、精义</cp:lastModifiedBy>
  <cp:revision>11</cp:revision>
  <dcterms:created xsi:type="dcterms:W3CDTF">2018-04-06T14:47:00Z</dcterms:created>
  <dcterms:modified xsi:type="dcterms:W3CDTF">2019-05-23T06:32:22Z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