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74" r:id="rId5"/>
    <p:sldId id="261" r:id="rId6"/>
    <p:sldId id="275" r:id="rId7"/>
    <p:sldId id="271" r:id="rId8"/>
    <p:sldId id="272" r:id="rId9"/>
    <p:sldId id="26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82395" y="1743710"/>
            <a:ext cx="422275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2019A·9-U6</a:t>
            </a:r>
            <a:endParaRPr lang="en-US" altLang="zh-CN" sz="6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2395" y="3725545"/>
            <a:ext cx="3126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韦宇倩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荆薇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数字媒体技术系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1020" y="1715770"/>
            <a:ext cx="11251565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 sport a pure physical exercise?</a:t>
            </a:r>
            <a:endParaRPr lang="en-US" altLang="zh-CN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741045" y="1767840"/>
            <a:ext cx="115379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741045" y="2830830"/>
            <a:ext cx="115379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741045" y="3893820"/>
            <a:ext cx="115379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1708785" y="1767840"/>
            <a:ext cx="9559290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1708785" y="2830830"/>
            <a:ext cx="955992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1708785" y="3893820"/>
            <a:ext cx="79521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750" y="1870710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1165" y="1870710"/>
            <a:ext cx="66567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It's not just a pure physical exercise!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4865" y="2964815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4865" y="4027170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32280" y="4027805"/>
            <a:ext cx="9340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Keep in good shape 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1165" y="2964815"/>
            <a:ext cx="9080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Build up a good physique and improve our health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741045" y="1767840"/>
            <a:ext cx="115379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741045" y="2830830"/>
            <a:ext cx="115379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741045" y="3893820"/>
            <a:ext cx="115379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1708785" y="1767840"/>
            <a:ext cx="9559290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1708785" y="2830830"/>
            <a:ext cx="955992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1708785" y="3893820"/>
            <a:ext cx="79521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750" y="1870710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1165" y="1870710"/>
            <a:ext cx="7637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Reducing the probability of sudden death 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4865" y="2964815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4865" y="4027170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32280" y="4027805"/>
            <a:ext cx="9340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Release pressure 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1165" y="2964815"/>
            <a:ext cx="6592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Improve our personal temperament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1789430" y="177609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1789430" y="283908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1789430" y="390207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2757170" y="1776095"/>
            <a:ext cx="7324090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2757170" y="2839085"/>
            <a:ext cx="8265160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2757170" y="3902075"/>
            <a:ext cx="9250680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42135" y="187896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76880" y="1878965"/>
            <a:ext cx="5580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 push the limits of our body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73250" y="297307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73250" y="40354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76880" y="2972435"/>
            <a:ext cx="2410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Strong mind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76880" y="4035425"/>
            <a:ext cx="8791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Improve appearance and increase attractiveness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1842135" y="1775460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1842135" y="2838450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1842135" y="3901440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2809875" y="1775460"/>
            <a:ext cx="7324090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2809875" y="2838450"/>
            <a:ext cx="5831840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2809875" y="3901440"/>
            <a:ext cx="8679180" cy="78994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94840" y="18783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9585" y="1878330"/>
            <a:ext cx="63392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 get the ability to resist violence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5955" y="297243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25955" y="403479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9585" y="2971800"/>
            <a:ext cx="5015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Improve mental endurance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29585" y="4034790"/>
            <a:ext cx="8115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Make better contribution to our motherland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韦宇倩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荆薇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微言、精义</cp:lastModifiedBy>
  <cp:revision>12</cp:revision>
  <dcterms:created xsi:type="dcterms:W3CDTF">2018-04-06T14:47:00Z</dcterms:created>
  <dcterms:modified xsi:type="dcterms:W3CDTF">2019-06-06T06:16:26Z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