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进阶学习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44235" cy="4351655"/>
          </a:xfrm>
        </p:spPr>
        <p:txBody>
          <a:bodyPr/>
          <a:p>
            <a:r>
              <a:rPr lang="zh-CN" altLang="en-US"/>
              <a:t>操作系统设计：Xinu方法</a:t>
            </a:r>
            <a:endParaRPr lang="zh-CN" altLang="en-US"/>
          </a:p>
          <a:p>
            <a:r>
              <a:rPr lang="zh-CN" altLang="en-US"/>
              <a:t>(美)科默。</a:t>
            </a:r>
            <a:endParaRPr lang="zh-CN" altLang="en-US"/>
          </a:p>
          <a:p>
            <a:r>
              <a:rPr lang="zh-CN" altLang="en-US"/>
              <a:t>机械工业出版社，2013年11月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F[AHRIMR]D7XNK$S819Q(F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5940" y="700405"/>
            <a:ext cx="4171950" cy="5476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01235" cy="4351655"/>
          </a:xfrm>
        </p:spPr>
        <p:txBody>
          <a:bodyPr/>
          <a:p>
            <a:r>
              <a:rPr lang="zh-CN" altLang="en-US"/>
              <a:t>Windows内核原理与实现</a:t>
            </a:r>
            <a:endParaRPr lang="zh-CN" altLang="en-US"/>
          </a:p>
          <a:p>
            <a:r>
              <a:rPr lang="zh-CN" altLang="en-US"/>
              <a:t>作者:潘爱民</a:t>
            </a:r>
            <a:endParaRPr lang="zh-CN" altLang="en-US"/>
          </a:p>
          <a:p>
            <a:r>
              <a:rPr lang="zh-CN" altLang="en-US"/>
              <a:t>出版社:电子工业出版社出版时间:2013年05月 </a:t>
            </a:r>
            <a:endParaRPr lang="zh-CN" altLang="en-US"/>
          </a:p>
        </p:txBody>
      </p:sp>
      <p:pic>
        <p:nvPicPr>
          <p:cNvPr id="4" name="图片 3" descr="8X3ZDK)6%13]H($(_S7S{S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6980" y="986155"/>
            <a:ext cx="4057650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7210" y="518795"/>
            <a:ext cx="5125720" cy="2387600"/>
          </a:xfrm>
        </p:spPr>
        <p:txBody>
          <a:bodyPr/>
          <a:p>
            <a:r>
              <a:rPr lang="zh-CN" altLang="en-US"/>
              <a:t>微信公众号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6495" y="2480310"/>
            <a:ext cx="3580765" cy="165544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9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下第</a:t>
            </a:r>
            <a:endParaRPr lang="zh-CN" altLang="en-US" sz="9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 descr="H283Y@_KGDPV)EZ8E3GE~F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8920" y="417830"/>
            <a:ext cx="5563870" cy="6022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进阶学习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</cp:lastModifiedBy>
  <cp:revision>4</cp:revision>
  <dcterms:created xsi:type="dcterms:W3CDTF">2018-12-24T03:05:03Z</dcterms:created>
  <dcterms:modified xsi:type="dcterms:W3CDTF">2018-12-24T03:36:16Z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