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网络抓包</a:t>
            </a:r>
            <a:r>
              <a:rPr lang="en-US" altLang="zh-CN" sz="4800" dirty="0"/>
              <a:t>—Ethernet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9689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838200"/>
            <a:ext cx="8305800" cy="5257800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chemeClr val="folHlink"/>
                </a:solidFill>
              </a:rPr>
              <a:t>一、实验目的：</a:t>
            </a:r>
          </a:p>
          <a:p>
            <a:pPr lvl="1" eaLnBrk="1" hangingPunct="1">
              <a:lnSpc>
                <a:spcPct val="150000"/>
              </a:lnSpc>
              <a:spcBef>
                <a:spcPct val="45000"/>
              </a:spcBef>
              <a:buFont typeface="Wingdings" pitchFamily="2" charset="2"/>
              <a:buNone/>
              <a:defRPr/>
            </a:pPr>
            <a:r>
              <a:rPr kumimoji="1" lang="en-US" altLang="zh-CN" sz="2800" dirty="0"/>
              <a:t>1</a:t>
            </a:r>
            <a:r>
              <a:rPr kumimoji="1" lang="zh-CN" altLang="en-US" sz="2800" dirty="0"/>
              <a:t>、掌握网络分析工具</a:t>
            </a:r>
            <a:r>
              <a:rPr kumimoji="1" lang="en-US" altLang="zh-CN" sz="2800" dirty="0" err="1"/>
              <a:t>Wireshark</a:t>
            </a:r>
            <a:r>
              <a:rPr kumimoji="1" lang="zh-CN" altLang="en-US" sz="2800" dirty="0"/>
              <a:t>的使用方法；</a:t>
            </a:r>
          </a:p>
          <a:p>
            <a:pPr lvl="1" eaLnBrk="1" hangingPunct="1">
              <a:lnSpc>
                <a:spcPct val="150000"/>
              </a:lnSpc>
              <a:spcBef>
                <a:spcPct val="45000"/>
              </a:spcBef>
              <a:buFont typeface="Wingdings" pitchFamily="2" charset="2"/>
              <a:buNone/>
              <a:defRPr/>
            </a:pPr>
            <a:r>
              <a:rPr kumimoji="1" lang="en-US" altLang="zh-CN" sz="2800" dirty="0"/>
              <a:t>2</a:t>
            </a:r>
            <a:r>
              <a:rPr kumimoji="1" lang="zh-CN" altLang="en-US" sz="2800" dirty="0"/>
              <a:t>、理解以太网的数据帧格式和</a:t>
            </a:r>
            <a:r>
              <a:rPr kumimoji="1" lang="en-US" altLang="zh-CN" sz="2800" dirty="0"/>
              <a:t>MAC</a:t>
            </a:r>
            <a:r>
              <a:rPr kumimoji="1" lang="zh-CN" altLang="en-US" sz="2800" dirty="0"/>
              <a:t>地址。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kumimoji="1" lang="zh-CN" altLang="en-US" sz="3200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chemeClr val="folHlink"/>
                </a:solidFill>
              </a:rPr>
              <a:t>二、实验配置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zh-CN" altLang="en-US" sz="2800" dirty="0"/>
              <a:t>联网计算机；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en-US" altLang="zh-CN" sz="2800" dirty="0"/>
              <a:t>Windows</a:t>
            </a:r>
            <a:r>
              <a:rPr kumimoji="1" lang="zh-CN" altLang="en-US" sz="2800" dirty="0"/>
              <a:t>操作系统；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1" lang="en-US" altLang="zh-CN" sz="2800" dirty="0"/>
              <a:t>Wireshark</a:t>
            </a:r>
            <a:r>
              <a:rPr kumimoji="1" lang="zh-CN" altLang="en-US" sz="3200" dirty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939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0850" y="304800"/>
            <a:ext cx="8464550" cy="60960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chemeClr val="folHlink"/>
                </a:solidFill>
              </a:rPr>
              <a:t>三、实验步骤：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Wireshark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设置接口，关闭混杂模式，即关闭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Capture packets in promiscuous mode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选项；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进行网络操作，操作结束后，停止抓包；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使用过滤器，编写过滤规则，找到需要分析的数据包，仔细观察数据包信息并分析；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完成实验报告。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  <a:defRPr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4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685800"/>
            <a:ext cx="8610600" cy="5943600"/>
          </a:xfrm>
        </p:spPr>
        <p:txBody>
          <a:bodyPr>
            <a:normAutofit/>
          </a:bodyPr>
          <a:lstStyle/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观察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Frame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信息，写出数据包的捕获时间，这个包与第一个包的相对时间增量，帧序号，数据包的长度，捕获的长度，协议封装层次。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找到一个单播帧，分析其首部各字段值，并说明其含义，如发送计算机的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地址和接收计算机的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地址各是什么，以及类型字段等。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找到一个广播帧，源地址和目的地址是什么，数据部分承载的是什么协议的数据包？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编写过滤规则找到一个组播帧。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实验中捕获的所有以太网帧，最小帧长是多少？为什么？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在实验中捕获的以太网帧中，除了封装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数据包，还有别的什么协议的数据包？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Type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字段的值是多少？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spcAft>
                <a:spcPct val="30000"/>
              </a:spcAft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注：在实验报告中记录你使用的过滤规则。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spcAft>
                <a:spcPct val="30000"/>
              </a:spcAft>
              <a:buFont typeface="Wingdings" pitchFamily="2" charset="2"/>
              <a:buAutoNum type="arabicPeriod"/>
              <a:defRPr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385175" cy="669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0" dirty="0">
                <a:solidFill>
                  <a:schemeClr val="folHlink"/>
                </a:solidFill>
                <a:effectLst/>
                <a:latin typeface="+mn-ea"/>
                <a:ea typeface="+mn-ea"/>
              </a:rPr>
              <a:t>四、实验报告内容：</a:t>
            </a:r>
          </a:p>
        </p:txBody>
      </p:sp>
    </p:spTree>
    <p:extLst>
      <p:ext uri="{BB962C8B-B14F-4D97-AF65-F5344CB8AC3E}">
        <p14:creationId xmlns:p14="http://schemas.microsoft.com/office/powerpoint/2010/main" val="13735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endParaRPr lang="en-US" altLang="zh-CN" sz="2800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Wireshark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的具体使用可查阅其帮助文档，或借助搜索引擎查找相关资料。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将分析的数据包详细信息进行截图，粘贴在实验报告中。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46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</TotalTime>
  <Words>470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华文楷体</vt:lpstr>
      <vt:lpstr>楷体_GB2312</vt:lpstr>
      <vt:lpstr>Lucida Sans Unicode</vt:lpstr>
      <vt:lpstr>Verdana</vt:lpstr>
      <vt:lpstr>Wingdings</vt:lpstr>
      <vt:lpstr>Wingdings 2</vt:lpstr>
      <vt:lpstr>Wingdings 3</vt:lpstr>
      <vt:lpstr>聚合</vt:lpstr>
      <vt:lpstr>实验1</vt:lpstr>
      <vt:lpstr>PowerPoint 演示文稿</vt:lpstr>
      <vt:lpstr>PowerPoint 演示文稿</vt:lpstr>
      <vt:lpstr>四、实验报告内容：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Zero</dc:creator>
  <cp:lastModifiedBy>伯谱 曹</cp:lastModifiedBy>
  <cp:revision>49</cp:revision>
  <dcterms:created xsi:type="dcterms:W3CDTF">2012-04-22T13:15:36Z</dcterms:created>
  <dcterms:modified xsi:type="dcterms:W3CDTF">2018-04-10T13:41:47Z</dcterms:modified>
</cp:coreProperties>
</file>