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C254C-7FA6-41B7-9D8F-B75B958B4D2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838C2-ABA5-4606-A084-A1F07BC9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4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c.edu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smtClean="0"/>
              <a:t>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4149080"/>
            <a:ext cx="7772400" cy="1199704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Ping</a:t>
            </a:r>
            <a:r>
              <a:rPr lang="zh-CN" altLang="en-US" sz="4400" dirty="0" smtClean="0"/>
              <a:t>与</a:t>
            </a:r>
            <a:r>
              <a:rPr lang="en-US" altLang="zh-CN" sz="4400" dirty="0" err="1" smtClean="0"/>
              <a:t>Tracert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3609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命令和</a:t>
            </a:r>
            <a:r>
              <a:rPr lang="en-US" altLang="zh-CN" dirty="0" err="1" smtClean="0"/>
              <a:t>tracert</a:t>
            </a:r>
            <a:r>
              <a:rPr lang="zh-CN" altLang="en-US" dirty="0" smtClean="0"/>
              <a:t>命令的用法，了解它们的工作过程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通过抓包理解</a:t>
            </a:r>
            <a:r>
              <a:rPr lang="en-US" altLang="zh-CN" dirty="0"/>
              <a:t>ICMP</a:t>
            </a:r>
            <a:r>
              <a:rPr lang="zh-CN" altLang="en-US" dirty="0"/>
              <a:t>协议原理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83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Ping</a:t>
            </a:r>
            <a:r>
              <a:rPr lang="zh-CN" altLang="en-US" dirty="0" smtClean="0"/>
              <a:t>某个主机，并抓包找到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的请求包和相应的回应包，分析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命令的原理。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Tracert</a:t>
            </a:r>
            <a:r>
              <a:rPr lang="zh-CN" altLang="en-US" dirty="0" smtClean="0"/>
              <a:t>主机</a:t>
            </a:r>
            <a:r>
              <a:rPr lang="en-US" altLang="zh-CN" dirty="0" smtClean="0">
                <a:hlinkClick r:id="rId2"/>
              </a:rPr>
              <a:t>www.cuc.edu.cn</a:t>
            </a:r>
            <a:r>
              <a:rPr lang="zh-CN" altLang="en-US" dirty="0" smtClean="0"/>
              <a:t>，抓取过程中的所有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包，对应控制台上的显示信息，分析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系统上</a:t>
            </a:r>
            <a:r>
              <a:rPr lang="en-US" altLang="zh-CN" dirty="0" err="1" smtClean="0"/>
              <a:t>tracert</a:t>
            </a:r>
            <a:r>
              <a:rPr lang="zh-CN" altLang="en-US" dirty="0" smtClean="0"/>
              <a:t>命令的实现过程。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说明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Tracert</a:t>
            </a:r>
            <a:r>
              <a:rPr lang="zh-CN" altLang="en-US" dirty="0" smtClean="0"/>
              <a:t>命令执行时，命令行中显示的时间是怎么得出的。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499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实验一</Template>
  <TotalTime>57</TotalTime>
  <Words>100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Calibri</vt:lpstr>
      <vt:lpstr>Lucida Sans Unicode</vt:lpstr>
      <vt:lpstr>Verdana</vt:lpstr>
      <vt:lpstr>Wingdings 2</vt:lpstr>
      <vt:lpstr>Wingdings 3</vt:lpstr>
      <vt:lpstr>聚合</vt:lpstr>
      <vt:lpstr>实验4</vt:lpstr>
      <vt:lpstr>实验目的 </vt:lpstr>
      <vt:lpstr>实验内容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</dc:title>
  <dc:creator>Zero</dc:creator>
  <cp:lastModifiedBy>曹 伯谱</cp:lastModifiedBy>
  <cp:revision>20</cp:revision>
  <dcterms:created xsi:type="dcterms:W3CDTF">2012-04-22T13:41:25Z</dcterms:created>
  <dcterms:modified xsi:type="dcterms:W3CDTF">2018-05-07T08:10:54Z</dcterms:modified>
</cp:coreProperties>
</file>