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26" r:id="rId2"/>
  </p:sldMasterIdLst>
  <p:notesMasterIdLst>
    <p:notesMasterId r:id="rId24"/>
  </p:notesMasterIdLst>
  <p:sldIdLst>
    <p:sldId id="256" r:id="rId3"/>
    <p:sldId id="540" r:id="rId4"/>
    <p:sldId id="558" r:id="rId5"/>
    <p:sldId id="543" r:id="rId6"/>
    <p:sldId id="545" r:id="rId7"/>
    <p:sldId id="546" r:id="rId8"/>
    <p:sldId id="559" r:id="rId9"/>
    <p:sldId id="550" r:id="rId10"/>
    <p:sldId id="547" r:id="rId11"/>
    <p:sldId id="548" r:id="rId12"/>
    <p:sldId id="549" r:id="rId13"/>
    <p:sldId id="541" r:id="rId14"/>
    <p:sldId id="542" r:id="rId15"/>
    <p:sldId id="560" r:id="rId16"/>
    <p:sldId id="551" r:id="rId17"/>
    <p:sldId id="552" r:id="rId18"/>
    <p:sldId id="561" r:id="rId19"/>
    <p:sldId id="544" r:id="rId20"/>
    <p:sldId id="553" r:id="rId21"/>
    <p:sldId id="554" r:id="rId22"/>
    <p:sldId id="55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09" autoAdjust="0"/>
    <p:restoredTop sz="94424" autoAdjust="0"/>
  </p:normalViewPr>
  <p:slideViewPr>
    <p:cSldViewPr snapToGrid="0">
      <p:cViewPr varScale="1">
        <p:scale>
          <a:sx n="74" d="100"/>
          <a:sy n="74" d="100"/>
        </p:scale>
        <p:origin x="7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B3BE8-297C-4ACD-A11A-E7FC8DC08AE0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7FF39-5B66-4EFC-94DA-96B0BF176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28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25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91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06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067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27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453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83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013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9163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4876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49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9938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6807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4802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19150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9556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4746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4261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068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35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82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45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61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2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6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78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53C1-66C1-4BAB-8F3C-6794041E7AC8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02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ED653C1-66C1-4BAB-8F3C-6794041E7AC8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37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653C1-66C1-4BAB-8F3C-6794041E7AC8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83A5F42-3D14-45CC-855A-B920C0B33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24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3441" y="1039277"/>
            <a:ext cx="10789240" cy="2262781"/>
          </a:xfrm>
        </p:spPr>
        <p:txBody>
          <a:bodyPr/>
          <a:lstStyle/>
          <a:p>
            <a:pPr algn="r"/>
            <a:r>
              <a:rPr lang="en-US" altLang="zh-CN" dirty="0" smtClean="0"/>
              <a:t>jQuery Mobile </a:t>
            </a:r>
            <a:r>
              <a:rPr lang="zh-CN" altLang="en-US" dirty="0" smtClean="0"/>
              <a:t>界面开发综合实战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600" dirty="0" smtClean="0"/>
              <a:t>——</a:t>
            </a:r>
            <a:r>
              <a:rPr lang="zh-CN" altLang="en-US" sz="3600" dirty="0" smtClean="0"/>
              <a:t>中国传媒大学入学指南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09252" y="4058370"/>
            <a:ext cx="6677617" cy="1126283"/>
          </a:xfrm>
        </p:spPr>
        <p:txBody>
          <a:bodyPr>
            <a:noAutofit/>
          </a:bodyPr>
          <a:lstStyle/>
          <a:p>
            <a:pPr algn="ctr"/>
            <a:r>
              <a:rPr lang="zh-CN" altLang="en-US" sz="3200" dirty="0" smtClean="0"/>
              <a:t>杨丽芳</a:t>
            </a:r>
            <a:endParaRPr lang="en-US" altLang="zh-CN" sz="3200" dirty="0" smtClean="0"/>
          </a:p>
          <a:p>
            <a:pPr algn="ctr"/>
            <a:r>
              <a:rPr lang="en-US" altLang="zh-CN" sz="3200" dirty="0" smtClean="0"/>
              <a:t>2018</a:t>
            </a:r>
            <a:r>
              <a:rPr lang="zh-CN" altLang="en-US" sz="3200" dirty="0" smtClean="0"/>
              <a:t>年</a:t>
            </a:r>
            <a:r>
              <a:rPr lang="en-US" altLang="zh-CN" sz="3200" dirty="0" smtClean="0"/>
              <a:t>12</a:t>
            </a:r>
            <a:r>
              <a:rPr lang="zh-CN" altLang="en-US" sz="3200" dirty="0" smtClean="0"/>
              <a:t>月</a:t>
            </a:r>
            <a:r>
              <a:rPr lang="en-US" altLang="zh-CN" sz="3200" dirty="0" smtClean="0"/>
              <a:t>28</a:t>
            </a:r>
            <a:r>
              <a:rPr lang="zh-CN" altLang="en-US" sz="3200" dirty="0" smtClean="0"/>
              <a:t>日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2079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645" y="1278090"/>
            <a:ext cx="4111934" cy="392963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831" y="309093"/>
            <a:ext cx="3406654" cy="565382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57" y="309092"/>
            <a:ext cx="3322014" cy="55507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323375" y="6097768"/>
            <a:ext cx="1569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9</a:t>
            </a:r>
            <a:r>
              <a:rPr lang="zh-CN" altLang="en-US" dirty="0" smtClean="0"/>
              <a:t>_</a:t>
            </a:r>
            <a:r>
              <a:rPr lang="en-US" altLang="zh-CN" dirty="0" smtClean="0"/>
              <a:t>6</a:t>
            </a:r>
            <a:r>
              <a:rPr lang="zh-CN" altLang="en-US" dirty="0" smtClean="0"/>
              <a:t>.</a:t>
            </a:r>
            <a:r>
              <a:rPr lang="zh-CN" altLang="en-US" dirty="0"/>
              <a:t>html</a:t>
            </a:r>
          </a:p>
        </p:txBody>
      </p:sp>
      <p:grpSp>
        <p:nvGrpSpPr>
          <p:cNvPr id="7" name="组合 6"/>
          <p:cNvGrpSpPr/>
          <p:nvPr/>
        </p:nvGrpSpPr>
        <p:grpSpPr>
          <a:xfrm flipV="1">
            <a:off x="4349536" y="1875938"/>
            <a:ext cx="3132556" cy="2769604"/>
            <a:chOff x="1673817" y="1622942"/>
            <a:chExt cx="2007195" cy="340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10" name="直接连接符 9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" name="直接箭头连接符 12"/>
          <p:cNvCxnSpPr/>
          <p:nvPr/>
        </p:nvCxnSpPr>
        <p:spPr>
          <a:xfrm flipV="1">
            <a:off x="3572244" y="2469296"/>
            <a:ext cx="684899" cy="9842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 flipV="1">
            <a:off x="548292" y="2287100"/>
            <a:ext cx="3025188" cy="366151"/>
            <a:chOff x="1673817" y="1622942"/>
            <a:chExt cx="2007195" cy="34016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17" name="直接连接符 16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矩形 20"/>
          <p:cNvSpPr/>
          <p:nvPr/>
        </p:nvSpPr>
        <p:spPr>
          <a:xfrm>
            <a:off x="3725138" y="2601155"/>
            <a:ext cx="3237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折叠区块</a:t>
            </a:r>
            <a:r>
              <a:rPr lang="zh-CN" altLang="en-US" sz="2400" dirty="0">
                <a:solidFill>
                  <a:srgbClr val="FF0000"/>
                </a:solidFill>
              </a:rPr>
              <a:t>展开</a:t>
            </a:r>
          </a:p>
        </p:txBody>
      </p:sp>
      <p:sp>
        <p:nvSpPr>
          <p:cNvPr id="27" name="矩形 26"/>
          <p:cNvSpPr/>
          <p:nvPr/>
        </p:nvSpPr>
        <p:spPr>
          <a:xfrm>
            <a:off x="7831561" y="5459777"/>
            <a:ext cx="43604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content</a:t>
            </a:r>
            <a:r>
              <a:rPr lang="zh-CN" altLang="en-US" sz="2000" dirty="0" smtClean="0">
                <a:solidFill>
                  <a:srgbClr val="FF0000"/>
                </a:solidFill>
              </a:rPr>
              <a:t>部分折叠区块</a:t>
            </a:r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</a:rPr>
              <a:t>所对应的代码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7574485" y="3084489"/>
            <a:ext cx="684899" cy="9842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17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928" y="1225462"/>
            <a:ext cx="4161061" cy="37249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321" y="344011"/>
            <a:ext cx="3480331" cy="551587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57" y="309092"/>
            <a:ext cx="3322014" cy="55507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323375" y="6097768"/>
            <a:ext cx="1569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9</a:t>
            </a:r>
            <a:r>
              <a:rPr lang="zh-CN" altLang="en-US" dirty="0" smtClean="0"/>
              <a:t>_</a:t>
            </a:r>
            <a:r>
              <a:rPr lang="en-US" altLang="zh-CN" dirty="0" smtClean="0"/>
              <a:t>6</a:t>
            </a:r>
            <a:r>
              <a:rPr lang="zh-CN" altLang="en-US" dirty="0" smtClean="0"/>
              <a:t>.</a:t>
            </a:r>
            <a:r>
              <a:rPr lang="zh-CN" altLang="en-US" dirty="0"/>
              <a:t>html</a:t>
            </a:r>
          </a:p>
        </p:txBody>
      </p:sp>
      <p:grpSp>
        <p:nvGrpSpPr>
          <p:cNvPr id="7" name="组合 6"/>
          <p:cNvGrpSpPr/>
          <p:nvPr/>
        </p:nvGrpSpPr>
        <p:grpSpPr>
          <a:xfrm flipV="1">
            <a:off x="4377208" y="2220713"/>
            <a:ext cx="3132556" cy="2349718"/>
            <a:chOff x="1673817" y="1622942"/>
            <a:chExt cx="2007195" cy="340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10" name="直接连接符 9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" name="直接箭头连接符 12"/>
          <p:cNvCxnSpPr/>
          <p:nvPr/>
        </p:nvCxnSpPr>
        <p:spPr>
          <a:xfrm flipV="1">
            <a:off x="3572115" y="2918987"/>
            <a:ext cx="684899" cy="9842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 flipV="1">
            <a:off x="545964" y="2685922"/>
            <a:ext cx="3025188" cy="366151"/>
            <a:chOff x="1673817" y="1622942"/>
            <a:chExt cx="2007195" cy="34016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17" name="直接连接符 16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矩形 20"/>
          <p:cNvSpPr/>
          <p:nvPr/>
        </p:nvSpPr>
        <p:spPr>
          <a:xfrm>
            <a:off x="3734218" y="3084488"/>
            <a:ext cx="3237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折叠区块</a:t>
            </a:r>
            <a:r>
              <a:rPr lang="zh-CN" altLang="en-US" sz="2400" dirty="0">
                <a:solidFill>
                  <a:srgbClr val="FF0000"/>
                </a:solidFill>
              </a:rPr>
              <a:t>展开</a:t>
            </a:r>
          </a:p>
        </p:txBody>
      </p:sp>
      <p:sp>
        <p:nvSpPr>
          <p:cNvPr id="27" name="矩形 26"/>
          <p:cNvSpPr/>
          <p:nvPr/>
        </p:nvSpPr>
        <p:spPr>
          <a:xfrm>
            <a:off x="7755238" y="5144363"/>
            <a:ext cx="43604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content</a:t>
            </a:r>
            <a:r>
              <a:rPr lang="zh-CN" altLang="en-US" sz="2000" dirty="0" smtClean="0">
                <a:solidFill>
                  <a:srgbClr val="FF0000"/>
                </a:solidFill>
              </a:rPr>
              <a:t>部分折叠区块</a:t>
            </a:r>
            <a:r>
              <a:rPr lang="en-US" altLang="zh-CN" sz="2000" dirty="0" smtClean="0">
                <a:solidFill>
                  <a:srgbClr val="FF0000"/>
                </a:solidFill>
              </a:rPr>
              <a:t>3</a:t>
            </a:r>
            <a:r>
              <a:rPr lang="zh-CN" altLang="en-US" sz="2000" dirty="0" smtClean="0">
                <a:solidFill>
                  <a:srgbClr val="FF0000"/>
                </a:solidFill>
              </a:rPr>
              <a:t>所对应的代码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7683652" y="2787367"/>
            <a:ext cx="652445" cy="483867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8507373" y="2434107"/>
            <a:ext cx="3405585" cy="328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0379909" y="1317433"/>
            <a:ext cx="17357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点击跳转到</a:t>
            </a:r>
            <a:r>
              <a:rPr lang="en-US" altLang="zh-CN" sz="2400" dirty="0" smtClean="0">
                <a:solidFill>
                  <a:srgbClr val="FF0000"/>
                </a:solidFill>
              </a:rPr>
              <a:t>9_2.html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50" y="232840"/>
            <a:ext cx="3355730" cy="613015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685" y="3189928"/>
            <a:ext cx="6202452" cy="33653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487" y="51432"/>
            <a:ext cx="5988676" cy="31097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89663" y="6293643"/>
            <a:ext cx="1611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9</a:t>
            </a:r>
            <a:r>
              <a:rPr lang="zh-CN" altLang="en-US" sz="2800" dirty="0" smtClean="0"/>
              <a:t>_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.</a:t>
            </a:r>
            <a:r>
              <a:rPr lang="zh-CN" altLang="en-US" sz="2800" dirty="0"/>
              <a:t>html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5986685" y="2691685"/>
            <a:ext cx="1953140" cy="201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0066279" y="1957537"/>
            <a:ext cx="17357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添加自定义样式文件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 flipV="1">
            <a:off x="5108207" y="3204523"/>
            <a:ext cx="6478073" cy="3440975"/>
            <a:chOff x="1673817" y="1622942"/>
            <a:chExt cx="2007195" cy="34016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15" name="直接连接符 14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" name="直接箭头连接符 17"/>
          <p:cNvCxnSpPr/>
          <p:nvPr/>
        </p:nvCxnSpPr>
        <p:spPr>
          <a:xfrm>
            <a:off x="4253643" y="5280338"/>
            <a:ext cx="836736" cy="215683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 flipV="1">
            <a:off x="647768" y="4842455"/>
            <a:ext cx="3606467" cy="653566"/>
            <a:chOff x="1673817" y="1622942"/>
            <a:chExt cx="2007195" cy="340160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矩形 28"/>
          <p:cNvSpPr/>
          <p:nvPr/>
        </p:nvSpPr>
        <p:spPr>
          <a:xfrm>
            <a:off x="7446068" y="6139526"/>
            <a:ext cx="2307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页脚部分代码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13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032" y="173158"/>
            <a:ext cx="6583827" cy="626003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85" y="644816"/>
            <a:ext cx="3367112" cy="531671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61853" y="6125639"/>
            <a:ext cx="1611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9</a:t>
            </a:r>
            <a:r>
              <a:rPr lang="zh-CN" altLang="en-US" sz="2800" dirty="0" smtClean="0"/>
              <a:t>_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.</a:t>
            </a:r>
            <a:r>
              <a:rPr lang="zh-CN" altLang="en-US" sz="2800" dirty="0"/>
              <a:t>html</a:t>
            </a:r>
          </a:p>
        </p:txBody>
      </p:sp>
      <p:sp>
        <p:nvSpPr>
          <p:cNvPr id="29" name="矩形 28"/>
          <p:cNvSpPr/>
          <p:nvPr/>
        </p:nvSpPr>
        <p:spPr>
          <a:xfrm>
            <a:off x="10081092" y="5130536"/>
            <a:ext cx="16571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content</a:t>
            </a:r>
            <a:r>
              <a:rPr lang="zh-CN" altLang="en-US" sz="2400" dirty="0" smtClean="0">
                <a:solidFill>
                  <a:srgbClr val="FF0000"/>
                </a:solidFill>
              </a:rPr>
              <a:t>部分代码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3534302" y="3303174"/>
            <a:ext cx="1082544" cy="32454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 flipV="1">
            <a:off x="504058" y="1584101"/>
            <a:ext cx="3013656" cy="3052293"/>
            <a:chOff x="1673817" y="1622942"/>
            <a:chExt cx="2007195" cy="340160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39" name="直接连接符 38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3432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675447" y="6095966"/>
            <a:ext cx="1311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9</a:t>
            </a:r>
            <a:r>
              <a:rPr lang="zh-CN" altLang="en-US" sz="2800" dirty="0" smtClean="0"/>
              <a:t>-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.</a:t>
            </a:r>
            <a:r>
              <a:rPr lang="zh-CN" altLang="en-US" sz="2800" dirty="0"/>
              <a:t>css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089" y="24302"/>
            <a:ext cx="4050809" cy="672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3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725" y="113027"/>
            <a:ext cx="6271343" cy="659487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13" y="139808"/>
            <a:ext cx="3779244" cy="619876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24842" y="6338572"/>
            <a:ext cx="1569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9</a:t>
            </a:r>
            <a:r>
              <a:rPr lang="zh-CN" altLang="en-US" dirty="0" smtClean="0"/>
              <a:t>_</a:t>
            </a:r>
            <a:r>
              <a:rPr lang="en-US" altLang="zh-CN" dirty="0" smtClean="0"/>
              <a:t>7</a:t>
            </a:r>
            <a:r>
              <a:rPr lang="zh-CN" altLang="en-US" dirty="0" smtClean="0"/>
              <a:t>.</a:t>
            </a:r>
            <a:r>
              <a:rPr lang="zh-CN" altLang="en-US" dirty="0"/>
              <a:t>html</a:t>
            </a:r>
          </a:p>
        </p:txBody>
      </p:sp>
      <p:grpSp>
        <p:nvGrpSpPr>
          <p:cNvPr id="7" name="组合 6"/>
          <p:cNvGrpSpPr/>
          <p:nvPr/>
        </p:nvGrpSpPr>
        <p:grpSpPr>
          <a:xfrm flipV="1">
            <a:off x="5895503" y="374224"/>
            <a:ext cx="4961387" cy="605598"/>
            <a:chOff x="1673817" y="1622942"/>
            <a:chExt cx="2007195" cy="340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10" name="直接连接符 9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" name="直接箭头连接符 12"/>
          <p:cNvCxnSpPr/>
          <p:nvPr/>
        </p:nvCxnSpPr>
        <p:spPr>
          <a:xfrm flipV="1">
            <a:off x="4495450" y="744103"/>
            <a:ext cx="1399225" cy="530906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 flipV="1">
            <a:off x="934084" y="1146751"/>
            <a:ext cx="3561950" cy="488866"/>
            <a:chOff x="1673817" y="1622942"/>
            <a:chExt cx="2007195" cy="34016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17" name="直接连接符 16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组合 21"/>
          <p:cNvGrpSpPr/>
          <p:nvPr/>
        </p:nvGrpSpPr>
        <p:grpSpPr>
          <a:xfrm flipV="1">
            <a:off x="6272011" y="1179609"/>
            <a:ext cx="5100034" cy="1602228"/>
            <a:chOff x="1673817" y="1622942"/>
            <a:chExt cx="2007195" cy="34016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合 23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25" name="直接连接符 24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直接箭头连接符 27"/>
          <p:cNvCxnSpPr/>
          <p:nvPr/>
        </p:nvCxnSpPr>
        <p:spPr>
          <a:xfrm flipV="1">
            <a:off x="4522758" y="1931831"/>
            <a:ext cx="1749253" cy="502279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 flipV="1">
            <a:off x="944817" y="1698396"/>
            <a:ext cx="3561950" cy="2139508"/>
            <a:chOff x="1673817" y="1622942"/>
            <a:chExt cx="2007195" cy="34016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32" name="直接连接符 31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组合 35"/>
          <p:cNvGrpSpPr/>
          <p:nvPr/>
        </p:nvGrpSpPr>
        <p:grpSpPr>
          <a:xfrm flipV="1">
            <a:off x="6291285" y="3186253"/>
            <a:ext cx="5415612" cy="3060000"/>
            <a:chOff x="1673817" y="1622942"/>
            <a:chExt cx="2007195" cy="340160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39" name="直接连接符 38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2" name="直接箭头连接符 41"/>
          <p:cNvCxnSpPr/>
          <p:nvPr/>
        </p:nvCxnSpPr>
        <p:spPr>
          <a:xfrm flipV="1">
            <a:off x="4519642" y="4644763"/>
            <a:ext cx="1752369" cy="463121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 flipV="1">
            <a:off x="944817" y="4866599"/>
            <a:ext cx="3561950" cy="488866"/>
            <a:chOff x="1673817" y="1622942"/>
            <a:chExt cx="2007195" cy="340160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46" name="直接连接符 45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矩形 49"/>
          <p:cNvSpPr/>
          <p:nvPr/>
        </p:nvSpPr>
        <p:spPr>
          <a:xfrm>
            <a:off x="8046013" y="6228367"/>
            <a:ext cx="3325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body</a:t>
            </a:r>
            <a:r>
              <a:rPr lang="zh-CN" altLang="en-US" sz="2400" dirty="0" smtClean="0">
                <a:solidFill>
                  <a:srgbClr val="FF0000"/>
                </a:solidFill>
              </a:rPr>
              <a:t>部分代码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6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968" y="2997949"/>
            <a:ext cx="5884797" cy="362921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865" y="126315"/>
            <a:ext cx="6849175" cy="282209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91" y="92578"/>
            <a:ext cx="3726720" cy="62757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24842" y="6338572"/>
            <a:ext cx="1569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9</a:t>
            </a:r>
            <a:r>
              <a:rPr lang="zh-CN" altLang="en-US" dirty="0" smtClean="0"/>
              <a:t>_</a:t>
            </a:r>
            <a:r>
              <a:rPr lang="en-US" altLang="zh-CN" dirty="0" smtClean="0"/>
              <a:t>8</a:t>
            </a:r>
            <a:r>
              <a:rPr lang="zh-CN" altLang="en-US" dirty="0" smtClean="0"/>
              <a:t>.</a:t>
            </a:r>
            <a:r>
              <a:rPr lang="zh-CN" altLang="en-US" dirty="0"/>
              <a:t>html</a:t>
            </a:r>
          </a:p>
        </p:txBody>
      </p:sp>
      <p:sp>
        <p:nvSpPr>
          <p:cNvPr id="8" name="矩形 7"/>
          <p:cNvSpPr/>
          <p:nvPr/>
        </p:nvSpPr>
        <p:spPr>
          <a:xfrm>
            <a:off x="7289441" y="6396335"/>
            <a:ext cx="3325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页脚</a:t>
            </a:r>
            <a:r>
              <a:rPr lang="zh-CN" altLang="en-US" sz="2400" dirty="0" smtClean="0">
                <a:solidFill>
                  <a:srgbClr val="FF0000"/>
                </a:solidFill>
              </a:rPr>
              <a:t>部分代码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 flipV="1">
            <a:off x="5628781" y="3257450"/>
            <a:ext cx="5575839" cy="3138883"/>
            <a:chOff x="1673817" y="1622942"/>
            <a:chExt cx="2007195" cy="340160"/>
          </a:xfrm>
        </p:grpSpPr>
        <p:cxnSp>
          <p:nvCxnSpPr>
            <p:cNvPr id="39" name="直接连接符 38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组合 39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41" name="直接连接符 40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4" name="直接箭头连接符 43"/>
          <p:cNvCxnSpPr/>
          <p:nvPr/>
        </p:nvCxnSpPr>
        <p:spPr>
          <a:xfrm flipV="1">
            <a:off x="4282079" y="4793422"/>
            <a:ext cx="1721472" cy="367772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6193557" y="1635232"/>
            <a:ext cx="1953140" cy="201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0456232" y="1276385"/>
            <a:ext cx="17357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添加自定义样式文件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39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91" y="92578"/>
            <a:ext cx="3726720" cy="62757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24842" y="6338572"/>
            <a:ext cx="1569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9</a:t>
            </a:r>
            <a:r>
              <a:rPr lang="zh-CN" altLang="en-US" dirty="0" smtClean="0"/>
              <a:t>_</a:t>
            </a:r>
            <a:r>
              <a:rPr lang="en-US" altLang="zh-CN" dirty="0" smtClean="0"/>
              <a:t>8</a:t>
            </a:r>
            <a:r>
              <a:rPr lang="zh-CN" altLang="en-US" dirty="0" smtClean="0"/>
              <a:t>.</a:t>
            </a:r>
            <a:r>
              <a:rPr lang="zh-CN" altLang="en-US" dirty="0"/>
              <a:t>html</a:t>
            </a:r>
          </a:p>
        </p:txBody>
      </p:sp>
      <p:grpSp>
        <p:nvGrpSpPr>
          <p:cNvPr id="38" name="组合 37"/>
          <p:cNvGrpSpPr/>
          <p:nvPr/>
        </p:nvGrpSpPr>
        <p:grpSpPr>
          <a:xfrm flipV="1">
            <a:off x="706895" y="1080918"/>
            <a:ext cx="3272678" cy="3761537"/>
            <a:chOff x="1673817" y="1622942"/>
            <a:chExt cx="2007195" cy="340160"/>
          </a:xfrm>
        </p:grpSpPr>
        <p:cxnSp>
          <p:nvCxnSpPr>
            <p:cNvPr id="39" name="直接连接符 38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组合 39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41" name="直接连接符 40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713" y="146401"/>
            <a:ext cx="5923809" cy="464761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014" y="1512552"/>
            <a:ext cx="5737198" cy="519535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306871" y="6292405"/>
            <a:ext cx="3325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内容部分代码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40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675447" y="6095966"/>
            <a:ext cx="1311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9-2.css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923" y="193183"/>
            <a:ext cx="4220184" cy="653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3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4" y="270457"/>
            <a:ext cx="3782566" cy="602762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24842" y="6338572"/>
            <a:ext cx="1569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9</a:t>
            </a:r>
            <a:r>
              <a:rPr lang="zh-CN" altLang="en-US" dirty="0" smtClean="0"/>
              <a:t>_</a:t>
            </a:r>
            <a:r>
              <a:rPr lang="en-US" altLang="zh-CN" dirty="0" smtClean="0"/>
              <a:t>9</a:t>
            </a:r>
            <a:r>
              <a:rPr lang="zh-CN" altLang="en-US" dirty="0" smtClean="0"/>
              <a:t>.</a:t>
            </a:r>
            <a:r>
              <a:rPr lang="zh-CN" altLang="en-US" dirty="0"/>
              <a:t>html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671" y="270457"/>
            <a:ext cx="6327578" cy="564094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302320" y="5911403"/>
            <a:ext cx="3325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head</a:t>
            </a:r>
            <a:r>
              <a:rPr lang="zh-CN" altLang="en-US" sz="2400" dirty="0" smtClean="0">
                <a:solidFill>
                  <a:srgbClr val="FF0000"/>
                </a:solidFill>
              </a:rPr>
              <a:t>部分代码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72232" y="4506740"/>
            <a:ext cx="43604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C</a:t>
            </a:r>
            <a:r>
              <a:rPr lang="en-US" altLang="zh-CN" sz="2000" dirty="0" smtClean="0">
                <a:solidFill>
                  <a:srgbClr val="FF0000"/>
                </a:solidFill>
              </a:rPr>
              <a:t>amera</a:t>
            </a:r>
            <a:r>
              <a:rPr lang="zh-CN" altLang="en-US" sz="2000" dirty="0" smtClean="0">
                <a:solidFill>
                  <a:srgbClr val="FF0000"/>
                </a:solidFill>
              </a:rPr>
              <a:t>图片幻灯片插件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752978" y="1990578"/>
            <a:ext cx="2326628" cy="56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866741" y="3456623"/>
            <a:ext cx="3204538" cy="77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866741" y="3950990"/>
            <a:ext cx="243180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 flipV="1">
            <a:off x="5856864" y="4203941"/>
            <a:ext cx="4484871" cy="1449884"/>
            <a:chOff x="1673817" y="1622942"/>
            <a:chExt cx="2007195" cy="340160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16" name="直接连接符 15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3421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242" y="3058973"/>
            <a:ext cx="7482842" cy="355910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99" y="173193"/>
            <a:ext cx="3575001" cy="625770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21707" y="6423578"/>
            <a:ext cx="1103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9_1.html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241" y="173193"/>
            <a:ext cx="6323527" cy="2876999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 flipV="1">
            <a:off x="4972131" y="387009"/>
            <a:ext cx="5897637" cy="681935"/>
            <a:chOff x="1673817" y="1622942"/>
            <a:chExt cx="2007195" cy="34016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11" name="直接连接符 10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" name="直接连接符 13"/>
          <p:cNvCxnSpPr/>
          <p:nvPr/>
        </p:nvCxnSpPr>
        <p:spPr>
          <a:xfrm flipV="1">
            <a:off x="5821452" y="4507606"/>
            <a:ext cx="5679382" cy="37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618963" y="2562896"/>
            <a:ext cx="2097866" cy="1828800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 flipV="1">
            <a:off x="5576552" y="4552922"/>
            <a:ext cx="6478073" cy="1409993"/>
            <a:chOff x="1673817" y="1622942"/>
            <a:chExt cx="2007195" cy="340160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22" name="直接连接符 21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5" name="直接箭头连接符 24"/>
          <p:cNvCxnSpPr/>
          <p:nvPr/>
        </p:nvCxnSpPr>
        <p:spPr>
          <a:xfrm>
            <a:off x="3805362" y="4391696"/>
            <a:ext cx="1729984" cy="958774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469560" y="6156417"/>
            <a:ext cx="40790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head</a:t>
            </a:r>
            <a:r>
              <a:rPr lang="zh-CN" altLang="en-US" sz="2400" dirty="0" smtClean="0">
                <a:solidFill>
                  <a:srgbClr val="FF0000"/>
                </a:solidFill>
              </a:rPr>
              <a:t>和</a:t>
            </a:r>
            <a:r>
              <a:rPr lang="en-US" altLang="zh-CN" sz="2400" dirty="0" smtClean="0">
                <a:solidFill>
                  <a:srgbClr val="FF0000"/>
                </a:solidFill>
              </a:rPr>
              <a:t>body</a:t>
            </a:r>
            <a:r>
              <a:rPr lang="zh-CN" altLang="en-US" sz="2400" dirty="0" smtClean="0">
                <a:solidFill>
                  <a:srgbClr val="FF0000"/>
                </a:solidFill>
              </a:rPr>
              <a:t>部分代码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 flipV="1">
            <a:off x="5297528" y="3458646"/>
            <a:ext cx="4657597" cy="636835"/>
            <a:chOff x="1673817" y="1622942"/>
            <a:chExt cx="2007195" cy="34016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3" name="直接箭头连接符 32"/>
          <p:cNvCxnSpPr/>
          <p:nvPr/>
        </p:nvCxnSpPr>
        <p:spPr>
          <a:xfrm>
            <a:off x="3963685" y="1068944"/>
            <a:ext cx="1271586" cy="2536340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 flipV="1">
            <a:off x="616585" y="563361"/>
            <a:ext cx="3486352" cy="510452"/>
            <a:chOff x="1673817" y="1622942"/>
            <a:chExt cx="2007195" cy="340160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组合 35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37" name="直接连接符 36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0598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142" y="128788"/>
            <a:ext cx="4715091" cy="615838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29" y="128788"/>
            <a:ext cx="6028386" cy="615838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391694" y="6377322"/>
            <a:ext cx="38250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9_9.html body</a:t>
            </a:r>
            <a:r>
              <a:rPr lang="zh-CN" altLang="en-US" sz="2400" dirty="0" smtClean="0">
                <a:solidFill>
                  <a:srgbClr val="FF0000"/>
                </a:solidFill>
              </a:rPr>
              <a:t>部分代码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018208" y="233359"/>
            <a:ext cx="3168203" cy="6284643"/>
            <a:chOff x="4018208" y="233359"/>
            <a:chExt cx="3168203" cy="6284643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4018208" y="6287170"/>
              <a:ext cx="0" cy="230832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4018208" y="6466733"/>
              <a:ext cx="2635879" cy="14418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617597" y="233359"/>
              <a:ext cx="36490" cy="6233374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6617597" y="233359"/>
              <a:ext cx="568814" cy="0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39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481" y="106251"/>
            <a:ext cx="5692865" cy="633469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989" y="106251"/>
            <a:ext cx="4657182" cy="403571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898803" y="5192465"/>
            <a:ext cx="38250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9_9.html body</a:t>
            </a:r>
            <a:r>
              <a:rPr lang="zh-CN" altLang="en-US" sz="2400" dirty="0" smtClean="0">
                <a:solidFill>
                  <a:srgbClr val="FF0000"/>
                </a:solidFill>
              </a:rPr>
              <a:t>部分代码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815569" y="387138"/>
            <a:ext cx="3628420" cy="6284643"/>
            <a:chOff x="4018208" y="233359"/>
            <a:chExt cx="3168203" cy="6284643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4018208" y="6287170"/>
              <a:ext cx="0" cy="230832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4018208" y="6466733"/>
              <a:ext cx="2635879" cy="14418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617597" y="233359"/>
              <a:ext cx="36490" cy="6233374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6617597" y="233359"/>
              <a:ext cx="568814" cy="0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320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51" y="283215"/>
            <a:ext cx="3394099" cy="59630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825" y="147986"/>
            <a:ext cx="7405332" cy="639448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12614" y="6357802"/>
            <a:ext cx="1231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9_</a:t>
            </a:r>
            <a:r>
              <a:rPr lang="zh-CN" altLang="en-US" dirty="0" smtClean="0"/>
              <a:t>1</a:t>
            </a:r>
            <a:r>
              <a:rPr lang="en-US" altLang="zh-CN" dirty="0" smtClean="0"/>
              <a:t>0</a:t>
            </a:r>
            <a:r>
              <a:rPr lang="zh-CN" altLang="en-US" dirty="0" smtClean="0"/>
              <a:t>.</a:t>
            </a:r>
            <a:r>
              <a:rPr lang="zh-CN" altLang="en-US" dirty="0"/>
              <a:t>html</a:t>
            </a:r>
          </a:p>
        </p:txBody>
      </p:sp>
      <p:grpSp>
        <p:nvGrpSpPr>
          <p:cNvPr id="7" name="组合 6"/>
          <p:cNvGrpSpPr/>
          <p:nvPr/>
        </p:nvGrpSpPr>
        <p:grpSpPr>
          <a:xfrm flipV="1">
            <a:off x="4846768" y="386366"/>
            <a:ext cx="4915418" cy="674432"/>
            <a:chOff x="1673817" y="1622942"/>
            <a:chExt cx="2007195" cy="340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10" name="直接连接符 9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" name="直接箭头连接符 12"/>
          <p:cNvCxnSpPr/>
          <p:nvPr/>
        </p:nvCxnSpPr>
        <p:spPr>
          <a:xfrm flipV="1">
            <a:off x="4051179" y="772732"/>
            <a:ext cx="795589" cy="725149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 flipV="1">
            <a:off x="552224" y="1245942"/>
            <a:ext cx="3486352" cy="466948"/>
            <a:chOff x="1673817" y="1622942"/>
            <a:chExt cx="2007195" cy="34016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17" name="直接连接符 16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组合 21"/>
          <p:cNvGrpSpPr/>
          <p:nvPr/>
        </p:nvGrpSpPr>
        <p:grpSpPr>
          <a:xfrm flipV="1">
            <a:off x="5235703" y="1290797"/>
            <a:ext cx="6715891" cy="1169068"/>
            <a:chOff x="1673817" y="1622942"/>
            <a:chExt cx="2007195" cy="34016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合 23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25" name="直接连接符 24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直接箭头连接符 27"/>
          <p:cNvCxnSpPr/>
          <p:nvPr/>
        </p:nvCxnSpPr>
        <p:spPr>
          <a:xfrm flipV="1">
            <a:off x="3840809" y="1777263"/>
            <a:ext cx="1353886" cy="431673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 flipV="1">
            <a:off x="5261082" y="2911635"/>
            <a:ext cx="5235200" cy="3192949"/>
            <a:chOff x="1673817" y="1622942"/>
            <a:chExt cx="2007195" cy="34016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34" name="直接连接符 33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7" name="直接箭头连接符 36"/>
          <p:cNvCxnSpPr/>
          <p:nvPr/>
        </p:nvCxnSpPr>
        <p:spPr>
          <a:xfrm flipV="1">
            <a:off x="4097306" y="4559121"/>
            <a:ext cx="1097389" cy="504643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 flipV="1">
            <a:off x="598351" y="4811822"/>
            <a:ext cx="3486352" cy="610183"/>
            <a:chOff x="1673817" y="1622942"/>
            <a:chExt cx="2007195" cy="340160"/>
          </a:xfrm>
        </p:grpSpPr>
        <p:cxnSp>
          <p:nvCxnSpPr>
            <p:cNvPr id="39" name="直接连接符 38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组合 39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41" name="直接连接符 40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1845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37" y="218940"/>
            <a:ext cx="3663302" cy="618829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37994" y="6407239"/>
            <a:ext cx="1103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9_3.html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296" y="115909"/>
            <a:ext cx="5610861" cy="29407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296" y="3079783"/>
            <a:ext cx="5891011" cy="369678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250806" y="6314906"/>
            <a:ext cx="31424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body</a:t>
            </a:r>
            <a:r>
              <a:rPr lang="zh-CN" altLang="en-US" sz="2400" dirty="0" smtClean="0">
                <a:solidFill>
                  <a:srgbClr val="FF0000"/>
                </a:solidFill>
              </a:rPr>
              <a:t>页面里面的代码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 flipV="1">
            <a:off x="5393228" y="111277"/>
            <a:ext cx="5347752" cy="545546"/>
            <a:chOff x="1673817" y="1622942"/>
            <a:chExt cx="2007195" cy="34016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12" name="直接连接符 11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" name="直接箭头连接符 14"/>
          <p:cNvCxnSpPr/>
          <p:nvPr/>
        </p:nvCxnSpPr>
        <p:spPr>
          <a:xfrm flipV="1">
            <a:off x="4129306" y="390207"/>
            <a:ext cx="1284131" cy="458149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 flipV="1">
            <a:off x="583375" y="608272"/>
            <a:ext cx="3486352" cy="486432"/>
            <a:chOff x="1673817" y="1622942"/>
            <a:chExt cx="2007195" cy="34016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19" name="直接连接符 18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组合 22"/>
          <p:cNvGrpSpPr/>
          <p:nvPr/>
        </p:nvGrpSpPr>
        <p:grpSpPr>
          <a:xfrm flipV="1">
            <a:off x="5869746" y="806734"/>
            <a:ext cx="5257600" cy="2103889"/>
            <a:chOff x="1673817" y="1622942"/>
            <a:chExt cx="2007195" cy="340160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合 24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26" name="直接连接符 25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9" name="直接箭头连接符 28"/>
          <p:cNvCxnSpPr/>
          <p:nvPr/>
        </p:nvCxnSpPr>
        <p:spPr>
          <a:xfrm flipV="1">
            <a:off x="4129306" y="1494604"/>
            <a:ext cx="1758041" cy="1219769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 flipV="1">
            <a:off x="569629" y="1406586"/>
            <a:ext cx="3486352" cy="3526022"/>
            <a:chOff x="1673817" y="1622942"/>
            <a:chExt cx="2007195" cy="340160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组合 31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33" name="直接连接符 32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组合 36"/>
          <p:cNvGrpSpPr/>
          <p:nvPr/>
        </p:nvGrpSpPr>
        <p:grpSpPr>
          <a:xfrm flipV="1">
            <a:off x="5805352" y="3330993"/>
            <a:ext cx="5550694" cy="3250109"/>
            <a:chOff x="1673817" y="1622942"/>
            <a:chExt cx="2007195" cy="340160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组合 38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40" name="直接连接符 39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3" name="直接箭头连接符 42"/>
          <p:cNvCxnSpPr/>
          <p:nvPr/>
        </p:nvCxnSpPr>
        <p:spPr>
          <a:xfrm flipV="1">
            <a:off x="4055410" y="4467091"/>
            <a:ext cx="1749942" cy="734324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flipV="1">
            <a:off x="557617" y="4961330"/>
            <a:ext cx="3486352" cy="486433"/>
            <a:chOff x="1673817" y="1622942"/>
            <a:chExt cx="2007195" cy="340160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组合 45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47" name="直接连接符 46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493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160" y="85826"/>
            <a:ext cx="7476657" cy="64707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11" y="260535"/>
            <a:ext cx="3581783" cy="605437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37994" y="6407239"/>
            <a:ext cx="1103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9</a:t>
            </a:r>
            <a:r>
              <a:rPr lang="zh-CN" altLang="en-US" dirty="0" smtClean="0"/>
              <a:t>_</a:t>
            </a:r>
            <a:r>
              <a:rPr lang="en-US" altLang="zh-CN" dirty="0" smtClean="0"/>
              <a:t>4</a:t>
            </a:r>
            <a:r>
              <a:rPr lang="zh-CN" altLang="en-US" dirty="0" smtClean="0"/>
              <a:t>.</a:t>
            </a:r>
            <a:r>
              <a:rPr lang="zh-CN" altLang="en-US" dirty="0"/>
              <a:t>html</a:t>
            </a:r>
          </a:p>
        </p:txBody>
      </p:sp>
      <p:grpSp>
        <p:nvGrpSpPr>
          <p:cNvPr id="8" name="组合 7"/>
          <p:cNvGrpSpPr/>
          <p:nvPr/>
        </p:nvGrpSpPr>
        <p:grpSpPr>
          <a:xfrm flipV="1">
            <a:off x="4841408" y="338729"/>
            <a:ext cx="3928461" cy="566857"/>
            <a:chOff x="1673817" y="1622942"/>
            <a:chExt cx="2007195" cy="34016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11" name="直接连接符 10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" name="直接箭头连接符 13"/>
          <p:cNvCxnSpPr/>
          <p:nvPr/>
        </p:nvCxnSpPr>
        <p:spPr>
          <a:xfrm flipV="1">
            <a:off x="4107777" y="700129"/>
            <a:ext cx="733631" cy="433212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 flipV="1">
            <a:off x="546201" y="700129"/>
            <a:ext cx="3561950" cy="343953"/>
            <a:chOff x="1673817" y="1622942"/>
            <a:chExt cx="2007195" cy="340160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18" name="直接连接符 17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组合 22"/>
          <p:cNvGrpSpPr/>
          <p:nvPr/>
        </p:nvGrpSpPr>
        <p:grpSpPr>
          <a:xfrm flipV="1">
            <a:off x="5042722" y="1133340"/>
            <a:ext cx="4732343" cy="2756079"/>
            <a:chOff x="1673817" y="1622942"/>
            <a:chExt cx="2007195" cy="340160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合 24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26" name="直接连接符 25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9" name="直接箭头连接符 28"/>
          <p:cNvCxnSpPr/>
          <p:nvPr/>
        </p:nvCxnSpPr>
        <p:spPr>
          <a:xfrm flipV="1">
            <a:off x="3689142" y="2318197"/>
            <a:ext cx="1353580" cy="592427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 flipV="1">
            <a:off x="583707" y="1133341"/>
            <a:ext cx="3490794" cy="3756604"/>
            <a:chOff x="1673817" y="1622942"/>
            <a:chExt cx="2007195" cy="340160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组合 31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33" name="直接连接符 32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组合 40"/>
          <p:cNvGrpSpPr/>
          <p:nvPr/>
        </p:nvGrpSpPr>
        <p:grpSpPr>
          <a:xfrm flipV="1">
            <a:off x="4856898" y="4082471"/>
            <a:ext cx="7159092" cy="2266814"/>
            <a:chOff x="1673817" y="1622942"/>
            <a:chExt cx="2007195" cy="340160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组合 42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44" name="直接连接符 43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7" name="直接箭头连接符 46"/>
          <p:cNvCxnSpPr/>
          <p:nvPr/>
        </p:nvCxnSpPr>
        <p:spPr>
          <a:xfrm flipV="1">
            <a:off x="4094107" y="4889945"/>
            <a:ext cx="747301" cy="253999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 flipV="1">
            <a:off x="546201" y="4889945"/>
            <a:ext cx="3561950" cy="514624"/>
            <a:chOff x="1673817" y="1622942"/>
            <a:chExt cx="2007195" cy="340160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组合 49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51" name="直接连接符 50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矩形 54"/>
          <p:cNvSpPr/>
          <p:nvPr/>
        </p:nvSpPr>
        <p:spPr>
          <a:xfrm>
            <a:off x="7250806" y="6314906"/>
            <a:ext cx="31424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body</a:t>
            </a:r>
            <a:r>
              <a:rPr lang="zh-CN" altLang="en-US" sz="2400" dirty="0" smtClean="0">
                <a:solidFill>
                  <a:srgbClr val="FF0000"/>
                </a:solidFill>
              </a:rPr>
              <a:t>页面里面的代码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40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611" y="90150"/>
            <a:ext cx="7261833" cy="645231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79" y="64394"/>
            <a:ext cx="4011032" cy="62526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57690" y="6342844"/>
            <a:ext cx="1103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9</a:t>
            </a:r>
            <a:r>
              <a:rPr lang="zh-CN" altLang="en-US" dirty="0" smtClean="0"/>
              <a:t>_</a:t>
            </a:r>
            <a:r>
              <a:rPr lang="en-US" altLang="zh-CN" dirty="0" smtClean="0"/>
              <a:t>5</a:t>
            </a:r>
            <a:r>
              <a:rPr lang="zh-CN" altLang="en-US" dirty="0" smtClean="0"/>
              <a:t>.</a:t>
            </a:r>
            <a:r>
              <a:rPr lang="zh-CN" altLang="en-US" dirty="0"/>
              <a:t>html</a:t>
            </a:r>
          </a:p>
        </p:txBody>
      </p:sp>
      <p:sp>
        <p:nvSpPr>
          <p:cNvPr id="7" name="矩形 6"/>
          <p:cNvSpPr/>
          <p:nvPr/>
        </p:nvSpPr>
        <p:spPr>
          <a:xfrm>
            <a:off x="5929781" y="6357141"/>
            <a:ext cx="60346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h</a:t>
            </a:r>
            <a:r>
              <a:rPr lang="en-US" altLang="zh-CN" sz="2000" dirty="0" smtClean="0">
                <a:solidFill>
                  <a:srgbClr val="FF0000"/>
                </a:solidFill>
              </a:rPr>
              <a:t>eader</a:t>
            </a:r>
            <a:r>
              <a:rPr lang="zh-CN" altLang="en-US" sz="2000" dirty="0" smtClean="0">
                <a:solidFill>
                  <a:srgbClr val="FF0000"/>
                </a:solidFill>
              </a:rPr>
              <a:t>和</a:t>
            </a:r>
            <a:r>
              <a:rPr lang="en-US" altLang="zh-CN" sz="2000" dirty="0" smtClean="0">
                <a:solidFill>
                  <a:srgbClr val="FF0000"/>
                </a:solidFill>
              </a:rPr>
              <a:t>content</a:t>
            </a:r>
            <a:r>
              <a:rPr lang="zh-CN" altLang="en-US" sz="2000" dirty="0" smtClean="0">
                <a:solidFill>
                  <a:srgbClr val="FF0000"/>
                </a:solidFill>
              </a:rPr>
              <a:t>部分代码，页脚代码同</a:t>
            </a:r>
            <a:r>
              <a:rPr lang="en-US" altLang="zh-CN" sz="2000" dirty="0" smtClean="0">
                <a:solidFill>
                  <a:srgbClr val="FF0000"/>
                </a:solidFill>
              </a:rPr>
              <a:t>9_4.html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 flipV="1">
            <a:off x="4813611" y="90148"/>
            <a:ext cx="4484935" cy="631067"/>
            <a:chOff x="1673817" y="1622942"/>
            <a:chExt cx="2007195" cy="34016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11" name="直接连接符 10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" name="直接箭头连接符 13"/>
          <p:cNvCxnSpPr/>
          <p:nvPr/>
        </p:nvCxnSpPr>
        <p:spPr>
          <a:xfrm flipV="1">
            <a:off x="4193474" y="528117"/>
            <a:ext cx="566443" cy="458150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 flipV="1">
            <a:off x="694519" y="789806"/>
            <a:ext cx="3486352" cy="486432"/>
            <a:chOff x="1673817" y="1622942"/>
            <a:chExt cx="2007195" cy="340160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18" name="直接连接符 17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组合 21"/>
          <p:cNvGrpSpPr/>
          <p:nvPr/>
        </p:nvGrpSpPr>
        <p:grpSpPr>
          <a:xfrm flipV="1">
            <a:off x="5200044" y="935525"/>
            <a:ext cx="3338649" cy="197816"/>
            <a:chOff x="1673817" y="1622942"/>
            <a:chExt cx="2007195" cy="34016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合 23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25" name="直接连接符 24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直接箭头连接符 27"/>
          <p:cNvCxnSpPr/>
          <p:nvPr/>
        </p:nvCxnSpPr>
        <p:spPr>
          <a:xfrm flipV="1">
            <a:off x="4005638" y="1084257"/>
            <a:ext cx="1176030" cy="885373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 flipV="1">
            <a:off x="725041" y="1381004"/>
            <a:ext cx="3229225" cy="1787198"/>
            <a:chOff x="1673817" y="1622942"/>
            <a:chExt cx="2007195" cy="34016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32" name="直接连接符 31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组合 39"/>
          <p:cNvGrpSpPr/>
          <p:nvPr/>
        </p:nvGrpSpPr>
        <p:grpSpPr>
          <a:xfrm flipV="1">
            <a:off x="5181668" y="1169772"/>
            <a:ext cx="6947470" cy="5231027"/>
            <a:chOff x="1673817" y="1622942"/>
            <a:chExt cx="2007195" cy="340160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组合 41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43" name="直接连接符 42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6" name="直接箭头连接符 45"/>
          <p:cNvCxnSpPr/>
          <p:nvPr/>
        </p:nvCxnSpPr>
        <p:spPr>
          <a:xfrm flipV="1">
            <a:off x="4193474" y="3249957"/>
            <a:ext cx="957748" cy="948556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 flipV="1">
            <a:off x="694519" y="3456915"/>
            <a:ext cx="3486352" cy="1531515"/>
            <a:chOff x="1673817" y="1622942"/>
            <a:chExt cx="2007195" cy="340160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组合 48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50" name="直接连接符 49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0527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494" y="312883"/>
            <a:ext cx="7762979" cy="622958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3" y="270865"/>
            <a:ext cx="3222188" cy="60886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57690" y="6342844"/>
            <a:ext cx="1231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9</a:t>
            </a:r>
            <a:r>
              <a:rPr lang="zh-CN" altLang="en-US" dirty="0" smtClean="0"/>
              <a:t>_</a:t>
            </a:r>
            <a:r>
              <a:rPr lang="en-US" altLang="zh-CN" dirty="0" smtClean="0"/>
              <a:t>12</a:t>
            </a:r>
            <a:r>
              <a:rPr lang="zh-CN" altLang="en-US" dirty="0" smtClean="0"/>
              <a:t>.</a:t>
            </a:r>
            <a:r>
              <a:rPr lang="zh-CN" altLang="en-US" dirty="0"/>
              <a:t>html</a:t>
            </a:r>
          </a:p>
        </p:txBody>
      </p:sp>
      <p:grpSp>
        <p:nvGrpSpPr>
          <p:cNvPr id="7" name="组合 6"/>
          <p:cNvGrpSpPr/>
          <p:nvPr/>
        </p:nvGrpSpPr>
        <p:grpSpPr>
          <a:xfrm flipV="1">
            <a:off x="4541131" y="548757"/>
            <a:ext cx="4010441" cy="700493"/>
            <a:chOff x="1673817" y="1622942"/>
            <a:chExt cx="2007195" cy="340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10" name="直接连接符 9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" name="直接箭头连接符 12"/>
          <p:cNvCxnSpPr/>
          <p:nvPr/>
        </p:nvCxnSpPr>
        <p:spPr>
          <a:xfrm flipV="1">
            <a:off x="3765763" y="850007"/>
            <a:ext cx="704599" cy="103030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 flipV="1">
            <a:off x="465134" y="1281658"/>
            <a:ext cx="3272020" cy="400315"/>
            <a:chOff x="1673817" y="1622942"/>
            <a:chExt cx="2007195" cy="34016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17" name="直接连接符 16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组合 36"/>
          <p:cNvGrpSpPr/>
          <p:nvPr/>
        </p:nvGrpSpPr>
        <p:grpSpPr>
          <a:xfrm flipV="1">
            <a:off x="4884275" y="1476304"/>
            <a:ext cx="4543060" cy="200513"/>
            <a:chOff x="1673817" y="1622942"/>
            <a:chExt cx="2007195" cy="340160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组合 38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40" name="直接连接符 39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3" name="直接箭头连接符 42"/>
          <p:cNvCxnSpPr/>
          <p:nvPr/>
        </p:nvCxnSpPr>
        <p:spPr>
          <a:xfrm flipV="1">
            <a:off x="3737154" y="1504071"/>
            <a:ext cx="1102553" cy="630008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flipV="1">
            <a:off x="456557" y="1828799"/>
            <a:ext cx="3229225" cy="1931829"/>
            <a:chOff x="1673817" y="1622942"/>
            <a:chExt cx="2007195" cy="340160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组合 45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47" name="直接连接符 46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组合 50"/>
          <p:cNvGrpSpPr/>
          <p:nvPr/>
        </p:nvGrpSpPr>
        <p:grpSpPr>
          <a:xfrm flipV="1">
            <a:off x="4820381" y="1740145"/>
            <a:ext cx="7313520" cy="1825914"/>
            <a:chOff x="1673817" y="1622942"/>
            <a:chExt cx="2007195" cy="340160"/>
          </a:xfrm>
        </p:grpSpPr>
        <p:cxnSp>
          <p:nvCxnSpPr>
            <p:cNvPr id="52" name="直接连接符 51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组合 52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54" name="直接连接符 53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7" name="直接箭头连接符 56"/>
          <p:cNvCxnSpPr/>
          <p:nvPr/>
        </p:nvCxnSpPr>
        <p:spPr>
          <a:xfrm flipV="1">
            <a:off x="3888345" y="3078052"/>
            <a:ext cx="891781" cy="1365159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 flipV="1">
            <a:off x="555365" y="3971051"/>
            <a:ext cx="3277150" cy="904357"/>
            <a:chOff x="1673817" y="1622942"/>
            <a:chExt cx="2007195" cy="340160"/>
          </a:xfrm>
        </p:grpSpPr>
        <p:cxnSp>
          <p:nvCxnSpPr>
            <p:cNvPr id="59" name="直接连接符 58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组合 59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61" name="直接连接符 60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组合 65"/>
          <p:cNvGrpSpPr/>
          <p:nvPr/>
        </p:nvGrpSpPr>
        <p:grpSpPr>
          <a:xfrm flipV="1">
            <a:off x="4556285" y="4033961"/>
            <a:ext cx="7408187" cy="2057745"/>
            <a:chOff x="1673817" y="1622942"/>
            <a:chExt cx="2007195" cy="34016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组合 67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69" name="直接连接符 68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2" name="直接箭头连接符 71"/>
          <p:cNvCxnSpPr/>
          <p:nvPr/>
        </p:nvCxnSpPr>
        <p:spPr>
          <a:xfrm flipV="1">
            <a:off x="3793495" y="4900137"/>
            <a:ext cx="747301" cy="253999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/>
          <p:cNvGrpSpPr/>
          <p:nvPr/>
        </p:nvGrpSpPr>
        <p:grpSpPr>
          <a:xfrm flipV="1">
            <a:off x="543029" y="4900137"/>
            <a:ext cx="3264510" cy="514624"/>
            <a:chOff x="1673817" y="1622942"/>
            <a:chExt cx="2007195" cy="340160"/>
          </a:xfrm>
        </p:grpSpPr>
        <p:cxnSp>
          <p:nvCxnSpPr>
            <p:cNvPr id="74" name="直接连接符 73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组合 74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76" name="直接连接符 75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8823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861" y="2032188"/>
            <a:ext cx="5942634" cy="415798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369" y="115909"/>
            <a:ext cx="3813939" cy="637275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814346" y="6488668"/>
            <a:ext cx="1403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9</a:t>
            </a:r>
            <a:r>
              <a:rPr lang="zh-CN" altLang="en-US" dirty="0" smtClean="0"/>
              <a:t>_</a:t>
            </a:r>
            <a:r>
              <a:rPr lang="en-US" altLang="zh-CN" dirty="0" smtClean="0"/>
              <a:t>6</a:t>
            </a:r>
            <a:r>
              <a:rPr lang="zh-CN" altLang="en-US" dirty="0" smtClean="0"/>
              <a:t>.</a:t>
            </a:r>
            <a:r>
              <a:rPr lang="zh-CN" altLang="en-US" dirty="0"/>
              <a:t>html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647" y="590398"/>
            <a:ext cx="5343525" cy="80010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 flipV="1">
            <a:off x="5946952" y="450754"/>
            <a:ext cx="5397220" cy="1068951"/>
            <a:chOff x="1673817" y="1622942"/>
            <a:chExt cx="2007195" cy="34016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11" name="直接连接符 10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" name="直接箭头连接符 13"/>
          <p:cNvCxnSpPr/>
          <p:nvPr/>
        </p:nvCxnSpPr>
        <p:spPr>
          <a:xfrm flipV="1">
            <a:off x="5326815" y="888725"/>
            <a:ext cx="566443" cy="458150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 flipV="1">
            <a:off x="1827860" y="1150414"/>
            <a:ext cx="3486352" cy="486432"/>
            <a:chOff x="1673817" y="1622942"/>
            <a:chExt cx="2007195" cy="340160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18" name="直接连接符 17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组合 20"/>
          <p:cNvGrpSpPr/>
          <p:nvPr/>
        </p:nvGrpSpPr>
        <p:grpSpPr>
          <a:xfrm flipV="1">
            <a:off x="5893259" y="2015727"/>
            <a:ext cx="6048374" cy="4230525"/>
            <a:chOff x="1673817" y="1622942"/>
            <a:chExt cx="2007195" cy="340160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" name="直接箭头连接符 26"/>
          <p:cNvCxnSpPr/>
          <p:nvPr/>
        </p:nvCxnSpPr>
        <p:spPr>
          <a:xfrm flipV="1">
            <a:off x="5326815" y="4765183"/>
            <a:ext cx="566442" cy="438850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 flipV="1">
            <a:off x="1827860" y="5007571"/>
            <a:ext cx="3486352" cy="581859"/>
            <a:chOff x="1673817" y="1622942"/>
            <a:chExt cx="2007195" cy="340160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31" name="直接连接符 30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矩形 48"/>
          <p:cNvSpPr/>
          <p:nvPr/>
        </p:nvSpPr>
        <p:spPr>
          <a:xfrm>
            <a:off x="7053564" y="6190171"/>
            <a:ext cx="3749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h</a:t>
            </a:r>
            <a:r>
              <a:rPr lang="en-US" altLang="zh-CN" sz="2400" dirty="0" smtClean="0">
                <a:solidFill>
                  <a:srgbClr val="FF0000"/>
                </a:solidFill>
              </a:rPr>
              <a:t>eader</a:t>
            </a:r>
            <a:r>
              <a:rPr lang="zh-CN" altLang="en-US" sz="2400" dirty="0" smtClean="0">
                <a:solidFill>
                  <a:srgbClr val="FF0000"/>
                </a:solidFill>
              </a:rPr>
              <a:t>和页脚部分代码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18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193" y="571395"/>
            <a:ext cx="4206311" cy="5069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052" y="309092"/>
            <a:ext cx="3491356" cy="551020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57" y="309092"/>
            <a:ext cx="3322014" cy="55507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323375" y="6097768"/>
            <a:ext cx="1569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9</a:t>
            </a:r>
            <a:r>
              <a:rPr lang="zh-CN" altLang="en-US" dirty="0" smtClean="0"/>
              <a:t>_</a:t>
            </a:r>
            <a:r>
              <a:rPr lang="en-US" altLang="zh-CN" dirty="0" smtClean="0"/>
              <a:t>6</a:t>
            </a:r>
            <a:r>
              <a:rPr lang="zh-CN" altLang="en-US" dirty="0" smtClean="0"/>
              <a:t>.</a:t>
            </a:r>
            <a:r>
              <a:rPr lang="zh-CN" altLang="en-US" dirty="0"/>
              <a:t>html</a:t>
            </a:r>
          </a:p>
        </p:txBody>
      </p:sp>
      <p:grpSp>
        <p:nvGrpSpPr>
          <p:cNvPr id="7" name="组合 6"/>
          <p:cNvGrpSpPr/>
          <p:nvPr/>
        </p:nvGrpSpPr>
        <p:grpSpPr>
          <a:xfrm flipV="1">
            <a:off x="4270216" y="1325876"/>
            <a:ext cx="3132556" cy="3189249"/>
            <a:chOff x="1673817" y="1622942"/>
            <a:chExt cx="2007195" cy="340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10" name="直接连接符 9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" name="直接箭头连接符 12"/>
          <p:cNvCxnSpPr/>
          <p:nvPr/>
        </p:nvCxnSpPr>
        <p:spPr>
          <a:xfrm flipV="1">
            <a:off x="3573480" y="2021983"/>
            <a:ext cx="684899" cy="9842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 flipV="1">
            <a:off x="566471" y="1846901"/>
            <a:ext cx="3025188" cy="366151"/>
            <a:chOff x="1673817" y="1622942"/>
            <a:chExt cx="2007195" cy="34016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673817" y="1627322"/>
              <a:ext cx="0" cy="335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1673817" y="1622942"/>
              <a:ext cx="2007195" cy="340160"/>
              <a:chOff x="1673817" y="1622942"/>
              <a:chExt cx="2007195" cy="340160"/>
            </a:xfrm>
          </p:grpSpPr>
          <p:cxnSp>
            <p:nvCxnSpPr>
              <p:cNvPr id="17" name="直接连接符 16"/>
              <p:cNvCxnSpPr/>
              <p:nvPr/>
            </p:nvCxnSpPr>
            <p:spPr>
              <a:xfrm flipV="1">
                <a:off x="1681402" y="1963005"/>
                <a:ext cx="199928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1673817" y="1622942"/>
                <a:ext cx="1988233" cy="43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H="1" flipV="1">
                <a:off x="3673098" y="1627322"/>
                <a:ext cx="7914" cy="3357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矩形 20"/>
          <p:cNvSpPr/>
          <p:nvPr/>
        </p:nvSpPr>
        <p:spPr>
          <a:xfrm>
            <a:off x="3713100" y="2206802"/>
            <a:ext cx="3237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折叠区块</a:t>
            </a:r>
            <a:r>
              <a:rPr lang="zh-CN" altLang="en-US" sz="2400" dirty="0">
                <a:solidFill>
                  <a:srgbClr val="FF0000"/>
                </a:solidFill>
              </a:rPr>
              <a:t>展开</a:t>
            </a:r>
          </a:p>
        </p:txBody>
      </p:sp>
      <p:sp>
        <p:nvSpPr>
          <p:cNvPr id="27" name="矩形 26"/>
          <p:cNvSpPr/>
          <p:nvPr/>
        </p:nvSpPr>
        <p:spPr>
          <a:xfrm>
            <a:off x="7784129" y="5659832"/>
            <a:ext cx="43604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content</a:t>
            </a:r>
            <a:r>
              <a:rPr lang="zh-CN" altLang="en-US" sz="2000" dirty="0" smtClean="0">
                <a:solidFill>
                  <a:srgbClr val="FF0000"/>
                </a:solidFill>
              </a:rPr>
              <a:t>部分折叠区块</a:t>
            </a: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</a:rPr>
              <a:t>所对应的代码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7518744" y="2206802"/>
            <a:ext cx="684899" cy="9842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33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TM02900688[[fn=平面]]</Template>
  <TotalTime>9598</TotalTime>
  <Words>214</Words>
  <Application>Microsoft Office PowerPoint</Application>
  <PresentationFormat>宽屏</PresentationFormat>
  <Paragraphs>44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宋体</vt:lpstr>
      <vt:lpstr>幼圆</vt:lpstr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丝状</vt:lpstr>
      <vt:lpstr>jQuery Mobile 界面开发综合实战 ——中国传媒大学入学指南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工具栏与格式化内容</dc:title>
  <dc:creator>ylf</dc:creator>
  <cp:lastModifiedBy>ylf</cp:lastModifiedBy>
  <cp:revision>1043</cp:revision>
  <dcterms:created xsi:type="dcterms:W3CDTF">2015-10-15T03:03:49Z</dcterms:created>
  <dcterms:modified xsi:type="dcterms:W3CDTF">2018-12-20T09:11:50Z</dcterms:modified>
</cp:coreProperties>
</file>