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5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5783F35-E878-4DD1-8462-4439D723839B}" type="datetimeFigureOut">
              <a:rPr lang="zh-CN" altLang="en-US" smtClean="0"/>
              <a:t>2020/10/6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25FD791-5C4C-4C8C-97DB-8A5FCB25F6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5783F35-E878-4DD1-8462-4439D723839B}" type="datetimeFigureOut">
              <a:rPr lang="zh-CN" altLang="en-US" smtClean="0"/>
              <a:t>2020/10/6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5783F35-E878-4DD1-8462-4439D723839B}"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25FD791-5C4C-4C8C-97DB-8A5FCB25F69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5783F35-E878-4DD1-8462-4439D723839B}" type="datetimeFigureOut">
              <a:rPr lang="zh-CN" altLang="en-US" smtClean="0"/>
              <a:t>2020/10/6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25FD791-5C4C-4C8C-97DB-8A5FCB25F69E}"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5783F35-E878-4DD1-8462-4439D723839B}" type="datetimeFigureOut">
              <a:rPr lang="zh-CN" altLang="en-US" smtClean="0"/>
              <a:t>2020/10/6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5FD791-5C4C-4C8C-97DB-8A5FCB25F6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习题</a:t>
            </a:r>
            <a:r>
              <a:rPr lang="en-US" altLang="zh-CN" dirty="0" smtClean="0"/>
              <a:t>1</a:t>
            </a:r>
            <a:r>
              <a:rPr lang="zh-CN" altLang="en-US" dirty="0" smtClean="0"/>
              <a:t>讲解</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lvl="0"/>
            <a:r>
              <a:rPr lang="zh-CN" altLang="en-US" dirty="0" smtClean="0"/>
              <a:t>名称解释</a:t>
            </a:r>
          </a:p>
          <a:p>
            <a:r>
              <a:rPr lang="zh-CN" altLang="en-US" dirty="0" smtClean="0"/>
              <a:t>层次结构，计算机系统结构，计算机组成，计算机实现，系统加速比，</a:t>
            </a:r>
            <a:r>
              <a:rPr lang="en-US" altLang="zh-CN" dirty="0" smtClean="0"/>
              <a:t>Amdahl</a:t>
            </a:r>
            <a:r>
              <a:rPr lang="zh-CN" altLang="en-US" dirty="0" smtClean="0"/>
              <a:t>定律，</a:t>
            </a:r>
            <a:r>
              <a:rPr lang="en-US" altLang="zh-CN" dirty="0" smtClean="0"/>
              <a:t>CPI, </a:t>
            </a:r>
            <a:r>
              <a:rPr lang="zh-CN" altLang="en-US" dirty="0" smtClean="0"/>
              <a:t>并行性</a:t>
            </a:r>
            <a:r>
              <a:rPr lang="en-US" dirty="0" smtClean="0"/>
              <a:t>, </a:t>
            </a:r>
            <a:r>
              <a:rPr lang="zh-CN" altLang="en-US" dirty="0" smtClean="0"/>
              <a:t>耦合度</a:t>
            </a:r>
          </a:p>
          <a:p>
            <a:r>
              <a:rPr lang="zh-CN" altLang="en-US" dirty="0" smtClean="0"/>
              <a:t>层次机构：按照计算机语言从低级到高级的次序，把计算机系统按功能划分成多级层次结构，每一层以一种不同的语言为特征。这些层次依次为：微程序机器级，传统机器语言机器级，汇编语言机器级，高级语言机器级，应用语言机器级等。</a:t>
            </a:r>
          </a:p>
          <a:p>
            <a:r>
              <a:rPr lang="zh-CN" altLang="en-US" dirty="0" smtClean="0"/>
              <a:t>计算机系统结构：传统机器程序员所看到的计算机属性，即概念性结构与功能特性。</a:t>
            </a:r>
          </a:p>
          <a:p>
            <a:r>
              <a:rPr lang="zh-CN" altLang="en-US" dirty="0" smtClean="0"/>
              <a:t>计算机组成：计算机系统结构的逻辑实现，包含物理机器级中的数据流和控制流的组成以及逻辑设计等。</a:t>
            </a:r>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计算机实现：计算机组成的物理实现，包括处理机、主存等部件的物理结构，器件的集成度和速度，模块、插件、底板的划分与连接，信号传输，电源、冷却及整机装配技术等。</a:t>
            </a:r>
          </a:p>
          <a:p>
            <a:r>
              <a:rPr lang="zh-CN" altLang="en-US" dirty="0" smtClean="0"/>
              <a:t>系统加速比：对系统中某部分进行改进时，改进后系统性能提高的倍数。</a:t>
            </a:r>
          </a:p>
          <a:p>
            <a:r>
              <a:rPr lang="en-US" altLang="zh-CN" dirty="0" smtClean="0"/>
              <a:t>Amdahl</a:t>
            </a:r>
            <a:r>
              <a:rPr lang="zh-CN" altLang="en-US" dirty="0" smtClean="0"/>
              <a:t>定律：当对一个系统中的某个部件进行改进后，所能获得的整个系统性能的提高，受限于该部件的执行时间占总执行时间的百分比。</a:t>
            </a:r>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CPI</a:t>
            </a:r>
            <a:r>
              <a:rPr lang="zh-CN" altLang="en-US" dirty="0" smtClean="0"/>
              <a:t>：每条指令执行的平均时钟周期数。</a:t>
            </a:r>
          </a:p>
          <a:p>
            <a:r>
              <a:rPr lang="zh-CN" altLang="en-US" dirty="0" smtClean="0"/>
              <a:t>并行性：计算机系统在同一时刻或者同一时间间隔内进行多种运算或操作。只要在时间上相互重叠，就存在并行性。它包括同时性与并发性两种含义。</a:t>
            </a:r>
          </a:p>
          <a:p>
            <a:r>
              <a:rPr lang="zh-CN" altLang="en-US" dirty="0" smtClean="0"/>
              <a:t>耦合度：反映多机系统中各计算机之间物理连接的紧密程度和交互作用能力的强弱。</a:t>
            </a:r>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在并行分类特性中，计算机系统结构的</a:t>
            </a:r>
            <a:r>
              <a:rPr lang="en-US" dirty="0" smtClean="0"/>
              <a:t>Flynn</a:t>
            </a:r>
            <a:r>
              <a:rPr lang="zh-CN" altLang="en-US" dirty="0" smtClean="0"/>
              <a:t>分类法有哪几种分类？各是如何的？</a:t>
            </a:r>
          </a:p>
          <a:p>
            <a:r>
              <a:rPr lang="en-US" dirty="0" smtClean="0"/>
              <a:t>Flynn</a:t>
            </a:r>
            <a:r>
              <a:rPr lang="zh-CN" altLang="en-US" dirty="0" smtClean="0"/>
              <a:t>分类法是按照指令流和数据流的多倍性进行分类。把计算机系统的结构分为：</a:t>
            </a:r>
          </a:p>
          <a:p>
            <a:pPr lvl="0"/>
            <a:r>
              <a:rPr lang="zh-CN" altLang="en-US" dirty="0" smtClean="0"/>
              <a:t>单指令流单数据流</a:t>
            </a:r>
            <a:r>
              <a:rPr lang="en-US" dirty="0" smtClean="0"/>
              <a:t>SISD</a:t>
            </a:r>
            <a:endParaRPr lang="zh-CN" altLang="en-US" dirty="0" smtClean="0"/>
          </a:p>
          <a:p>
            <a:pPr lvl="0"/>
            <a:r>
              <a:rPr lang="zh-CN" altLang="en-US" dirty="0" smtClean="0"/>
              <a:t>单指令流多数据流</a:t>
            </a:r>
            <a:r>
              <a:rPr lang="en-US" dirty="0" smtClean="0"/>
              <a:t>SIMD</a:t>
            </a:r>
            <a:endParaRPr lang="zh-CN" altLang="en-US" dirty="0" smtClean="0"/>
          </a:p>
          <a:p>
            <a:pPr lvl="0"/>
            <a:r>
              <a:rPr lang="zh-CN" altLang="en-US" dirty="0" smtClean="0"/>
              <a:t>多指令流单数据流</a:t>
            </a:r>
            <a:r>
              <a:rPr lang="en-US" dirty="0" smtClean="0"/>
              <a:t>MISD</a:t>
            </a:r>
            <a:endParaRPr lang="zh-CN" altLang="en-US" dirty="0" smtClean="0"/>
          </a:p>
          <a:p>
            <a:pPr lvl="0"/>
            <a:r>
              <a:rPr lang="zh-CN" altLang="en-US" dirty="0" smtClean="0"/>
              <a:t>多指令流多数据流</a:t>
            </a:r>
            <a:r>
              <a:rPr lang="en-US" dirty="0" smtClean="0"/>
              <a:t>MIMD</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2</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对于进行计算机设计的人员，对于作为系统程序员而言，下面哪些是透明的？而哪些是对于应用程序员是透明的？ 系列机各档不同的数据通路宽度；虚拟存储器；</a:t>
            </a:r>
            <a:r>
              <a:rPr lang="en-US" dirty="0" smtClean="0"/>
              <a:t>Cache</a:t>
            </a:r>
            <a:r>
              <a:rPr lang="zh-CN" altLang="en-US" dirty="0" smtClean="0"/>
              <a:t>存储器；程序状态字；</a:t>
            </a:r>
            <a:r>
              <a:rPr lang="en-US" dirty="0" smtClean="0"/>
              <a:t>"</a:t>
            </a:r>
            <a:r>
              <a:rPr lang="zh-CN" altLang="en-US" dirty="0" smtClean="0"/>
              <a:t>启动</a:t>
            </a:r>
            <a:r>
              <a:rPr lang="en-US" dirty="0" smtClean="0"/>
              <a:t>I/O"</a:t>
            </a:r>
            <a:r>
              <a:rPr lang="zh-CN" altLang="en-US" dirty="0" smtClean="0"/>
              <a:t>指令；</a:t>
            </a:r>
            <a:r>
              <a:rPr lang="en-US" dirty="0" smtClean="0"/>
              <a:t>"</a:t>
            </a:r>
            <a:r>
              <a:rPr lang="zh-CN" altLang="en-US" dirty="0" smtClean="0"/>
              <a:t>执行</a:t>
            </a:r>
            <a:r>
              <a:rPr lang="en-US" dirty="0" smtClean="0"/>
              <a:t>"</a:t>
            </a:r>
            <a:r>
              <a:rPr lang="zh-CN" altLang="en-US" dirty="0" smtClean="0"/>
              <a:t>指令；指令缓冲寄存器。</a:t>
            </a:r>
          </a:p>
          <a:p>
            <a:r>
              <a:rPr lang="zh-CN" altLang="en-US" dirty="0" smtClean="0"/>
              <a:t>对系统程序员透明的：系列机各档不同的数据通路宽度；</a:t>
            </a:r>
            <a:r>
              <a:rPr lang="en-US" dirty="0" smtClean="0"/>
              <a:t>Cache</a:t>
            </a:r>
            <a:r>
              <a:rPr lang="zh-CN" altLang="en-US" dirty="0" smtClean="0"/>
              <a:t>存储器；指令缓冲寄存器。</a:t>
            </a:r>
          </a:p>
          <a:p>
            <a:r>
              <a:rPr lang="en-US" dirty="0" smtClean="0"/>
              <a:t>   </a:t>
            </a:r>
            <a:r>
              <a:rPr lang="zh-CN" altLang="en-US" dirty="0" smtClean="0"/>
              <a:t>对应用程序员透明的：系列机各档不同的数据通路宽度；虚拟存储器；</a:t>
            </a:r>
            <a:r>
              <a:rPr lang="en-US" dirty="0" smtClean="0"/>
              <a:t>Cache</a:t>
            </a:r>
            <a:r>
              <a:rPr lang="zh-CN" altLang="en-US" dirty="0" smtClean="0"/>
              <a:t>存储器；程序状态字；指令缓冲寄存器。</a:t>
            </a:r>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3</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4</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说明计算机系统结构的三个用于进行定量分析的定律</a:t>
            </a:r>
          </a:p>
          <a:p>
            <a:r>
              <a:rPr lang="zh-CN" altLang="en-US" dirty="0" smtClean="0"/>
              <a:t>（</a:t>
            </a:r>
            <a:r>
              <a:rPr lang="en-US" dirty="0" smtClean="0"/>
              <a:t>1</a:t>
            </a:r>
            <a:r>
              <a:rPr lang="zh-CN" altLang="en-US" dirty="0" smtClean="0"/>
              <a:t>）以经常性事件为重点。在计算机系统的设计中，对经常发生的情况，赋予它优先的处理权和资源使用权，以得到更多的总体上的改进</a:t>
            </a:r>
            <a:r>
              <a:rPr lang="zh-CN" altLang="en-US" dirty="0" smtClean="0"/>
              <a:t>。</a:t>
            </a:r>
            <a:endParaRPr lang="en-US" altLang="zh-CN" dirty="0" smtClean="0"/>
          </a:p>
          <a:p>
            <a:r>
              <a:rPr lang="zh-CN" altLang="en-US" dirty="0" smtClean="0"/>
              <a:t>（</a:t>
            </a:r>
            <a:r>
              <a:rPr lang="en-US" dirty="0" smtClean="0"/>
              <a:t>2</a:t>
            </a:r>
            <a:r>
              <a:rPr lang="zh-CN" altLang="en-US" dirty="0" smtClean="0"/>
              <a:t>）</a:t>
            </a:r>
            <a:r>
              <a:rPr lang="en-US" dirty="0" smtClean="0"/>
              <a:t>Amdahl</a:t>
            </a:r>
            <a:r>
              <a:rPr lang="zh-CN" altLang="en-US" dirty="0" smtClean="0"/>
              <a:t>定律。加快某部件执行速度所获得的系统性能加速比，受限于该部件在系统中所占的重要性</a:t>
            </a:r>
            <a:r>
              <a:rPr lang="zh-CN" altLang="en-US" dirty="0" smtClean="0"/>
              <a:t>。</a:t>
            </a:r>
            <a:endParaRPr lang="en-US" altLang="zh-CN" smtClean="0"/>
          </a:p>
          <a:p>
            <a:r>
              <a:rPr lang="zh-CN" altLang="en-US" smtClean="0"/>
              <a:t>（</a:t>
            </a:r>
            <a:r>
              <a:rPr lang="en-US" dirty="0" smtClean="0"/>
              <a:t>3</a:t>
            </a:r>
            <a:r>
              <a:rPr lang="zh-CN" altLang="en-US" dirty="0" smtClean="0"/>
              <a:t>）程序的局部性原理。程序在执行时所访问地址的分布不是随机的，而是相对地簇聚。</a:t>
            </a:r>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5</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TotalTime>
  <Words>593</Words>
  <Application>Microsoft Office PowerPoint</Application>
  <PresentationFormat>全屏显示(4:3)</PresentationFormat>
  <Paragraphs>34</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聚合</vt:lpstr>
      <vt:lpstr>习题1讲解</vt:lpstr>
      <vt:lpstr>问题1</vt:lpstr>
      <vt:lpstr>问题1</vt:lpstr>
      <vt:lpstr>问题1</vt:lpstr>
      <vt:lpstr>问题2</vt:lpstr>
      <vt:lpstr>问题3</vt:lpstr>
      <vt:lpstr>问题4</vt:lpstr>
      <vt:lpstr>问题5</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习题1讲解</dc:title>
  <dc:creator>Windows 用户</dc:creator>
  <cp:lastModifiedBy>Windows 用户</cp:lastModifiedBy>
  <cp:revision>3</cp:revision>
  <dcterms:created xsi:type="dcterms:W3CDTF">2020-10-06T00:32:38Z</dcterms:created>
  <dcterms:modified xsi:type="dcterms:W3CDTF">2020-10-06T00:38:42Z</dcterms:modified>
</cp:coreProperties>
</file>