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FAC7-CB91-498D-AA48-66E82119D89C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378BF-DACF-4CD9-ADBB-E3E6F8EC4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1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4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1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4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4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8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37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4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5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58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1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91B6F-9C55-4E45-9A22-2711DA48A9C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3C19-87D9-43AB-8114-5F84CF286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8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7295"/>
            <a:ext cx="9144000" cy="2569464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Проект </a:t>
            </a:r>
            <a:r>
              <a:rPr lang="en-US" sz="4800" dirty="0" smtClean="0"/>
              <a:t>Discord</a:t>
            </a:r>
            <a:r>
              <a:rPr lang="ru-RU" sz="4800" dirty="0" smtClean="0"/>
              <a:t> чат бот администратор</a:t>
            </a:r>
            <a:br>
              <a:rPr lang="ru-RU" sz="4800" dirty="0" smtClean="0"/>
            </a:br>
            <a:r>
              <a:rPr lang="en-US" sz="4800" b="1" dirty="0" smtClean="0">
                <a:solidFill>
                  <a:srgbClr val="66FF33"/>
                </a:solidFill>
              </a:rPr>
              <a:t>ZMEY</a:t>
            </a:r>
            <a:endParaRPr lang="ru-RU" sz="4800" b="1" dirty="0">
              <a:solidFill>
                <a:srgbClr val="66FF3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9320" y="5269007"/>
            <a:ext cx="9144000" cy="1655762"/>
          </a:xfrm>
        </p:spPr>
        <p:txBody>
          <a:bodyPr/>
          <a:lstStyle/>
          <a:p>
            <a:r>
              <a:rPr lang="ru-RU" dirty="0" smtClean="0"/>
              <a:t>Ученика Яндекс Лицея</a:t>
            </a:r>
            <a:br>
              <a:rPr lang="ru-RU" dirty="0" smtClean="0"/>
            </a:br>
            <a:r>
              <a:rPr lang="ru-RU" dirty="0" smtClean="0"/>
              <a:t>Веденеева Евгения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33149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Функии</a:t>
            </a:r>
            <a:r>
              <a:rPr lang="ru-RU" dirty="0" smtClean="0"/>
              <a:t> Жалоб</a:t>
            </a:r>
            <a:r>
              <a:rPr lang="en-US" dirty="0" smtClean="0"/>
              <a:t>/</a:t>
            </a:r>
            <a:r>
              <a:rPr lang="ru-RU" dirty="0" smtClean="0"/>
              <a:t>Заявки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69784"/>
            <a:ext cx="4964347" cy="21352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458" y="1975104"/>
            <a:ext cx="6274495" cy="11297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826844"/>
            <a:ext cx="4964347" cy="18439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58" y="4270143"/>
            <a:ext cx="5391114" cy="9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работы с базой данных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4" y="1716958"/>
            <a:ext cx="2476846" cy="1295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17" y="1716958"/>
            <a:ext cx="5172797" cy="26959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814" y="1716958"/>
            <a:ext cx="3410426" cy="12288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203" y="2945854"/>
            <a:ext cx="441479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Set_timer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03" y="1152983"/>
            <a:ext cx="7571458" cy="53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255" y="2537550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5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39906"/>
          </a:xfrm>
        </p:spPr>
        <p:txBody>
          <a:bodyPr/>
          <a:lstStyle/>
          <a:p>
            <a:r>
              <a:rPr lang="ru-RU" dirty="0" smtClean="0"/>
              <a:t>Проект создан на языке программирования </a:t>
            </a:r>
            <a:r>
              <a:rPr lang="en-US" dirty="0" smtClean="0"/>
              <a:t>Python.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Для разработки была выбрана среда </a:t>
            </a:r>
            <a:r>
              <a:rPr lang="en-US" dirty="0" err="1" smtClean="0"/>
              <a:t>PyCharm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32678"/>
            <a:ext cx="9404723" cy="1920240"/>
          </a:xfrm>
        </p:spPr>
        <p:txBody>
          <a:bodyPr/>
          <a:lstStyle/>
          <a:p>
            <a:r>
              <a:rPr lang="ru-RU" dirty="0" smtClean="0"/>
              <a:t>Для запуска бота потребуется установить следующие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072" y="2052918"/>
            <a:ext cx="9336621" cy="4539906"/>
          </a:xfrm>
        </p:spPr>
        <p:txBody>
          <a:bodyPr numCol="2">
            <a:noAutofit/>
          </a:bodyPr>
          <a:lstStyle/>
          <a:p>
            <a:r>
              <a:rPr lang="en-US" sz="1800" dirty="0" err="1"/>
              <a:t>aiohttp</a:t>
            </a:r>
            <a:r>
              <a:rPr lang="en-US" sz="1800" dirty="0"/>
              <a:t>==3.7.4.post0</a:t>
            </a:r>
          </a:p>
          <a:p>
            <a:r>
              <a:rPr lang="en-US" sz="1800" dirty="0" err="1"/>
              <a:t>async</a:t>
            </a:r>
            <a:r>
              <a:rPr lang="en-US" sz="1800" dirty="0"/>
              <a:t>-timeout==3.0.1</a:t>
            </a:r>
          </a:p>
          <a:p>
            <a:r>
              <a:rPr lang="en-US" sz="1800" dirty="0" err="1"/>
              <a:t>attrs</a:t>
            </a:r>
            <a:r>
              <a:rPr lang="en-US" sz="1800" dirty="0"/>
              <a:t>==21.4.0</a:t>
            </a:r>
          </a:p>
          <a:p>
            <a:r>
              <a:rPr lang="en-US" sz="1800" dirty="0" err="1"/>
              <a:t>certifi</a:t>
            </a:r>
            <a:r>
              <a:rPr lang="en-US" sz="1800" dirty="0"/>
              <a:t>==2021.10.8</a:t>
            </a:r>
          </a:p>
          <a:p>
            <a:r>
              <a:rPr lang="en-US" sz="1800" dirty="0" err="1"/>
              <a:t>chardet</a:t>
            </a:r>
            <a:r>
              <a:rPr lang="en-US" sz="1800" dirty="0"/>
              <a:t>==4.0.0</a:t>
            </a:r>
          </a:p>
          <a:p>
            <a:r>
              <a:rPr lang="en-US" sz="1800" dirty="0"/>
              <a:t>charset-normalizer==2.0.12</a:t>
            </a:r>
          </a:p>
          <a:p>
            <a:r>
              <a:rPr lang="en-US" sz="1800" dirty="0"/>
              <a:t>click==7.1.2</a:t>
            </a:r>
          </a:p>
          <a:p>
            <a:r>
              <a:rPr lang="en-US" sz="1800" dirty="0"/>
              <a:t>discord.py==1.7.3</a:t>
            </a:r>
          </a:p>
          <a:p>
            <a:r>
              <a:rPr lang="en-US" sz="1800" dirty="0" err="1"/>
              <a:t>idna</a:t>
            </a:r>
            <a:r>
              <a:rPr lang="en-US" sz="1800" dirty="0"/>
              <a:t>==3.3</a:t>
            </a:r>
          </a:p>
          <a:p>
            <a:r>
              <a:rPr lang="en-US" sz="1800" dirty="0" err="1"/>
              <a:t>multidict</a:t>
            </a:r>
            <a:r>
              <a:rPr lang="en-US" sz="1800" dirty="0"/>
              <a:t>==6.0.2</a:t>
            </a:r>
          </a:p>
          <a:p>
            <a:r>
              <a:rPr lang="en-US" sz="1800" dirty="0" smtClean="0"/>
              <a:t>pyqt5-plugins</a:t>
            </a:r>
            <a:r>
              <a:rPr lang="en-US" sz="1800" dirty="0"/>
              <a:t>==5.15.4.2.2</a:t>
            </a:r>
          </a:p>
          <a:p>
            <a:r>
              <a:rPr lang="en-US" sz="1800" dirty="0" smtClean="0"/>
              <a:t>python-</a:t>
            </a:r>
            <a:r>
              <a:rPr lang="en-US" sz="1800" dirty="0" err="1" smtClean="0"/>
              <a:t>dotenv</a:t>
            </a:r>
            <a:r>
              <a:rPr lang="en-US" sz="1800" dirty="0"/>
              <a:t>==0.19.2</a:t>
            </a:r>
          </a:p>
          <a:p>
            <a:r>
              <a:rPr lang="en-US" sz="1800" dirty="0" smtClean="0"/>
              <a:t>requests</a:t>
            </a:r>
            <a:r>
              <a:rPr lang="en-US" sz="1800" dirty="0"/>
              <a:t>==2.27.1</a:t>
            </a:r>
          </a:p>
          <a:p>
            <a:r>
              <a:rPr lang="en-US" sz="1800" dirty="0" err="1"/>
              <a:t>typing_extensions</a:t>
            </a:r>
            <a:r>
              <a:rPr lang="en-US" sz="1800" dirty="0"/>
              <a:t>==4.1.1</a:t>
            </a:r>
          </a:p>
          <a:p>
            <a:r>
              <a:rPr lang="en-US" sz="1800" dirty="0"/>
              <a:t>urllib3==1.26.9</a:t>
            </a:r>
          </a:p>
          <a:p>
            <a:r>
              <a:rPr lang="en-US" sz="1800" dirty="0" err="1"/>
              <a:t>yarl</a:t>
            </a:r>
            <a:r>
              <a:rPr lang="en-US" sz="1800" dirty="0"/>
              <a:t>==1.7.2</a:t>
            </a:r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625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бота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</a:t>
            </a:r>
          </a:p>
          <a:p>
            <a:r>
              <a:rPr lang="en-US" dirty="0" smtClean="0"/>
              <a:t>Send-pic</a:t>
            </a:r>
          </a:p>
          <a:p>
            <a:r>
              <a:rPr lang="en-US" dirty="0" smtClean="0"/>
              <a:t>Roll</a:t>
            </a:r>
          </a:p>
          <a:p>
            <a:r>
              <a:rPr lang="en-US" dirty="0" err="1" smtClean="0"/>
              <a:t>Send_adm-mes</a:t>
            </a:r>
            <a:endParaRPr lang="en-US" dirty="0" smtClean="0"/>
          </a:p>
          <a:p>
            <a:r>
              <a:rPr lang="ru-RU" dirty="0" smtClean="0"/>
              <a:t>Жалоба</a:t>
            </a:r>
            <a:r>
              <a:rPr lang="en-US" dirty="0" smtClean="0"/>
              <a:t>/</a:t>
            </a:r>
            <a:r>
              <a:rPr lang="ru-RU" dirty="0" smtClean="0"/>
              <a:t>Заявка</a:t>
            </a:r>
          </a:p>
          <a:p>
            <a:r>
              <a:rPr lang="en-US" dirty="0" err="1" smtClean="0"/>
              <a:t>Bd_add</a:t>
            </a:r>
            <a:endParaRPr lang="en-US" dirty="0" smtClean="0"/>
          </a:p>
          <a:p>
            <a:r>
              <a:rPr lang="en-US" dirty="0" err="1" smtClean="0"/>
              <a:t>Showbdusers</a:t>
            </a:r>
            <a:endParaRPr lang="en-US" dirty="0" smtClean="0"/>
          </a:p>
          <a:p>
            <a:r>
              <a:rPr lang="en-US" dirty="0" err="1" smtClean="0"/>
              <a:t>Deluser</a:t>
            </a:r>
            <a:endParaRPr lang="en-US" dirty="0" smtClean="0"/>
          </a:p>
          <a:p>
            <a:r>
              <a:rPr lang="en-US" dirty="0" err="1" smtClean="0"/>
              <a:t>Set_timer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0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включении бота в канал </a:t>
            </a:r>
            <a:r>
              <a:rPr lang="en-US" dirty="0" smtClean="0"/>
              <a:t>“</a:t>
            </a:r>
            <a:r>
              <a:rPr lang="ru-RU" dirty="0" smtClean="0"/>
              <a:t>Аудит</a:t>
            </a:r>
            <a:r>
              <a:rPr lang="en-US" dirty="0" smtClean="0"/>
              <a:t>” </a:t>
            </a:r>
            <a:r>
              <a:rPr lang="ru-RU" dirty="0" smtClean="0"/>
              <a:t>выводится следующее сообщение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44" y="2586923"/>
            <a:ext cx="4792040" cy="16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функция создана для проверки активности бота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48658"/>
            <a:ext cx="3600953" cy="11241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23" y="2829605"/>
            <a:ext cx="254353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</a:t>
            </a:r>
            <a:r>
              <a:rPr lang="ru-RU" dirty="0"/>
              <a:t>к</a:t>
            </a:r>
            <a:r>
              <a:rPr lang="ru-RU" dirty="0" smtClean="0"/>
              <a:t>ция </a:t>
            </a:r>
            <a:r>
              <a:rPr lang="en-US" dirty="0" smtClean="0"/>
              <a:t>Send-pic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функция используется для поиска картинок и вывода их в </a:t>
            </a:r>
            <a:r>
              <a:rPr lang="en-US" dirty="0" smtClean="0"/>
              <a:t>Discord </a:t>
            </a:r>
            <a:r>
              <a:rPr lang="ru-RU" dirty="0" smtClean="0"/>
              <a:t>канал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08" y="2587752"/>
            <a:ext cx="3820885" cy="4041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34" y="3039727"/>
            <a:ext cx="5242338" cy="32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Roll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roll </a:t>
            </a:r>
            <a:r>
              <a:rPr lang="ru-RU" dirty="0" smtClean="0"/>
              <a:t>используется для вывода случайных значений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633471"/>
            <a:ext cx="5713580" cy="3351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91" y="2633471"/>
            <a:ext cx="5616268" cy="33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send_adm-mes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512872" cy="4195481"/>
          </a:xfrm>
        </p:spPr>
        <p:txBody>
          <a:bodyPr/>
          <a:lstStyle/>
          <a:p>
            <a:r>
              <a:rPr lang="ru-RU" dirty="0" smtClean="0"/>
              <a:t>Данная функция используется для отправки текста от имени бота</a:t>
            </a:r>
            <a:r>
              <a:rPr lang="en-US" dirty="0" smtClean="0"/>
              <a:t>,</a:t>
            </a:r>
            <a:r>
              <a:rPr lang="ru-RU" dirty="0" smtClean="0"/>
              <a:t> но работает только тогда когда у человека есть роль Администратор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98376"/>
            <a:ext cx="4283460" cy="13358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1" y="2898376"/>
            <a:ext cx="5514269" cy="20759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770" y="4974336"/>
            <a:ext cx="2820622" cy="10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167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Ион</vt:lpstr>
      <vt:lpstr>Проект Discord чат бот администратор ZMEY</vt:lpstr>
      <vt:lpstr>Проект создан на языке программирования Python. Для разработки была выбрана среда PyCharm.  </vt:lpstr>
      <vt:lpstr>Для запуска бота потребуется установить следующие библиотеки</vt:lpstr>
      <vt:lpstr>Функции бота:</vt:lpstr>
      <vt:lpstr>При включении бота в канал “Аудит” выводится следующее сообщение</vt:lpstr>
      <vt:lpstr>Функция Ping</vt:lpstr>
      <vt:lpstr>Функция Send-pic</vt:lpstr>
      <vt:lpstr>Функция Roll</vt:lpstr>
      <vt:lpstr>Функция send_adm-mes</vt:lpstr>
      <vt:lpstr>Функии Жалоб/Заявки</vt:lpstr>
      <vt:lpstr>Функции работы с базой данных:</vt:lpstr>
      <vt:lpstr>Функция Set_timer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Discord чат бот администратор ZMEY</dc:title>
  <dc:creator>Евгений Веденеев</dc:creator>
  <cp:lastModifiedBy>Евгений Веденеев</cp:lastModifiedBy>
  <cp:revision>11</cp:revision>
  <dcterms:created xsi:type="dcterms:W3CDTF">2022-04-23T07:44:03Z</dcterms:created>
  <dcterms:modified xsi:type="dcterms:W3CDTF">2022-04-23T09:44:00Z</dcterms:modified>
</cp:coreProperties>
</file>