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0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8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0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6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849B-50A1-475F-BBD1-CB0A03B5A224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022E-C988-48FA-9A6C-78DE96B4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ZMEYKA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Индивидуальный проект</a:t>
            </a:r>
            <a:br>
              <a:rPr lang="ru-RU" dirty="0"/>
            </a:br>
            <a:r>
              <a:rPr lang="ru-RU" dirty="0"/>
              <a:t>Ученика 2 курса Яндекс Лицея</a:t>
            </a:r>
            <a:br>
              <a:rPr lang="ru-RU" dirty="0"/>
            </a:br>
            <a:r>
              <a:rPr lang="ru-RU" dirty="0"/>
              <a:t>Веденеева Евгения Александровича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3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358" y="365125"/>
            <a:ext cx="5801770" cy="605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Момент проигрыша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9088" y="453332"/>
            <a:ext cx="5074238" cy="52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данной игре победить невозможно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использующиеся для создания</a:t>
            </a:r>
            <a:br>
              <a:rPr lang="ru-RU" dirty="0" smtClean="0"/>
            </a:br>
            <a:r>
              <a:rPr lang="ru-RU" dirty="0" smtClean="0"/>
              <a:t>игры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/>
          </a:p>
          <a:p>
            <a:r>
              <a:rPr lang="en-US" dirty="0" smtClean="0"/>
              <a:t>PyQT5</a:t>
            </a:r>
          </a:p>
          <a:p>
            <a:r>
              <a:rPr lang="en-US" dirty="0" smtClean="0"/>
              <a:t>Sys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972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ZMEYKA</vt:lpstr>
      <vt:lpstr>Геймплей</vt:lpstr>
      <vt:lpstr>Момент проигрыша</vt:lpstr>
      <vt:lpstr>В данной игре победить невозможно</vt:lpstr>
      <vt:lpstr>Библиотеки использующиеся для создания игры: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ZMEYKA</dc:title>
  <dc:creator>Евгений Веденеев</dc:creator>
  <cp:lastModifiedBy>Евгений Веденеев</cp:lastModifiedBy>
  <cp:revision>2</cp:revision>
  <dcterms:created xsi:type="dcterms:W3CDTF">2022-01-25T12:54:03Z</dcterms:created>
  <dcterms:modified xsi:type="dcterms:W3CDTF">2022-01-25T13:06:59Z</dcterms:modified>
</cp:coreProperties>
</file>